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38" r:id="rId2"/>
    <p:sldId id="3037" r:id="rId3"/>
    <p:sldId id="3033" r:id="rId4"/>
    <p:sldId id="303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F5207-F6DE-4AE3-B6D7-98A5A253B28B}" v="21" dt="2022-11-08T14:54:21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50DF5207-F6DE-4AE3-B6D7-98A5A253B28B}"/>
    <pc:docChg chg="undo modSld">
      <pc:chgData name="Thomas O Fredericks" userId="9a40f032a9b16fc7" providerId="LiveId" clId="{50DF5207-F6DE-4AE3-B6D7-98A5A253B28B}" dt="2022-11-08T14:54:26.120" v="73" actId="1076"/>
      <pc:docMkLst>
        <pc:docMk/>
      </pc:docMkLst>
      <pc:sldChg chg="addSp modSp">
        <pc:chgData name="Thomas O Fredericks" userId="9a40f032a9b16fc7" providerId="LiveId" clId="{50DF5207-F6DE-4AE3-B6D7-98A5A253B28B}" dt="2022-11-08T14:53:21.699" v="68" actId="1076"/>
        <pc:sldMkLst>
          <pc:docMk/>
          <pc:sldMk cId="1326960405" sldId="3038"/>
        </pc:sldMkLst>
        <pc:spChg chg="mod">
          <ac:chgData name="Thomas O Fredericks" userId="9a40f032a9b16fc7" providerId="LiveId" clId="{50DF5207-F6DE-4AE3-B6D7-98A5A253B28B}" dt="2022-11-08T14:52:43.684" v="52" actId="14100"/>
          <ac:spMkLst>
            <pc:docMk/>
            <pc:sldMk cId="1326960405" sldId="3038"/>
            <ac:spMk id="3" creationId="{68EDB0F5-BB1C-4CF3-ACBB-316AFF7C4AA0}"/>
          </ac:spMkLst>
        </pc:spChg>
        <pc:spChg chg="add mod">
          <ac:chgData name="Thomas O Fredericks" userId="9a40f032a9b16fc7" providerId="LiveId" clId="{50DF5207-F6DE-4AE3-B6D7-98A5A253B28B}" dt="2022-11-08T14:51:53.103" v="28" actId="1036"/>
          <ac:spMkLst>
            <pc:docMk/>
            <pc:sldMk cId="1326960405" sldId="3038"/>
            <ac:spMk id="6" creationId="{1853DE82-495E-452A-9CC4-01B77703A7EA}"/>
          </ac:spMkLst>
        </pc:spChg>
        <pc:spChg chg="add mod">
          <ac:chgData name="Thomas O Fredericks" userId="9a40f032a9b16fc7" providerId="LiveId" clId="{50DF5207-F6DE-4AE3-B6D7-98A5A253B28B}" dt="2022-11-08T14:52:03.927" v="30" actId="1076"/>
          <ac:spMkLst>
            <pc:docMk/>
            <pc:sldMk cId="1326960405" sldId="3038"/>
            <ac:spMk id="7" creationId="{F8D5FDA0-A5DB-4369-90F8-F7026B0AE994}"/>
          </ac:spMkLst>
        </pc:spChg>
        <pc:spChg chg="add mod">
          <ac:chgData name="Thomas O Fredericks" userId="9a40f032a9b16fc7" providerId="LiveId" clId="{50DF5207-F6DE-4AE3-B6D7-98A5A253B28B}" dt="2022-11-08T14:52:31.064" v="49" actId="16037"/>
          <ac:spMkLst>
            <pc:docMk/>
            <pc:sldMk cId="1326960405" sldId="3038"/>
            <ac:spMk id="8" creationId="{479F004F-72BE-43E1-9147-20FDEBD20337}"/>
          </ac:spMkLst>
        </pc:spChg>
        <pc:spChg chg="add mod">
          <ac:chgData name="Thomas O Fredericks" userId="9a40f032a9b16fc7" providerId="LiveId" clId="{50DF5207-F6DE-4AE3-B6D7-98A5A253B28B}" dt="2022-11-08T14:53:07.321" v="60" actId="1076"/>
          <ac:spMkLst>
            <pc:docMk/>
            <pc:sldMk cId="1326960405" sldId="3038"/>
            <ac:spMk id="9" creationId="{36FFC311-0D4D-442D-8EBC-0A7D92CF61E1}"/>
          </ac:spMkLst>
        </pc:spChg>
        <pc:spChg chg="add mod">
          <ac:chgData name="Thomas O Fredericks" userId="9a40f032a9b16fc7" providerId="LiveId" clId="{50DF5207-F6DE-4AE3-B6D7-98A5A253B28B}" dt="2022-11-08T14:53:12.718" v="64" actId="688"/>
          <ac:spMkLst>
            <pc:docMk/>
            <pc:sldMk cId="1326960405" sldId="3038"/>
            <ac:spMk id="10" creationId="{5FA89881-86A4-4F47-B1C5-1DCE7AD1B039}"/>
          </ac:spMkLst>
        </pc:spChg>
        <pc:spChg chg="add mod">
          <ac:chgData name="Thomas O Fredericks" userId="9a40f032a9b16fc7" providerId="LiveId" clId="{50DF5207-F6DE-4AE3-B6D7-98A5A253B28B}" dt="2022-11-08T14:53:21.699" v="68" actId="1076"/>
          <ac:spMkLst>
            <pc:docMk/>
            <pc:sldMk cId="1326960405" sldId="3038"/>
            <ac:spMk id="11" creationId="{C4099AA8-F6C2-459A-A649-2811C380C092}"/>
          </ac:spMkLst>
        </pc:spChg>
        <pc:picChg chg="mod">
          <ac:chgData name="Thomas O Fredericks" userId="9a40f032a9b16fc7" providerId="LiveId" clId="{50DF5207-F6DE-4AE3-B6D7-98A5A253B28B}" dt="2022-11-08T14:51:36.604" v="17" actId="1076"/>
          <ac:picMkLst>
            <pc:docMk/>
            <pc:sldMk cId="1326960405" sldId="3038"/>
            <ac:picMk id="2" creationId="{D204A4FA-2E5A-4FC2-8D9C-2B51A42EBA6C}"/>
          </ac:picMkLst>
        </pc:picChg>
        <pc:picChg chg="add mod">
          <ac:chgData name="Thomas O Fredericks" userId="9a40f032a9b16fc7" providerId="LiveId" clId="{50DF5207-F6DE-4AE3-B6D7-98A5A253B28B}" dt="2022-11-08T14:51:28.369" v="13" actId="1076"/>
          <ac:picMkLst>
            <pc:docMk/>
            <pc:sldMk cId="1326960405" sldId="3038"/>
            <ac:picMk id="4" creationId="{6800A311-BFB6-490D-A6BC-4AA5D39451E9}"/>
          </ac:picMkLst>
        </pc:picChg>
        <pc:picChg chg="add mod">
          <ac:chgData name="Thomas O Fredericks" userId="9a40f032a9b16fc7" providerId="LiveId" clId="{50DF5207-F6DE-4AE3-B6D7-98A5A253B28B}" dt="2022-11-08T14:51:30.111" v="14" actId="1076"/>
          <ac:picMkLst>
            <pc:docMk/>
            <pc:sldMk cId="1326960405" sldId="3038"/>
            <ac:picMk id="5" creationId="{F14C2E84-6DC5-4C9C-A93E-CB96E555E26D}"/>
          </ac:picMkLst>
        </pc:picChg>
      </pc:sldChg>
      <pc:sldChg chg="addSp modSp">
        <pc:chgData name="Thomas O Fredericks" userId="9a40f032a9b16fc7" providerId="LiveId" clId="{50DF5207-F6DE-4AE3-B6D7-98A5A253B28B}" dt="2022-11-08T14:54:26.120" v="73" actId="1076"/>
        <pc:sldMkLst>
          <pc:docMk/>
          <pc:sldMk cId="3720915552" sldId="3039"/>
        </pc:sldMkLst>
        <pc:spChg chg="add mod">
          <ac:chgData name="Thomas O Fredericks" userId="9a40f032a9b16fc7" providerId="LiveId" clId="{50DF5207-F6DE-4AE3-B6D7-98A5A253B28B}" dt="2022-11-08T14:54:21.189" v="71" actId="14100"/>
          <ac:spMkLst>
            <pc:docMk/>
            <pc:sldMk cId="3720915552" sldId="3039"/>
            <ac:spMk id="4" creationId="{B9D306B8-43C3-4B63-96D6-055B0DE3BD73}"/>
          </ac:spMkLst>
        </pc:spChg>
        <pc:spChg chg="add mod">
          <ac:chgData name="Thomas O Fredericks" userId="9a40f032a9b16fc7" providerId="LiveId" clId="{50DF5207-F6DE-4AE3-B6D7-98A5A253B28B}" dt="2022-11-08T14:54:26.120" v="73" actId="1076"/>
          <ac:spMkLst>
            <pc:docMk/>
            <pc:sldMk cId="3720915552" sldId="3039"/>
            <ac:spMk id="5" creationId="{0E4B4AD6-26BB-49A5-AC62-2266D87096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542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951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362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311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770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86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619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713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63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967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435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5B3C8-7A4C-43AC-8825-7DD83AA28065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694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204A4FA-2E5A-4FC2-8D9C-2B51A42E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25" y="0"/>
            <a:ext cx="6101310" cy="6858000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8EDB0F5-BB1C-4CF3-ACBB-316AFF7C4AA0}"/>
              </a:ext>
            </a:extLst>
          </p:cNvPr>
          <p:cNvSpPr/>
          <p:nvPr/>
        </p:nvSpPr>
        <p:spPr>
          <a:xfrm>
            <a:off x="2294312" y="4638503"/>
            <a:ext cx="4411661" cy="149629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00A311-BFB6-490D-A6BC-4AA5D3945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695" y="853177"/>
            <a:ext cx="3758907" cy="26838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4C2E84-6DC5-4C9C-A93E-CB96E555E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695" y="3755549"/>
            <a:ext cx="3684935" cy="265489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853DE82-495E-452A-9CC4-01B77703A7EA}"/>
              </a:ext>
            </a:extLst>
          </p:cNvPr>
          <p:cNvSpPr/>
          <p:nvPr/>
        </p:nvSpPr>
        <p:spPr>
          <a:xfrm>
            <a:off x="2593570" y="4946008"/>
            <a:ext cx="3857106" cy="307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8D5FDA0-A5DB-4369-90F8-F7026B0AE994}"/>
              </a:ext>
            </a:extLst>
          </p:cNvPr>
          <p:cNvSpPr/>
          <p:nvPr/>
        </p:nvSpPr>
        <p:spPr>
          <a:xfrm>
            <a:off x="7406609" y="925419"/>
            <a:ext cx="3857106" cy="307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79F004F-72BE-43E1-9147-20FDEBD20337}"/>
              </a:ext>
            </a:extLst>
          </p:cNvPr>
          <p:cNvSpPr/>
          <p:nvPr/>
        </p:nvSpPr>
        <p:spPr>
          <a:xfrm>
            <a:off x="8252632" y="5592101"/>
            <a:ext cx="2138277" cy="307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6FFC311-0D4D-442D-8EBC-0A7D92CF61E1}"/>
              </a:ext>
            </a:extLst>
          </p:cNvPr>
          <p:cNvSpPr/>
          <p:nvPr/>
        </p:nvSpPr>
        <p:spPr>
          <a:xfrm>
            <a:off x="7016608" y="701145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A89881-86A4-4F47-B1C5-1DCE7AD1B039}"/>
              </a:ext>
            </a:extLst>
          </p:cNvPr>
          <p:cNvSpPr/>
          <p:nvPr/>
        </p:nvSpPr>
        <p:spPr>
          <a:xfrm rot="244159">
            <a:off x="7114807" y="3755549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099AA8-F6C2-459A-A649-2811C380C092}"/>
              </a:ext>
            </a:extLst>
          </p:cNvPr>
          <p:cNvSpPr/>
          <p:nvPr/>
        </p:nvSpPr>
        <p:spPr>
          <a:xfrm rot="244159">
            <a:off x="1876971" y="4995827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696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D047A98-7F67-481D-9F46-DEC414D5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209" y="339444"/>
            <a:ext cx="2610214" cy="281026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D0F900D-C8F7-4F9C-B6A8-4AE703E73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705"/>
            <a:ext cx="9202434" cy="6544588"/>
          </a:xfrm>
          <a:prstGeom prst="rect">
            <a:avLst/>
          </a:prstGeom>
        </p:spPr>
      </p:pic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EA0DE02F-A938-4D38-B2BA-6A63CAD1F355}"/>
              </a:ext>
            </a:extLst>
          </p:cNvPr>
          <p:cNvSpPr/>
          <p:nvPr/>
        </p:nvSpPr>
        <p:spPr>
          <a:xfrm>
            <a:off x="1629295" y="763525"/>
            <a:ext cx="8229600" cy="5990295"/>
          </a:xfrm>
          <a:custGeom>
            <a:avLst/>
            <a:gdLst>
              <a:gd name="connsiteX0" fmla="*/ 0 w 8055032"/>
              <a:gd name="connsiteY0" fmla="*/ 0 h 6161908"/>
              <a:gd name="connsiteX1" fmla="*/ 631767 w 8055032"/>
              <a:gd name="connsiteY1" fmla="*/ 1363287 h 6161908"/>
              <a:gd name="connsiteX2" fmla="*/ 723207 w 8055032"/>
              <a:gd name="connsiteY2" fmla="*/ 5295207 h 6161908"/>
              <a:gd name="connsiteX3" fmla="*/ 6159730 w 8055032"/>
              <a:gd name="connsiteY3" fmla="*/ 5843847 h 6161908"/>
              <a:gd name="connsiteX4" fmla="*/ 6866312 w 8055032"/>
              <a:gd name="connsiteY4" fmla="*/ 1321724 h 6161908"/>
              <a:gd name="connsiteX5" fmla="*/ 8055032 w 8055032"/>
              <a:gd name="connsiteY5" fmla="*/ 598516 h 6161908"/>
              <a:gd name="connsiteX0" fmla="*/ 0 w 8055032"/>
              <a:gd name="connsiteY0" fmla="*/ 0 h 6177655"/>
              <a:gd name="connsiteX1" fmla="*/ 789709 w 8055032"/>
              <a:gd name="connsiteY1" fmla="*/ 955963 h 6177655"/>
              <a:gd name="connsiteX2" fmla="*/ 723207 w 8055032"/>
              <a:gd name="connsiteY2" fmla="*/ 5295207 h 6177655"/>
              <a:gd name="connsiteX3" fmla="*/ 6159730 w 8055032"/>
              <a:gd name="connsiteY3" fmla="*/ 5843847 h 6177655"/>
              <a:gd name="connsiteX4" fmla="*/ 6866312 w 8055032"/>
              <a:gd name="connsiteY4" fmla="*/ 1321724 h 6177655"/>
              <a:gd name="connsiteX5" fmla="*/ 8055032 w 8055032"/>
              <a:gd name="connsiteY5" fmla="*/ 598516 h 6177655"/>
              <a:gd name="connsiteX0" fmla="*/ 0 w 8055032"/>
              <a:gd name="connsiteY0" fmla="*/ 3429 h 6181084"/>
              <a:gd name="connsiteX1" fmla="*/ 789709 w 8055032"/>
              <a:gd name="connsiteY1" fmla="*/ 959392 h 6181084"/>
              <a:gd name="connsiteX2" fmla="*/ 723207 w 8055032"/>
              <a:gd name="connsiteY2" fmla="*/ 5298636 h 6181084"/>
              <a:gd name="connsiteX3" fmla="*/ 6159730 w 8055032"/>
              <a:gd name="connsiteY3" fmla="*/ 5847276 h 6181084"/>
              <a:gd name="connsiteX4" fmla="*/ 6866312 w 8055032"/>
              <a:gd name="connsiteY4" fmla="*/ 1325153 h 6181084"/>
              <a:gd name="connsiteX5" fmla="*/ 8055032 w 8055032"/>
              <a:gd name="connsiteY5" fmla="*/ 601945 h 6181084"/>
              <a:gd name="connsiteX0" fmla="*/ 0 w 8055032"/>
              <a:gd name="connsiteY0" fmla="*/ 1311 h 6169217"/>
              <a:gd name="connsiteX1" fmla="*/ 839586 w 8055032"/>
              <a:gd name="connsiteY1" fmla="*/ 1206656 h 6169217"/>
              <a:gd name="connsiteX2" fmla="*/ 723207 w 8055032"/>
              <a:gd name="connsiteY2" fmla="*/ 5296518 h 6169217"/>
              <a:gd name="connsiteX3" fmla="*/ 6159730 w 8055032"/>
              <a:gd name="connsiteY3" fmla="*/ 5845158 h 6169217"/>
              <a:gd name="connsiteX4" fmla="*/ 6866312 w 8055032"/>
              <a:gd name="connsiteY4" fmla="*/ 1323035 h 6169217"/>
              <a:gd name="connsiteX5" fmla="*/ 8055032 w 8055032"/>
              <a:gd name="connsiteY5" fmla="*/ 599827 h 6169217"/>
              <a:gd name="connsiteX0" fmla="*/ 0 w 8055032"/>
              <a:gd name="connsiteY0" fmla="*/ 1311 h 6081809"/>
              <a:gd name="connsiteX1" fmla="*/ 839586 w 8055032"/>
              <a:gd name="connsiteY1" fmla="*/ 1206656 h 6081809"/>
              <a:gd name="connsiteX2" fmla="*/ 723207 w 8055032"/>
              <a:gd name="connsiteY2" fmla="*/ 5296518 h 6081809"/>
              <a:gd name="connsiteX3" fmla="*/ 6176356 w 8055032"/>
              <a:gd name="connsiteY3" fmla="*/ 5728780 h 6081809"/>
              <a:gd name="connsiteX4" fmla="*/ 6866312 w 8055032"/>
              <a:gd name="connsiteY4" fmla="*/ 1323035 h 6081809"/>
              <a:gd name="connsiteX5" fmla="*/ 8055032 w 8055032"/>
              <a:gd name="connsiteY5" fmla="*/ 599827 h 6081809"/>
              <a:gd name="connsiteX0" fmla="*/ 0 w 8055032"/>
              <a:gd name="connsiteY0" fmla="*/ 1311 h 6033792"/>
              <a:gd name="connsiteX1" fmla="*/ 839586 w 8055032"/>
              <a:gd name="connsiteY1" fmla="*/ 1206656 h 6033792"/>
              <a:gd name="connsiteX2" fmla="*/ 723207 w 8055032"/>
              <a:gd name="connsiteY2" fmla="*/ 5296518 h 6033792"/>
              <a:gd name="connsiteX3" fmla="*/ 6059978 w 8055032"/>
              <a:gd name="connsiteY3" fmla="*/ 5662278 h 6033792"/>
              <a:gd name="connsiteX4" fmla="*/ 6866312 w 8055032"/>
              <a:gd name="connsiteY4" fmla="*/ 1323035 h 6033792"/>
              <a:gd name="connsiteX5" fmla="*/ 8055032 w 8055032"/>
              <a:gd name="connsiteY5" fmla="*/ 599827 h 6033792"/>
              <a:gd name="connsiteX0" fmla="*/ 0 w 8055032"/>
              <a:gd name="connsiteY0" fmla="*/ 1245 h 5985994"/>
              <a:gd name="connsiteX1" fmla="*/ 839586 w 8055032"/>
              <a:gd name="connsiteY1" fmla="*/ 1206590 h 5985994"/>
              <a:gd name="connsiteX2" fmla="*/ 756458 w 8055032"/>
              <a:gd name="connsiteY2" fmla="*/ 5171761 h 5985994"/>
              <a:gd name="connsiteX3" fmla="*/ 6059978 w 8055032"/>
              <a:gd name="connsiteY3" fmla="*/ 5662212 h 5985994"/>
              <a:gd name="connsiteX4" fmla="*/ 6866312 w 8055032"/>
              <a:gd name="connsiteY4" fmla="*/ 1322969 h 5985994"/>
              <a:gd name="connsiteX5" fmla="*/ 8055032 w 8055032"/>
              <a:gd name="connsiteY5" fmla="*/ 599761 h 5985994"/>
              <a:gd name="connsiteX0" fmla="*/ 0 w 8055032"/>
              <a:gd name="connsiteY0" fmla="*/ 1245 h 5990295"/>
              <a:gd name="connsiteX1" fmla="*/ 839586 w 8055032"/>
              <a:gd name="connsiteY1" fmla="*/ 1206590 h 5990295"/>
              <a:gd name="connsiteX2" fmla="*/ 756458 w 8055032"/>
              <a:gd name="connsiteY2" fmla="*/ 5171761 h 5990295"/>
              <a:gd name="connsiteX3" fmla="*/ 6059978 w 8055032"/>
              <a:gd name="connsiteY3" fmla="*/ 5662212 h 5990295"/>
              <a:gd name="connsiteX4" fmla="*/ 6733309 w 8055032"/>
              <a:gd name="connsiteY4" fmla="*/ 1264780 h 5990295"/>
              <a:gd name="connsiteX5" fmla="*/ 8055032 w 8055032"/>
              <a:gd name="connsiteY5" fmla="*/ 599761 h 5990295"/>
              <a:gd name="connsiteX0" fmla="*/ 0 w 8229600"/>
              <a:gd name="connsiteY0" fmla="*/ 1245 h 5990295"/>
              <a:gd name="connsiteX1" fmla="*/ 839586 w 8229600"/>
              <a:gd name="connsiteY1" fmla="*/ 1206590 h 5990295"/>
              <a:gd name="connsiteX2" fmla="*/ 756458 w 8229600"/>
              <a:gd name="connsiteY2" fmla="*/ 5171761 h 5990295"/>
              <a:gd name="connsiteX3" fmla="*/ 6059978 w 8229600"/>
              <a:gd name="connsiteY3" fmla="*/ 5662212 h 5990295"/>
              <a:gd name="connsiteX4" fmla="*/ 6733309 w 8229600"/>
              <a:gd name="connsiteY4" fmla="*/ 1264780 h 5990295"/>
              <a:gd name="connsiteX5" fmla="*/ 8229600 w 8229600"/>
              <a:gd name="connsiteY5" fmla="*/ 649637 h 599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0" h="5990295">
                <a:moveTo>
                  <a:pt x="0" y="1245"/>
                </a:moveTo>
                <a:cubicBezTo>
                  <a:pt x="471746" y="-24386"/>
                  <a:pt x="713510" y="344837"/>
                  <a:pt x="839586" y="1206590"/>
                </a:cubicBezTo>
                <a:cubicBezTo>
                  <a:pt x="965662" y="2068343"/>
                  <a:pt x="-113607" y="4429157"/>
                  <a:pt x="756458" y="5171761"/>
                </a:cubicBezTo>
                <a:cubicBezTo>
                  <a:pt x="1626523" y="5914365"/>
                  <a:pt x="5063836" y="6313376"/>
                  <a:pt x="6059978" y="5662212"/>
                </a:cubicBezTo>
                <a:cubicBezTo>
                  <a:pt x="7056120" y="5011048"/>
                  <a:pt x="6371705" y="2100209"/>
                  <a:pt x="6733309" y="1264780"/>
                </a:cubicBezTo>
                <a:cubicBezTo>
                  <a:pt x="7094913" y="429351"/>
                  <a:pt x="7793182" y="574130"/>
                  <a:pt x="8229600" y="649637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501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14E862F-1D1B-4A3D-90E1-85204D3B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83" y="209100"/>
            <a:ext cx="8478433" cy="6439799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748BA8D-B6FF-430A-A5F0-C8605414176B}"/>
              </a:ext>
            </a:extLst>
          </p:cNvPr>
          <p:cNvCxnSpPr>
            <a:cxnSpLocks/>
          </p:cNvCxnSpPr>
          <p:nvPr/>
        </p:nvCxnSpPr>
        <p:spPr>
          <a:xfrm flipV="1">
            <a:off x="5719156" y="4264429"/>
            <a:ext cx="2061557" cy="13302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9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3E5C4E7-6FEE-406B-AD68-69D79AB5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17" y="0"/>
            <a:ext cx="9362965" cy="685800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9D306B8-43C3-4B63-96D6-055B0DE3BD73}"/>
              </a:ext>
            </a:extLst>
          </p:cNvPr>
          <p:cNvSpPr/>
          <p:nvPr/>
        </p:nvSpPr>
        <p:spPr>
          <a:xfrm>
            <a:off x="3499627" y="1947883"/>
            <a:ext cx="1654264" cy="99482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E4B4AD6-26BB-49A5-AC62-2266D87096B3}"/>
              </a:ext>
            </a:extLst>
          </p:cNvPr>
          <p:cNvSpPr/>
          <p:nvPr/>
        </p:nvSpPr>
        <p:spPr>
          <a:xfrm>
            <a:off x="5056878" y="1947882"/>
            <a:ext cx="1654264" cy="99482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091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3</Words>
  <Application>Microsoft Office PowerPoint</Application>
  <PresentationFormat>Grand écran</PresentationFormat>
  <Paragraphs>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2022-11-07T22:46:01Z</dcterms:created>
  <dcterms:modified xsi:type="dcterms:W3CDTF">2022-11-08T14:54:27Z</dcterms:modified>
</cp:coreProperties>
</file>