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9" r:id="rId2"/>
    <p:sldId id="3030" r:id="rId3"/>
    <p:sldId id="3027" r:id="rId4"/>
    <p:sldId id="3035" r:id="rId5"/>
    <p:sldId id="3036" r:id="rId6"/>
    <p:sldId id="3037" r:id="rId7"/>
    <p:sldId id="3038" r:id="rId8"/>
    <p:sldId id="303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1D5F9-A66A-4459-8DDC-EBBA522D29EE}" v="54" dt="2022-11-07T23:00:03.104"/>
    <p1510:client id="{FD43B4F8-F740-4C1F-ABAC-8576E74F27DE}" v="13" dt="2022-11-08T14:43:48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FD43B4F8-F740-4C1F-ABAC-8576E74F27DE}"/>
    <pc:docChg chg="undo custSel addSld modSld">
      <pc:chgData name="Thomas O Fredericks" userId="9a40f032a9b16fc7" providerId="LiveId" clId="{FD43B4F8-F740-4C1F-ABAC-8576E74F27DE}" dt="2022-11-08T14:43:55.238" v="46" actId="14100"/>
      <pc:docMkLst>
        <pc:docMk/>
      </pc:docMkLst>
      <pc:sldChg chg="delSp modSp">
        <pc:chgData name="Thomas O Fredericks" userId="9a40f032a9b16fc7" providerId="LiveId" clId="{FD43B4F8-F740-4C1F-ABAC-8576E74F27DE}" dt="2022-11-08T14:42:02.430" v="18" actId="1076"/>
        <pc:sldMkLst>
          <pc:docMk/>
          <pc:sldMk cId="751320402" sldId="3035"/>
        </pc:sldMkLst>
        <pc:grpChg chg="del">
          <ac:chgData name="Thomas O Fredericks" userId="9a40f032a9b16fc7" providerId="LiveId" clId="{FD43B4F8-F740-4C1F-ABAC-8576E74F27DE}" dt="2022-11-08T14:41:59.671" v="16" actId="165"/>
          <ac:grpSpMkLst>
            <pc:docMk/>
            <pc:sldMk cId="751320402" sldId="3035"/>
            <ac:grpSpMk id="11" creationId="{C9B5A71B-4FB0-489A-AF0F-41A6C09C1228}"/>
          </ac:grpSpMkLst>
        </pc:grpChg>
        <pc:picChg chg="mod topLvl">
          <ac:chgData name="Thomas O Fredericks" userId="9a40f032a9b16fc7" providerId="LiveId" clId="{FD43B4F8-F740-4C1F-ABAC-8576E74F27DE}" dt="2022-11-08T14:41:59.671" v="16" actId="165"/>
          <ac:picMkLst>
            <pc:docMk/>
            <pc:sldMk cId="751320402" sldId="3035"/>
            <ac:picMk id="6" creationId="{8D443EC3-0DAE-47BD-BB80-389C529CB9A7}"/>
          </ac:picMkLst>
        </pc:picChg>
        <pc:picChg chg="mod topLvl">
          <ac:chgData name="Thomas O Fredericks" userId="9a40f032a9b16fc7" providerId="LiveId" clId="{FD43B4F8-F740-4C1F-ABAC-8576E74F27DE}" dt="2022-11-08T14:41:59.671" v="16" actId="165"/>
          <ac:picMkLst>
            <pc:docMk/>
            <pc:sldMk cId="751320402" sldId="3035"/>
            <ac:picMk id="7" creationId="{8FE3BEB8-5240-4106-B292-263DDDEAEE8B}"/>
          </ac:picMkLst>
        </pc:picChg>
        <pc:picChg chg="mod topLvl">
          <ac:chgData name="Thomas O Fredericks" userId="9a40f032a9b16fc7" providerId="LiveId" clId="{FD43B4F8-F740-4C1F-ABAC-8576E74F27DE}" dt="2022-11-08T14:41:59.671" v="16" actId="165"/>
          <ac:picMkLst>
            <pc:docMk/>
            <pc:sldMk cId="751320402" sldId="3035"/>
            <ac:picMk id="8" creationId="{168C6343-2E2A-47C1-B0B2-30A9CE549166}"/>
          </ac:picMkLst>
        </pc:picChg>
        <pc:picChg chg="mod topLvl">
          <ac:chgData name="Thomas O Fredericks" userId="9a40f032a9b16fc7" providerId="LiveId" clId="{FD43B4F8-F740-4C1F-ABAC-8576E74F27DE}" dt="2022-11-08T14:42:02.430" v="18" actId="1076"/>
          <ac:picMkLst>
            <pc:docMk/>
            <pc:sldMk cId="751320402" sldId="3035"/>
            <ac:picMk id="9" creationId="{68E167E3-BB67-4FA0-BC23-30EC575DBF98}"/>
          </ac:picMkLst>
        </pc:picChg>
        <pc:picChg chg="mod topLvl">
          <ac:chgData name="Thomas O Fredericks" userId="9a40f032a9b16fc7" providerId="LiveId" clId="{FD43B4F8-F740-4C1F-ABAC-8576E74F27DE}" dt="2022-11-08T14:41:59.671" v="16" actId="165"/>
          <ac:picMkLst>
            <pc:docMk/>
            <pc:sldMk cId="751320402" sldId="3035"/>
            <ac:picMk id="10" creationId="{9D4AC535-3131-4544-9A22-E1EDFEF40F53}"/>
          </ac:picMkLst>
        </pc:picChg>
      </pc:sldChg>
      <pc:sldChg chg="addSp delSp modSp">
        <pc:chgData name="Thomas O Fredericks" userId="9a40f032a9b16fc7" providerId="LiveId" clId="{FD43B4F8-F740-4C1F-ABAC-8576E74F27DE}" dt="2022-11-08T14:42:42.472" v="34" actId="14100"/>
        <pc:sldMkLst>
          <pc:docMk/>
          <pc:sldMk cId="1051496607" sldId="3036"/>
        </pc:sldMkLst>
        <pc:spChg chg="add mod">
          <ac:chgData name="Thomas O Fredericks" userId="9a40f032a9b16fc7" providerId="LiveId" clId="{FD43B4F8-F740-4C1F-ABAC-8576E74F27DE}" dt="2022-11-08T14:42:26.983" v="25" actId="14100"/>
          <ac:spMkLst>
            <pc:docMk/>
            <pc:sldMk cId="1051496607" sldId="3036"/>
            <ac:spMk id="10" creationId="{CCE38F9B-9B1E-4FD8-8B53-B701A79C1227}"/>
          </ac:spMkLst>
        </pc:spChg>
        <pc:spChg chg="add mod">
          <ac:chgData name="Thomas O Fredericks" userId="9a40f032a9b16fc7" providerId="LiveId" clId="{FD43B4F8-F740-4C1F-ABAC-8576E74F27DE}" dt="2022-11-08T14:42:33.236" v="30" actId="1076"/>
          <ac:spMkLst>
            <pc:docMk/>
            <pc:sldMk cId="1051496607" sldId="3036"/>
            <ac:spMk id="11" creationId="{0D7A1C79-FE31-42E9-8F2A-4F6BEBDFF5E3}"/>
          </ac:spMkLst>
        </pc:spChg>
        <pc:grpChg chg="del">
          <ac:chgData name="Thomas O Fredericks" userId="9a40f032a9b16fc7" providerId="LiveId" clId="{FD43B4F8-F740-4C1F-ABAC-8576E74F27DE}" dt="2022-11-08T14:40:17.992" v="0" actId="478"/>
          <ac:grpSpMkLst>
            <pc:docMk/>
            <pc:sldMk cId="1051496607" sldId="3036"/>
            <ac:grpSpMk id="8" creationId="{851FA232-E428-4607-9FE1-888E38B06FE1}"/>
          </ac:grpSpMkLst>
        </pc:grpChg>
        <pc:picChg chg="add mod">
          <ac:chgData name="Thomas O Fredericks" userId="9a40f032a9b16fc7" providerId="LiveId" clId="{FD43B4F8-F740-4C1F-ABAC-8576E74F27DE}" dt="2022-11-08T14:41:22.150" v="8" actId="1076"/>
          <ac:picMkLst>
            <pc:docMk/>
            <pc:sldMk cId="1051496607" sldId="3036"/>
            <ac:picMk id="2" creationId="{8E5352F7-A989-4656-B874-C41EA92998C1}"/>
          </ac:picMkLst>
        </pc:picChg>
        <pc:picChg chg="add del mod">
          <ac:chgData name="Thomas O Fredericks" userId="9a40f032a9b16fc7" providerId="LiveId" clId="{FD43B4F8-F740-4C1F-ABAC-8576E74F27DE}" dt="2022-11-08T14:41:20.400" v="6" actId="478"/>
          <ac:picMkLst>
            <pc:docMk/>
            <pc:sldMk cId="1051496607" sldId="3036"/>
            <ac:picMk id="4" creationId="{B25E6C18-6261-4C98-813E-0426962D1DAC}"/>
          </ac:picMkLst>
        </pc:picChg>
        <pc:picChg chg="add mod">
          <ac:chgData name="Thomas O Fredericks" userId="9a40f032a9b16fc7" providerId="LiveId" clId="{FD43B4F8-F740-4C1F-ABAC-8576E74F27DE}" dt="2022-11-08T14:42:29.388" v="28" actId="1076"/>
          <ac:picMkLst>
            <pc:docMk/>
            <pc:sldMk cId="1051496607" sldId="3036"/>
            <ac:picMk id="5" creationId="{60F55360-9BF3-45A9-B5EF-6D3D2FB83FEA}"/>
          </ac:picMkLst>
        </pc:picChg>
        <pc:cxnChg chg="add mod">
          <ac:chgData name="Thomas O Fredericks" userId="9a40f032a9b16fc7" providerId="LiveId" clId="{FD43B4F8-F740-4C1F-ABAC-8576E74F27DE}" dt="2022-11-08T14:42:13.094" v="21" actId="14100"/>
          <ac:cxnSpMkLst>
            <pc:docMk/>
            <pc:sldMk cId="1051496607" sldId="3036"/>
            <ac:cxnSpMk id="9" creationId="{84E5FA4B-DCA4-434F-9F45-64108ACC3EFB}"/>
          </ac:cxnSpMkLst>
        </pc:cxnChg>
        <pc:cxnChg chg="add mod">
          <ac:chgData name="Thomas O Fredericks" userId="9a40f032a9b16fc7" providerId="LiveId" clId="{FD43B4F8-F740-4C1F-ABAC-8576E74F27DE}" dt="2022-11-08T14:42:42.472" v="34" actId="14100"/>
          <ac:cxnSpMkLst>
            <pc:docMk/>
            <pc:sldMk cId="1051496607" sldId="3036"/>
            <ac:cxnSpMk id="12" creationId="{247EFBE3-74F2-4A02-9EA6-3643BD80D6B5}"/>
          </ac:cxnSpMkLst>
        </pc:cxnChg>
      </pc:sldChg>
      <pc:sldChg chg="addSp modSp add">
        <pc:chgData name="Thomas O Fredericks" userId="9a40f032a9b16fc7" providerId="LiveId" clId="{FD43B4F8-F740-4C1F-ABAC-8576E74F27DE}" dt="2022-11-08T14:43:55.238" v="46" actId="14100"/>
        <pc:sldMkLst>
          <pc:docMk/>
          <pc:sldMk cId="2047569096" sldId="3039"/>
        </pc:sldMkLst>
        <pc:spChg chg="add mod">
          <ac:chgData name="Thomas O Fredericks" userId="9a40f032a9b16fc7" providerId="LiveId" clId="{FD43B4F8-F740-4C1F-ABAC-8576E74F27DE}" dt="2022-11-08T14:43:42.210" v="40" actId="14100"/>
          <ac:spMkLst>
            <pc:docMk/>
            <pc:sldMk cId="2047569096" sldId="3039"/>
            <ac:spMk id="3" creationId="{F5C4C4DD-1B84-4695-B7A3-B1ADB350E870}"/>
          </ac:spMkLst>
        </pc:spChg>
        <pc:spChg chg="add mod">
          <ac:chgData name="Thomas O Fredericks" userId="9a40f032a9b16fc7" providerId="LiveId" clId="{FD43B4F8-F740-4C1F-ABAC-8576E74F27DE}" dt="2022-11-08T14:43:48.825" v="43" actId="14100"/>
          <ac:spMkLst>
            <pc:docMk/>
            <pc:sldMk cId="2047569096" sldId="3039"/>
            <ac:spMk id="4" creationId="{34F04D60-0C5E-4BAF-ACC7-D1AF6647FC18}"/>
          </ac:spMkLst>
        </pc:spChg>
        <pc:spChg chg="add mod">
          <ac:chgData name="Thomas O Fredericks" userId="9a40f032a9b16fc7" providerId="LiveId" clId="{FD43B4F8-F740-4C1F-ABAC-8576E74F27DE}" dt="2022-11-08T14:43:55.238" v="46" actId="14100"/>
          <ac:spMkLst>
            <pc:docMk/>
            <pc:sldMk cId="2047569096" sldId="3039"/>
            <ac:spMk id="5" creationId="{5D7E6843-4800-4716-AA56-A06CD14F6D38}"/>
          </ac:spMkLst>
        </pc:spChg>
        <pc:picChg chg="add mod">
          <ac:chgData name="Thomas O Fredericks" userId="9a40f032a9b16fc7" providerId="LiveId" clId="{FD43B4F8-F740-4C1F-ABAC-8576E74F27DE}" dt="2022-11-08T14:43:10.923" v="37" actId="1076"/>
          <ac:picMkLst>
            <pc:docMk/>
            <pc:sldMk cId="2047569096" sldId="3039"/>
            <ac:picMk id="2" creationId="{6B39F103-13EF-4824-8DF3-A0B592E779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A251C-D34F-4D43-A3D7-33DC569D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C4DB3D-3B35-4218-B0E8-064F46AB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C0E232-88F5-4DDC-AC64-10F48E32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C38CE2-EB03-4DED-9E98-33F71D87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A5A339-1292-4201-8B03-B13FB094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744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CA983-3136-467B-9558-A5CACDE9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92BAF6-D3E7-4589-9258-554F10B7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41733-1AC2-4D2E-BE41-2E364D57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EE24D-9B41-4F05-857C-D52D54C7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1DDBE-E8F0-4061-B916-9DBD6B68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260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D8D35C-745E-4EB9-9DD3-F0E8B169D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6A5D5F-E069-459B-8366-4C316CCE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5FA51-A829-454F-8BD7-91390D5A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4F9CB-FCFC-4AEA-81FC-D357115F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A3CA86-40EC-4BFF-834E-F1548489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784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2F1B4-996D-4C5A-93D6-FB1CFEF8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D371D-AA9A-4AF8-BC36-8A03619A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B87084-DD96-4927-81F7-678998F6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9A0A5-A7B8-4487-818B-25319E8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EE2AA-DB23-4295-9478-2E5BCD98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187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B8699-1329-496D-B8C9-6602FD61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DDB2F6-5864-44DE-A69C-8D61BD97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35DA8D-6E2A-4D20-ACEF-D7B53DE9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D162CB-1BE6-4707-99EE-174E9525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6E2D3-B482-430B-BCE3-8FB82822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29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F0F59-9F3D-44C4-8826-7BCCB7B4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39B94-B740-49E4-B577-0F1DF3786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467C91-3791-4744-9ED2-02CCA28F3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468FF0-C562-4702-B4CB-226BB021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AFF3E-6C0B-45FB-BADE-7C5C7C87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04951B-970D-42B4-B4CB-D1313D50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333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426E5-A5CC-4588-B58A-F62ABE2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85A625-9D56-404F-910E-89DB8127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374539-4E10-4EEF-AE33-014D57447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66B130-A13B-4C6C-A0CE-843FF0E4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51F6A-E754-419D-B998-6D9F41617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10E904-76D8-4554-8420-D9E703A5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FDACCA-F7A1-4B94-881D-31A40AE9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AC0CC1-9CBC-4FE0-88D2-2B8ABCB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144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74CE-8947-4488-85BC-D8A312E0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21D742-3FB8-45C9-9D86-F25A1A65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69E450-5B7D-4499-A856-FDC29A4D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600A54-718D-4B25-8B26-8C4386B8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50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7A5771-4047-459C-9A1E-E234C39B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5B372A-E159-4310-B0B8-8018A910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704F14-1F2E-4FC7-B5FA-5EA473E8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278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D2108-F9E5-44C8-B1B2-6308B4F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75E0A-634F-45DD-B698-B77EC297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98E22-90CF-4339-9191-0E0BE124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4D023E-53A4-46C0-BD71-5BDCDC63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32CFA7-1AD0-4A8D-8521-9A3F246E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B3BE6-F6FF-44BD-82B0-5130DB72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24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95E7E-D9F0-4F65-AB6F-6B56CE39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892266-B6D9-41E1-BFE3-4390D74FD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8A4571-E5E1-48A7-B323-CDB4B0E6F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EAC88D-F2AE-413E-B022-1E0CA3BF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C2F30-A88A-4028-8058-64ADD9D5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2B9373-0429-45F4-97ED-0939245F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157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460BA8-D2DA-4533-9D90-15731FA9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F56856-3F11-449D-8039-F3F19BCC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3E25C-9B58-47C1-9ADA-C19BD479A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0247-63F9-49CE-83E2-2817BB7501FB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062EB-BB8F-4775-AF01-8CF2B8AF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38B40-7254-4375-8AD4-605555B55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510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83D8FD8-C3B5-4B92-94E0-97B66D41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80" y="0"/>
            <a:ext cx="3917766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09B5F35-05E3-493F-BD69-9C0AD105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46" y="280548"/>
            <a:ext cx="4839375" cy="6296904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DBAB28D-6ED1-48BE-86AC-24F792AAA215}"/>
              </a:ext>
            </a:extLst>
          </p:cNvPr>
          <p:cNvSpPr/>
          <p:nvPr/>
        </p:nvSpPr>
        <p:spPr>
          <a:xfrm>
            <a:off x="4172989" y="355364"/>
            <a:ext cx="457201" cy="45720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0439901-EE16-4E99-BDDC-78781F3A752B}"/>
              </a:ext>
            </a:extLst>
          </p:cNvPr>
          <p:cNvSpPr/>
          <p:nvPr/>
        </p:nvSpPr>
        <p:spPr>
          <a:xfrm>
            <a:off x="1919801" y="1159968"/>
            <a:ext cx="931464" cy="33909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8F91EF-FFD5-48FB-BC3C-12D5E2EA5E83}"/>
              </a:ext>
            </a:extLst>
          </p:cNvPr>
          <p:cNvSpPr/>
          <p:nvPr/>
        </p:nvSpPr>
        <p:spPr>
          <a:xfrm>
            <a:off x="1523561" y="1770612"/>
            <a:ext cx="2025974" cy="4738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C30DB7F-D5D3-4594-85D5-2F3E1B719617}"/>
              </a:ext>
            </a:extLst>
          </p:cNvPr>
          <p:cNvCxnSpPr>
            <a:cxnSpLocks/>
          </p:cNvCxnSpPr>
          <p:nvPr/>
        </p:nvCxnSpPr>
        <p:spPr>
          <a:xfrm flipV="1">
            <a:off x="3640975" y="191193"/>
            <a:ext cx="3832167" cy="17955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FBC2FFD-494A-4CAC-B2E0-AEF6F8BC374C}"/>
              </a:ext>
            </a:extLst>
          </p:cNvPr>
          <p:cNvSpPr/>
          <p:nvPr/>
        </p:nvSpPr>
        <p:spPr>
          <a:xfrm>
            <a:off x="8790007" y="1329514"/>
            <a:ext cx="931464" cy="33909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948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894FAD9-45AD-47C5-93EC-89F9DBB24C93}"/>
              </a:ext>
            </a:extLst>
          </p:cNvPr>
          <p:cNvGrpSpPr/>
          <p:nvPr/>
        </p:nvGrpSpPr>
        <p:grpSpPr>
          <a:xfrm>
            <a:off x="1141273" y="0"/>
            <a:ext cx="9667302" cy="6858000"/>
            <a:chOff x="35680" y="1138166"/>
            <a:chExt cx="6369555" cy="4518573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DDDF73E8-EE83-45B3-9773-82EF9F8C1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80" y="1138166"/>
              <a:ext cx="6369555" cy="4518573"/>
            </a:xfrm>
            <a:prstGeom prst="rect">
              <a:avLst/>
            </a:prstGeom>
          </p:spPr>
        </p:pic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0D962A3D-7EBB-4354-B709-006AD14E4AA9}"/>
                </a:ext>
              </a:extLst>
            </p:cNvPr>
            <p:cNvSpPr/>
            <p:nvPr/>
          </p:nvSpPr>
          <p:spPr>
            <a:xfrm>
              <a:off x="379134" y="1329863"/>
              <a:ext cx="1325448" cy="1916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7F944A7-30AA-4B77-B2EC-017B0B1D8544}"/>
                </a:ext>
              </a:extLst>
            </p:cNvPr>
            <p:cNvSpPr/>
            <p:nvPr/>
          </p:nvSpPr>
          <p:spPr>
            <a:xfrm>
              <a:off x="105293" y="5111284"/>
              <a:ext cx="2621282" cy="2947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61733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56113A41-2A0A-45EE-874D-68A7072ADBD4}"/>
              </a:ext>
            </a:extLst>
          </p:cNvPr>
          <p:cNvGrpSpPr/>
          <p:nvPr/>
        </p:nvGrpSpPr>
        <p:grpSpPr>
          <a:xfrm>
            <a:off x="-1" y="433136"/>
            <a:ext cx="12128109" cy="5285875"/>
            <a:chOff x="0" y="433136"/>
            <a:chExt cx="10842972" cy="4725765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149B38F5-83FF-43C6-B4F0-17D68BF73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33136"/>
              <a:ext cx="7219168" cy="4725765"/>
            </a:xfrm>
            <a:prstGeom prst="rect">
              <a:avLst/>
            </a:prstGeom>
          </p:spPr>
        </p:pic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FC8673DD-8732-4AD0-AEAA-2864D647FC66}"/>
                </a:ext>
              </a:extLst>
            </p:cNvPr>
            <p:cNvGrpSpPr/>
            <p:nvPr/>
          </p:nvGrpSpPr>
          <p:grpSpPr>
            <a:xfrm>
              <a:off x="7329755" y="433136"/>
              <a:ext cx="3513217" cy="4725765"/>
              <a:chOff x="7385067" y="1172391"/>
              <a:chExt cx="3905795" cy="5253837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74EA40B2-09F4-416E-9C62-670F415C2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5067" y="1172391"/>
                <a:ext cx="3905795" cy="1952898"/>
              </a:xfrm>
              <a:prstGeom prst="rect">
                <a:avLst/>
              </a:prstGeom>
            </p:spPr>
          </p:pic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3AD1B2C9-9A02-4592-B0F5-7A7AC7262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5067" y="3266587"/>
                <a:ext cx="3905795" cy="3159641"/>
              </a:xfrm>
              <a:prstGeom prst="rect">
                <a:avLst/>
              </a:prstGeom>
            </p:spPr>
          </p:pic>
        </p:grpSp>
      </p:grp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B2B0858-E784-4A0F-958B-28938C4B4B18}"/>
              </a:ext>
            </a:extLst>
          </p:cNvPr>
          <p:cNvSpPr/>
          <p:nvPr/>
        </p:nvSpPr>
        <p:spPr>
          <a:xfrm>
            <a:off x="-1" y="2828056"/>
            <a:ext cx="3690852" cy="33909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18F7415-56C2-4932-9D12-23CB740A75A2}"/>
              </a:ext>
            </a:extLst>
          </p:cNvPr>
          <p:cNvSpPr/>
          <p:nvPr/>
        </p:nvSpPr>
        <p:spPr>
          <a:xfrm>
            <a:off x="10224655" y="1895786"/>
            <a:ext cx="908857" cy="33909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4C9EF3A-12F1-4512-9BC2-A4B98E85C9A1}"/>
              </a:ext>
            </a:extLst>
          </p:cNvPr>
          <p:cNvSpPr/>
          <p:nvPr/>
        </p:nvSpPr>
        <p:spPr>
          <a:xfrm>
            <a:off x="9587193" y="5171852"/>
            <a:ext cx="1546319" cy="33909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D20274C-9785-44A0-9AD0-A2C90ED7F3C1}"/>
              </a:ext>
            </a:extLst>
          </p:cNvPr>
          <p:cNvSpPr/>
          <p:nvPr/>
        </p:nvSpPr>
        <p:spPr>
          <a:xfrm>
            <a:off x="349135" y="619642"/>
            <a:ext cx="1695796" cy="2615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906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D443EC3-0DAE-47BD-BB80-389C529C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863" y="22357"/>
            <a:ext cx="6083300" cy="1320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E3BEB8-5240-4106-B292-263DDDEA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863" y="1398426"/>
            <a:ext cx="6038850" cy="1206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8C6343-2E2A-47C1-B0B2-30A9CE54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863" y="2679548"/>
            <a:ext cx="6089650" cy="1333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E167E3-BB67-4FA0-BC23-30EC575DB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213" y="4087670"/>
            <a:ext cx="6083299" cy="1320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4AC535-3131-4544-9A22-E1EDFEF40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213" y="5483092"/>
            <a:ext cx="6089650" cy="1352550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A2A11D0-605F-4A67-B45E-C47DB5CFC0FB}"/>
              </a:ext>
            </a:extLst>
          </p:cNvPr>
          <p:cNvSpPr/>
          <p:nvPr/>
        </p:nvSpPr>
        <p:spPr>
          <a:xfrm>
            <a:off x="6710334" y="282633"/>
            <a:ext cx="1987829" cy="25769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BE3EDC8-B40A-44B3-A326-7D8B4119B942}"/>
              </a:ext>
            </a:extLst>
          </p:cNvPr>
          <p:cNvSpPr/>
          <p:nvPr/>
        </p:nvSpPr>
        <p:spPr>
          <a:xfrm>
            <a:off x="6665884" y="1542472"/>
            <a:ext cx="1987829" cy="25769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F6A7AEE-CCD2-402E-ABE4-61E99098AAE4}"/>
              </a:ext>
            </a:extLst>
          </p:cNvPr>
          <p:cNvSpPr/>
          <p:nvPr/>
        </p:nvSpPr>
        <p:spPr>
          <a:xfrm>
            <a:off x="6665884" y="2948591"/>
            <a:ext cx="1987829" cy="25769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AF4A00D-FB5F-4836-AA33-46A69F326F6F}"/>
              </a:ext>
            </a:extLst>
          </p:cNvPr>
          <p:cNvSpPr/>
          <p:nvPr/>
        </p:nvSpPr>
        <p:spPr>
          <a:xfrm>
            <a:off x="6710333" y="4319962"/>
            <a:ext cx="1987829" cy="25769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905FCE7-B77B-433B-AFAD-629965167D2F}"/>
              </a:ext>
            </a:extLst>
          </p:cNvPr>
          <p:cNvSpPr/>
          <p:nvPr/>
        </p:nvSpPr>
        <p:spPr>
          <a:xfrm>
            <a:off x="6723034" y="5740128"/>
            <a:ext cx="1987829" cy="25769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D49ACAD-574E-4075-819F-3F8D551258D6}"/>
              </a:ext>
            </a:extLst>
          </p:cNvPr>
          <p:cNvCxnSpPr>
            <a:cxnSpLocks/>
          </p:cNvCxnSpPr>
          <p:nvPr/>
        </p:nvCxnSpPr>
        <p:spPr>
          <a:xfrm flipV="1">
            <a:off x="5868785" y="411480"/>
            <a:ext cx="731520" cy="128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C4E3176-38CD-4899-891E-68CB37B1E749}"/>
              </a:ext>
            </a:extLst>
          </p:cNvPr>
          <p:cNvCxnSpPr/>
          <p:nvPr/>
        </p:nvCxnSpPr>
        <p:spPr>
          <a:xfrm flipV="1">
            <a:off x="5868785" y="1680147"/>
            <a:ext cx="731520" cy="128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2A387EB-09D9-4AC1-A47C-69E50B59B7C6}"/>
              </a:ext>
            </a:extLst>
          </p:cNvPr>
          <p:cNvCxnSpPr>
            <a:cxnSpLocks/>
          </p:cNvCxnSpPr>
          <p:nvPr/>
        </p:nvCxnSpPr>
        <p:spPr>
          <a:xfrm flipV="1">
            <a:off x="5868785" y="3077438"/>
            <a:ext cx="731520" cy="351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F5C9926-7213-4A0C-B256-9F3882007B28}"/>
              </a:ext>
            </a:extLst>
          </p:cNvPr>
          <p:cNvCxnSpPr>
            <a:cxnSpLocks/>
          </p:cNvCxnSpPr>
          <p:nvPr/>
        </p:nvCxnSpPr>
        <p:spPr>
          <a:xfrm flipV="1">
            <a:off x="5868785" y="4420192"/>
            <a:ext cx="797099" cy="542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4DC0DE8-3124-4415-A559-4683199F744E}"/>
              </a:ext>
            </a:extLst>
          </p:cNvPr>
          <p:cNvCxnSpPr>
            <a:cxnSpLocks/>
          </p:cNvCxnSpPr>
          <p:nvPr/>
        </p:nvCxnSpPr>
        <p:spPr>
          <a:xfrm flipV="1">
            <a:off x="5813771" y="5868975"/>
            <a:ext cx="841548" cy="605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3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E5352F7-A989-4656-B874-C41EA929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45" y="0"/>
            <a:ext cx="3085696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F55360-9BF3-45A9-B5EF-6D3D2FB8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46" y="418680"/>
            <a:ext cx="8411749" cy="60206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E5FA4B-DCA4-434F-9F45-64108ACC3EFB}"/>
              </a:ext>
            </a:extLst>
          </p:cNvPr>
          <p:cNvCxnSpPr>
            <a:cxnSpLocks/>
          </p:cNvCxnSpPr>
          <p:nvPr/>
        </p:nvCxnSpPr>
        <p:spPr>
          <a:xfrm flipV="1">
            <a:off x="2484179" y="972589"/>
            <a:ext cx="1131857" cy="4418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CE38F9B-9B1E-4FD8-8B53-B701A79C1227}"/>
              </a:ext>
            </a:extLst>
          </p:cNvPr>
          <p:cNvSpPr/>
          <p:nvPr/>
        </p:nvSpPr>
        <p:spPr>
          <a:xfrm>
            <a:off x="3490423" y="5627716"/>
            <a:ext cx="1397461" cy="2576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D7A1C79-FE31-42E9-8F2A-4F6BEBDFF5E3}"/>
              </a:ext>
            </a:extLst>
          </p:cNvPr>
          <p:cNvSpPr/>
          <p:nvPr/>
        </p:nvSpPr>
        <p:spPr>
          <a:xfrm>
            <a:off x="4887884" y="2473036"/>
            <a:ext cx="1397461" cy="2576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47EFBE3-74F2-4A02-9EA6-3643BD80D6B5}"/>
              </a:ext>
            </a:extLst>
          </p:cNvPr>
          <p:cNvCxnSpPr>
            <a:cxnSpLocks/>
          </p:cNvCxnSpPr>
          <p:nvPr/>
        </p:nvCxnSpPr>
        <p:spPr>
          <a:xfrm flipV="1">
            <a:off x="5852160" y="1371600"/>
            <a:ext cx="1188720" cy="1230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A4C120CE-B5F1-4B8B-A14F-9B427E6545C4}"/>
              </a:ext>
            </a:extLst>
          </p:cNvPr>
          <p:cNvGrpSpPr/>
          <p:nvPr/>
        </p:nvGrpSpPr>
        <p:grpSpPr>
          <a:xfrm>
            <a:off x="1986742" y="786062"/>
            <a:ext cx="8074802" cy="5285875"/>
            <a:chOff x="-1" y="458074"/>
            <a:chExt cx="8074802" cy="5285875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149B38F5-83FF-43C6-B4F0-17D68BF73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58074"/>
              <a:ext cx="8074802" cy="5285875"/>
            </a:xfrm>
            <a:prstGeom prst="rect">
              <a:avLst/>
            </a:prstGeom>
          </p:spPr>
        </p:pic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1B2B0858-E784-4A0F-958B-28938C4B4B18}"/>
                </a:ext>
              </a:extLst>
            </p:cNvPr>
            <p:cNvSpPr/>
            <p:nvPr/>
          </p:nvSpPr>
          <p:spPr>
            <a:xfrm>
              <a:off x="-1" y="2828056"/>
              <a:ext cx="3690852" cy="33909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DCDAB61-B36B-490E-9D25-642E61706328}"/>
                </a:ext>
              </a:extLst>
            </p:cNvPr>
            <p:cNvSpPr/>
            <p:nvPr/>
          </p:nvSpPr>
          <p:spPr>
            <a:xfrm>
              <a:off x="3690851" y="3259453"/>
              <a:ext cx="2851265" cy="33909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6D20274C-9785-44A0-9AD0-A2C90ED7F3C1}"/>
                </a:ext>
              </a:extLst>
            </p:cNvPr>
            <p:cNvSpPr/>
            <p:nvPr/>
          </p:nvSpPr>
          <p:spPr>
            <a:xfrm>
              <a:off x="349135" y="619642"/>
              <a:ext cx="1695796" cy="26150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427073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707CBE7-68DE-4A13-8DE7-7D708B4D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204337"/>
            <a:ext cx="11260121" cy="6449325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DA1E36B-2E8D-49D2-A4E7-66745C3BDC56}"/>
              </a:ext>
            </a:extLst>
          </p:cNvPr>
          <p:cNvSpPr/>
          <p:nvPr/>
        </p:nvSpPr>
        <p:spPr>
          <a:xfrm>
            <a:off x="7222837" y="3838052"/>
            <a:ext cx="4198850" cy="6009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B13327-CA85-4A43-8B76-5FBBC664692E}"/>
              </a:ext>
            </a:extLst>
          </p:cNvPr>
          <p:cNvSpPr/>
          <p:nvPr/>
        </p:nvSpPr>
        <p:spPr>
          <a:xfrm>
            <a:off x="741681" y="6193325"/>
            <a:ext cx="2708101" cy="36541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5BB7EDD-8817-4097-9C15-B3385E694E0A}"/>
              </a:ext>
            </a:extLst>
          </p:cNvPr>
          <p:cNvCxnSpPr>
            <a:cxnSpLocks/>
          </p:cNvCxnSpPr>
          <p:nvPr/>
        </p:nvCxnSpPr>
        <p:spPr>
          <a:xfrm flipV="1">
            <a:off x="3549534" y="3308465"/>
            <a:ext cx="1920241" cy="3067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5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39F103-13EF-4824-8DF3-A0B592E7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09" y="542522"/>
            <a:ext cx="8707065" cy="577295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5C4C4DD-1B84-4695-B7A3-B1ADB350E870}"/>
              </a:ext>
            </a:extLst>
          </p:cNvPr>
          <p:cNvSpPr/>
          <p:nvPr/>
        </p:nvSpPr>
        <p:spPr>
          <a:xfrm>
            <a:off x="1679172" y="5889567"/>
            <a:ext cx="1720733" cy="2576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4F04D60-0C5E-4BAF-ACC7-D1AF6647FC18}"/>
              </a:ext>
            </a:extLst>
          </p:cNvPr>
          <p:cNvSpPr/>
          <p:nvPr/>
        </p:nvSpPr>
        <p:spPr>
          <a:xfrm>
            <a:off x="7317973" y="2808317"/>
            <a:ext cx="404552" cy="25076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D7E6843-4800-4716-AA56-A06CD14F6D38}"/>
              </a:ext>
            </a:extLst>
          </p:cNvPr>
          <p:cNvSpPr/>
          <p:nvPr/>
        </p:nvSpPr>
        <p:spPr>
          <a:xfrm>
            <a:off x="7317972" y="4028133"/>
            <a:ext cx="2832301" cy="25076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75690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2022-10-27T13:14:18Z</dcterms:created>
  <dcterms:modified xsi:type="dcterms:W3CDTF">2022-11-08T14:43:56Z</dcterms:modified>
</cp:coreProperties>
</file>