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87" r:id="rId5"/>
    <p:sldId id="3088" r:id="rId6"/>
    <p:sldId id="3089" r:id="rId7"/>
    <p:sldId id="3090" r:id="rId8"/>
    <p:sldId id="3091" r:id="rId9"/>
    <p:sldId id="3095" r:id="rId10"/>
    <p:sldId id="3092" r:id="rId11"/>
    <p:sldId id="3093" r:id="rId12"/>
    <p:sldId id="3094" r:id="rId13"/>
    <p:sldId id="3096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Gill Sans Nova Light" panose="020B0302020104020203" pitchFamily="34" charset="0"/>
      <p:regular r:id="rId25"/>
      <p:italic r:id="rId26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D7816C-CC1F-44EA-9393-6E4C48FD5131}">
          <p14:sldIdLst>
            <p14:sldId id="3087"/>
            <p14:sldId id="3088"/>
            <p14:sldId id="3089"/>
            <p14:sldId id="3090"/>
            <p14:sldId id="3091"/>
            <p14:sldId id="3095"/>
            <p14:sldId id="3092"/>
            <p14:sldId id="3093"/>
            <p14:sldId id="3094"/>
            <p14:sldId id="30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3" autoAdjust="0"/>
    <p:restoredTop sz="80197" autoAdjust="0"/>
  </p:normalViewPr>
  <p:slideViewPr>
    <p:cSldViewPr snapToGrid="0" snapToObjects="1" showGuides="1">
      <p:cViewPr>
        <p:scale>
          <a:sx n="100" d="100"/>
          <a:sy n="100" d="100"/>
        </p:scale>
        <p:origin x="2784" y="1398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31/08/2022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31/08/2022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586" y="1200682"/>
            <a:ext cx="4010828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0586" y="2359100"/>
            <a:ext cx="401042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E35DE3-C023-4312-EEF9-9D7BF76E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12911"/>
            <a:ext cx="10636250" cy="623217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208D1E-5ED6-C4B9-3B7A-B29FA4C4FA14}"/>
              </a:ext>
            </a:extLst>
          </p:cNvPr>
          <p:cNvSpPr/>
          <p:nvPr/>
        </p:nvSpPr>
        <p:spPr>
          <a:xfrm>
            <a:off x="2108200" y="153051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80CE5C-5286-9016-4BDD-B32E2704EA55}"/>
              </a:ext>
            </a:extLst>
          </p:cNvPr>
          <p:cNvSpPr/>
          <p:nvPr/>
        </p:nvSpPr>
        <p:spPr>
          <a:xfrm>
            <a:off x="10233025" y="70184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86D4584-01A7-87C0-8B86-598A71F7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92" y="0"/>
            <a:ext cx="9693518" cy="68579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46396E3-53BC-6870-AE29-A3C5C0760155}"/>
              </a:ext>
            </a:extLst>
          </p:cNvPr>
          <p:cNvSpPr/>
          <p:nvPr/>
        </p:nvSpPr>
        <p:spPr>
          <a:xfrm>
            <a:off x="1205245" y="5531101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B5F2D2-997D-7240-296A-8CBCEF3301B1}"/>
              </a:ext>
            </a:extLst>
          </p:cNvPr>
          <p:cNvSpPr/>
          <p:nvPr/>
        </p:nvSpPr>
        <p:spPr>
          <a:xfrm>
            <a:off x="4808871" y="518519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169DF-02C1-55E7-AE5C-A309645FA002}"/>
              </a:ext>
            </a:extLst>
          </p:cNvPr>
          <p:cNvSpPr/>
          <p:nvPr/>
        </p:nvSpPr>
        <p:spPr>
          <a:xfrm>
            <a:off x="7646653" y="264494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2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3B2F9E-024E-326D-82C6-EEF02A19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571101"/>
            <a:ext cx="9754961" cy="571579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208D1E-5ED6-C4B9-3B7A-B29FA4C4FA14}"/>
              </a:ext>
            </a:extLst>
          </p:cNvPr>
          <p:cNvSpPr/>
          <p:nvPr/>
        </p:nvSpPr>
        <p:spPr>
          <a:xfrm>
            <a:off x="4479925" y="223536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80CE5C-5286-9016-4BDD-B32E2704EA55}"/>
              </a:ext>
            </a:extLst>
          </p:cNvPr>
          <p:cNvSpPr/>
          <p:nvPr/>
        </p:nvSpPr>
        <p:spPr>
          <a:xfrm>
            <a:off x="9118600" y="490236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802849-3A1A-AA81-3828-F3873795BDB0}"/>
              </a:ext>
            </a:extLst>
          </p:cNvPr>
          <p:cNvSpPr/>
          <p:nvPr/>
        </p:nvSpPr>
        <p:spPr>
          <a:xfrm>
            <a:off x="10480675" y="556911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8B2BCD0-241C-C769-3DC9-68626CD2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699706"/>
            <a:ext cx="586821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9729BC-F360-1836-5A2C-B20C2FF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27518"/>
            <a:ext cx="9333034" cy="660296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866160-9F67-256E-0C66-32D4C52C4026}"/>
              </a:ext>
            </a:extLst>
          </p:cNvPr>
          <p:cNvSpPr/>
          <p:nvPr/>
        </p:nvSpPr>
        <p:spPr>
          <a:xfrm>
            <a:off x="3651250" y="47324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D9583D-C357-BCA0-C67F-0A5C4F8ED6DA}"/>
              </a:ext>
            </a:extLst>
          </p:cNvPr>
          <p:cNvSpPr/>
          <p:nvPr/>
        </p:nvSpPr>
        <p:spPr>
          <a:xfrm>
            <a:off x="4994275" y="490236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C27EC-5B6C-12B2-A205-8E357B4CF934}"/>
              </a:ext>
            </a:extLst>
          </p:cNvPr>
          <p:cNvSpPr/>
          <p:nvPr/>
        </p:nvSpPr>
        <p:spPr>
          <a:xfrm>
            <a:off x="7527925" y="479759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3020C1-412A-63C0-B050-968D5A715AEE}"/>
              </a:ext>
            </a:extLst>
          </p:cNvPr>
          <p:cNvGrpSpPr/>
          <p:nvPr/>
        </p:nvGrpSpPr>
        <p:grpSpPr>
          <a:xfrm>
            <a:off x="1428750" y="312835"/>
            <a:ext cx="8809159" cy="6232330"/>
            <a:chOff x="1428750" y="312835"/>
            <a:chExt cx="8809159" cy="623233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C886436-B0D8-4DC6-8BC6-0857BB3CF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750" y="312835"/>
              <a:ext cx="8809159" cy="623233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7D4D8D-B2AC-B5A1-9445-0A393EBA9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00" y="2000250"/>
              <a:ext cx="1190625" cy="220980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37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443FF2E-2E1D-F319-48E0-7D08343A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220591"/>
            <a:ext cx="9062213" cy="641681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549E00-5686-1C5C-1E65-7256D9BBF27B}"/>
              </a:ext>
            </a:extLst>
          </p:cNvPr>
          <p:cNvSpPr/>
          <p:nvPr/>
        </p:nvSpPr>
        <p:spPr>
          <a:xfrm>
            <a:off x="1205245" y="538814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FCA8F8-7042-FEC2-9192-9EC85D524B5F}"/>
              </a:ext>
            </a:extLst>
          </p:cNvPr>
          <p:cNvSpPr/>
          <p:nvPr/>
        </p:nvSpPr>
        <p:spPr>
          <a:xfrm>
            <a:off x="4799346" y="5097295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CDBD04-0E2C-EB15-2F58-E5DAE4209625}"/>
              </a:ext>
            </a:extLst>
          </p:cNvPr>
          <p:cNvSpPr/>
          <p:nvPr/>
        </p:nvSpPr>
        <p:spPr>
          <a:xfrm>
            <a:off x="7722853" y="216869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FE4D4FD-F983-222B-4C6E-7559AF975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94"/>
          <a:stretch/>
        </p:blipFill>
        <p:spPr>
          <a:xfrm>
            <a:off x="314325" y="117410"/>
            <a:ext cx="4943475" cy="66231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734220-035C-42E0-2147-E66AD3786875}"/>
              </a:ext>
            </a:extLst>
          </p:cNvPr>
          <p:cNvSpPr/>
          <p:nvPr/>
        </p:nvSpPr>
        <p:spPr>
          <a:xfrm>
            <a:off x="2456196" y="34941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FADF43-774A-309C-441D-CAD50B1A18C4}"/>
              </a:ext>
            </a:extLst>
          </p:cNvPr>
          <p:cNvSpPr/>
          <p:nvPr/>
        </p:nvSpPr>
        <p:spPr>
          <a:xfrm>
            <a:off x="2496803" y="219726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CD50CB-C374-669C-0751-D4BF00C0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45" y="1235242"/>
            <a:ext cx="6510318" cy="461891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806731-08E9-25DD-D53E-7C33B863F915}"/>
              </a:ext>
            </a:extLst>
          </p:cNvPr>
          <p:cNvSpPr/>
          <p:nvPr/>
        </p:nvSpPr>
        <p:spPr>
          <a:xfrm>
            <a:off x="6946900" y="1751680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57ABD1-2BCA-669E-A37B-63C6CF1A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718759"/>
            <a:ext cx="7640116" cy="54204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8C22A6-5B1E-C1F1-CAE7-C9BB79971155}"/>
              </a:ext>
            </a:extLst>
          </p:cNvPr>
          <p:cNvSpPr/>
          <p:nvPr/>
        </p:nvSpPr>
        <p:spPr>
          <a:xfrm>
            <a:off x="8399796" y="81614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932C9B-9B3C-491D-92F0-14294C0EE03A}"/>
              </a:ext>
            </a:extLst>
          </p:cNvPr>
          <p:cNvSpPr/>
          <p:nvPr/>
        </p:nvSpPr>
        <p:spPr>
          <a:xfrm>
            <a:off x="3401678" y="1292392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6E9D5-1737-2D32-24EC-5F6487E06109}"/>
              </a:ext>
            </a:extLst>
          </p:cNvPr>
          <p:cNvSpPr/>
          <p:nvPr/>
        </p:nvSpPr>
        <p:spPr>
          <a:xfrm>
            <a:off x="8658809" y="5849774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EEB590-2B4B-C823-D37B-AA0A9D72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75771"/>
            <a:ext cx="8913934" cy="630645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DC5AD8-4FA9-24A5-842F-F542A1BEF63B}"/>
              </a:ext>
            </a:extLst>
          </p:cNvPr>
          <p:cNvSpPr/>
          <p:nvPr/>
        </p:nvSpPr>
        <p:spPr>
          <a:xfrm>
            <a:off x="5866667" y="3835567"/>
            <a:ext cx="389857" cy="3898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76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Calibri</vt:lpstr>
      <vt:lpstr>Gill Sans Nova Light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2020-12-02T17:58:31Z</dcterms:created>
  <dcterms:modified xsi:type="dcterms:W3CDTF">2022-08-31T15:40:26Z</dcterms:modified>
</cp:coreProperties>
</file>