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6" r:id="rId2"/>
    <p:sldId id="2992" r:id="rId3"/>
    <p:sldId id="3008" r:id="rId4"/>
    <p:sldId id="3009" r:id="rId5"/>
    <p:sldId id="301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DDB669-1F9C-42E3-8FB1-CE0E5E5F27DD}" v="14" dt="2022-11-10T18:51:36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9EDDB669-1F9C-42E3-8FB1-CE0E5E5F27DD}"/>
    <pc:docChg chg="undo custSel addSld delSld modSld">
      <pc:chgData name="Thomas O Fredericks" userId="9a40f032a9b16fc7" providerId="LiveId" clId="{9EDDB669-1F9C-42E3-8FB1-CE0E5E5F27DD}" dt="2022-11-10T18:52:13.610" v="60" actId="1076"/>
      <pc:docMkLst>
        <pc:docMk/>
      </pc:docMkLst>
      <pc:sldChg chg="addSp delSp modSp">
        <pc:chgData name="Thomas O Fredericks" userId="9a40f032a9b16fc7" providerId="LiveId" clId="{9EDDB669-1F9C-42E3-8FB1-CE0E5E5F27DD}" dt="2022-11-10T18:51:46.503" v="47" actId="478"/>
        <pc:sldMkLst>
          <pc:docMk/>
          <pc:sldMk cId="3612243300" sldId="2986"/>
        </pc:sldMkLst>
        <pc:spChg chg="del">
          <ac:chgData name="Thomas O Fredericks" userId="9a40f032a9b16fc7" providerId="LiveId" clId="{9EDDB669-1F9C-42E3-8FB1-CE0E5E5F27DD}" dt="2022-11-10T18:50:33.858" v="26" actId="478"/>
          <ac:spMkLst>
            <pc:docMk/>
            <pc:sldMk cId="3612243300" sldId="2986"/>
            <ac:spMk id="2" creationId="{4BC6A579-71E4-4756-92B9-D91FF2A0206C}"/>
          </ac:spMkLst>
        </pc:spChg>
        <pc:spChg chg="del">
          <ac:chgData name="Thomas O Fredericks" userId="9a40f032a9b16fc7" providerId="LiveId" clId="{9EDDB669-1F9C-42E3-8FB1-CE0E5E5F27DD}" dt="2022-11-10T18:50:43.325" v="31"/>
          <ac:spMkLst>
            <pc:docMk/>
            <pc:sldMk cId="3612243300" sldId="2986"/>
            <ac:spMk id="6" creationId="{3A4259EC-B0C2-4BA8-B9E1-E08EFF882AE4}"/>
          </ac:spMkLst>
        </pc:spChg>
        <pc:spChg chg="del">
          <ac:chgData name="Thomas O Fredericks" userId="9a40f032a9b16fc7" providerId="LiveId" clId="{9EDDB669-1F9C-42E3-8FB1-CE0E5E5F27DD}" dt="2022-11-10T18:51:16.780" v="34" actId="478"/>
          <ac:spMkLst>
            <pc:docMk/>
            <pc:sldMk cId="3612243300" sldId="2986"/>
            <ac:spMk id="7" creationId="{EF7EFA03-5BC6-4052-9EE7-BE6F2D5C24BD}"/>
          </ac:spMkLst>
        </pc:spChg>
        <pc:spChg chg="add del mod">
          <ac:chgData name="Thomas O Fredericks" userId="9a40f032a9b16fc7" providerId="LiveId" clId="{9EDDB669-1F9C-42E3-8FB1-CE0E5E5F27DD}" dt="2022-11-10T18:50:35.185" v="27" actId="478"/>
          <ac:spMkLst>
            <pc:docMk/>
            <pc:sldMk cId="3612243300" sldId="2986"/>
            <ac:spMk id="8" creationId="{EAF09C38-454C-404A-BFB3-250E6DEA56A3}"/>
          </ac:spMkLst>
        </pc:spChg>
        <pc:spChg chg="mod">
          <ac:chgData name="Thomas O Fredericks" userId="9a40f032a9b16fc7" providerId="LiveId" clId="{9EDDB669-1F9C-42E3-8FB1-CE0E5E5F27DD}" dt="2022-11-10T18:51:36.560" v="41" actId="164"/>
          <ac:spMkLst>
            <pc:docMk/>
            <pc:sldMk cId="3612243300" sldId="2986"/>
            <ac:spMk id="10" creationId="{816AA5FF-F985-45C5-9F3E-272AA1879CB7}"/>
          </ac:spMkLst>
        </pc:spChg>
        <pc:spChg chg="del mod">
          <ac:chgData name="Thomas O Fredericks" userId="9a40f032a9b16fc7" providerId="LiveId" clId="{9EDDB669-1F9C-42E3-8FB1-CE0E5E5F27DD}" dt="2022-11-10T18:51:46.503" v="47" actId="478"/>
          <ac:spMkLst>
            <pc:docMk/>
            <pc:sldMk cId="3612243300" sldId="2986"/>
            <ac:spMk id="11" creationId="{321C5BF8-61AB-408E-B338-C80F9912BFFE}"/>
          </ac:spMkLst>
        </pc:spChg>
        <pc:grpChg chg="add mod">
          <ac:chgData name="Thomas O Fredericks" userId="9a40f032a9b16fc7" providerId="LiveId" clId="{9EDDB669-1F9C-42E3-8FB1-CE0E5E5F27DD}" dt="2022-11-10T18:51:43.303" v="45" actId="1076"/>
          <ac:grpSpMkLst>
            <pc:docMk/>
            <pc:sldMk cId="3612243300" sldId="2986"/>
            <ac:grpSpMk id="9" creationId="{26B894DA-B7A6-4544-9756-D8C228B68071}"/>
          </ac:grpSpMkLst>
        </pc:grpChg>
        <pc:picChg chg="mod">
          <ac:chgData name="Thomas O Fredericks" userId="9a40f032a9b16fc7" providerId="LiveId" clId="{9EDDB669-1F9C-42E3-8FB1-CE0E5E5F27DD}" dt="2022-11-10T18:51:36.560" v="41" actId="164"/>
          <ac:picMkLst>
            <pc:docMk/>
            <pc:sldMk cId="3612243300" sldId="2986"/>
            <ac:picMk id="4" creationId="{7941B989-7EDE-4139-84B9-D713F87EA1B8}"/>
          </ac:picMkLst>
        </pc:picChg>
        <pc:picChg chg="del">
          <ac:chgData name="Thomas O Fredericks" userId="9a40f032a9b16fc7" providerId="LiveId" clId="{9EDDB669-1F9C-42E3-8FB1-CE0E5E5F27DD}" dt="2022-11-10T18:50:43.325" v="31"/>
          <ac:picMkLst>
            <pc:docMk/>
            <pc:sldMk cId="3612243300" sldId="2986"/>
            <ac:picMk id="5" creationId="{7391DF02-D9ED-4BB5-998C-143EE4AB6060}"/>
          </ac:picMkLst>
        </pc:picChg>
      </pc:sldChg>
      <pc:sldChg chg="addSp delSp modSp">
        <pc:chgData name="Thomas O Fredericks" userId="9a40f032a9b16fc7" providerId="LiveId" clId="{9EDDB669-1F9C-42E3-8FB1-CE0E5E5F27DD}" dt="2022-11-10T18:51:31.041" v="40" actId="14100"/>
        <pc:sldMkLst>
          <pc:docMk/>
          <pc:sldMk cId="3747254103" sldId="2992"/>
        </pc:sldMkLst>
        <pc:spChg chg="del">
          <ac:chgData name="Thomas O Fredericks" userId="9a40f032a9b16fc7" providerId="LiveId" clId="{9EDDB669-1F9C-42E3-8FB1-CE0E5E5F27DD}" dt="2022-11-10T18:50:01.236" v="22" actId="478"/>
          <ac:spMkLst>
            <pc:docMk/>
            <pc:sldMk cId="3747254103" sldId="2992"/>
            <ac:spMk id="2" creationId="{4BC6A579-71E4-4756-92B9-D91FF2A0206C}"/>
          </ac:spMkLst>
        </pc:spChg>
        <pc:spChg chg="add del mod">
          <ac:chgData name="Thomas O Fredericks" userId="9a40f032a9b16fc7" providerId="LiveId" clId="{9EDDB669-1F9C-42E3-8FB1-CE0E5E5F27DD}" dt="2022-11-10T18:50:02.974" v="23" actId="478"/>
          <ac:spMkLst>
            <pc:docMk/>
            <pc:sldMk cId="3747254103" sldId="2992"/>
            <ac:spMk id="4" creationId="{C374E662-1ACE-4473-981A-DF71DDCBD730}"/>
          </ac:spMkLst>
        </pc:spChg>
        <pc:spChg chg="del mod">
          <ac:chgData name="Thomas O Fredericks" userId="9a40f032a9b16fc7" providerId="LiveId" clId="{9EDDB669-1F9C-42E3-8FB1-CE0E5E5F27DD}" dt="2022-11-10T18:51:19.880" v="35" actId="478"/>
          <ac:spMkLst>
            <pc:docMk/>
            <pc:sldMk cId="3747254103" sldId="2992"/>
            <ac:spMk id="7" creationId="{EF7EFA03-5BC6-4052-9EE7-BE6F2D5C24BD}"/>
          </ac:spMkLst>
        </pc:spChg>
        <pc:spChg chg="add del">
          <ac:chgData name="Thomas O Fredericks" userId="9a40f032a9b16fc7" providerId="LiveId" clId="{9EDDB669-1F9C-42E3-8FB1-CE0E5E5F27DD}" dt="2022-11-10T18:48:19.493" v="9"/>
          <ac:spMkLst>
            <pc:docMk/>
            <pc:sldMk cId="3747254103" sldId="2992"/>
            <ac:spMk id="8" creationId="{8C3359E4-0089-4C95-9E3B-CFF88542B9CE}"/>
          </ac:spMkLst>
        </pc:spChg>
        <pc:spChg chg="mod">
          <ac:chgData name="Thomas O Fredericks" userId="9a40f032a9b16fc7" providerId="LiveId" clId="{9EDDB669-1F9C-42E3-8FB1-CE0E5E5F27DD}" dt="2022-11-10T18:51:24.989" v="37" actId="164"/>
          <ac:spMkLst>
            <pc:docMk/>
            <pc:sldMk cId="3747254103" sldId="2992"/>
            <ac:spMk id="14" creationId="{B8AFC522-3350-45B2-B254-46C3ECA37855}"/>
          </ac:spMkLst>
        </pc:spChg>
        <pc:spChg chg="del">
          <ac:chgData name="Thomas O Fredericks" userId="9a40f032a9b16fc7" providerId="LiveId" clId="{9EDDB669-1F9C-42E3-8FB1-CE0E5E5F27DD}" dt="2022-11-10T18:48:19.493" v="9"/>
          <ac:spMkLst>
            <pc:docMk/>
            <pc:sldMk cId="3747254103" sldId="2992"/>
            <ac:spMk id="17" creationId="{59CCAE2E-AA06-4F0B-8B0F-80E09DBBD0F2}"/>
          </ac:spMkLst>
        </pc:spChg>
        <pc:grpChg chg="add mod">
          <ac:chgData name="Thomas O Fredericks" userId="9a40f032a9b16fc7" providerId="LiveId" clId="{9EDDB669-1F9C-42E3-8FB1-CE0E5E5F27DD}" dt="2022-11-10T18:51:31.041" v="40" actId="14100"/>
          <ac:grpSpMkLst>
            <pc:docMk/>
            <pc:sldMk cId="3747254103" sldId="2992"/>
            <ac:grpSpMk id="5" creationId="{A30DFFCB-CEC2-4FF8-AF96-31C73A8DCD07}"/>
          </ac:grpSpMkLst>
        </pc:grpChg>
        <pc:picChg chg="mod">
          <ac:chgData name="Thomas O Fredericks" userId="9a40f032a9b16fc7" providerId="LiveId" clId="{9EDDB669-1F9C-42E3-8FB1-CE0E5E5F27DD}" dt="2022-11-10T18:51:24.989" v="37" actId="164"/>
          <ac:picMkLst>
            <pc:docMk/>
            <pc:sldMk cId="3747254103" sldId="2992"/>
            <ac:picMk id="11" creationId="{86B7AACA-4F62-4CA1-8471-E1C2C0E2E123}"/>
          </ac:picMkLst>
        </pc:picChg>
        <pc:picChg chg="add del">
          <ac:chgData name="Thomas O Fredericks" userId="9a40f032a9b16fc7" providerId="LiveId" clId="{9EDDB669-1F9C-42E3-8FB1-CE0E5E5F27DD}" dt="2022-11-10T18:48:19.493" v="9"/>
          <ac:picMkLst>
            <pc:docMk/>
            <pc:sldMk cId="3747254103" sldId="2992"/>
            <ac:picMk id="16" creationId="{1E457B16-8042-4A96-AB05-8B6217D41260}"/>
          </ac:picMkLst>
        </pc:picChg>
      </pc:sldChg>
      <pc:sldChg chg="modSp">
        <pc:chgData name="Thomas O Fredericks" userId="9a40f032a9b16fc7" providerId="LiveId" clId="{9EDDB669-1F9C-42E3-8FB1-CE0E5E5F27DD}" dt="2022-11-10T18:48:05.126" v="5" actId="20577"/>
        <pc:sldMkLst>
          <pc:docMk/>
          <pc:sldMk cId="3272990379" sldId="3008"/>
        </pc:sldMkLst>
        <pc:spChg chg="mod">
          <ac:chgData name="Thomas O Fredericks" userId="9a40f032a9b16fc7" providerId="LiveId" clId="{9EDDB669-1F9C-42E3-8FB1-CE0E5E5F27DD}" dt="2022-11-10T18:48:05.126" v="5" actId="20577"/>
          <ac:spMkLst>
            <pc:docMk/>
            <pc:sldMk cId="3272990379" sldId="3008"/>
            <ac:spMk id="2" creationId="{98ED7FC5-5029-49DA-BBCD-AEBAD8FCF7F7}"/>
          </ac:spMkLst>
        </pc:spChg>
      </pc:sldChg>
      <pc:sldChg chg="addSp add del">
        <pc:chgData name="Thomas O Fredericks" userId="9a40f032a9b16fc7" providerId="LiveId" clId="{9EDDB669-1F9C-42E3-8FB1-CE0E5E5F27DD}" dt="2022-11-10T18:48:24.790" v="11" actId="2696"/>
        <pc:sldMkLst>
          <pc:docMk/>
          <pc:sldMk cId="2110790105" sldId="3009"/>
        </pc:sldMkLst>
        <pc:spChg chg="add">
          <ac:chgData name="Thomas O Fredericks" userId="9a40f032a9b16fc7" providerId="LiveId" clId="{9EDDB669-1F9C-42E3-8FB1-CE0E5E5F27DD}" dt="2022-11-10T18:48:20.596" v="10"/>
          <ac:spMkLst>
            <pc:docMk/>
            <pc:sldMk cId="2110790105" sldId="3009"/>
            <ac:spMk id="5" creationId="{4B39774C-1C78-4AD5-8388-DA6709115B0D}"/>
          </ac:spMkLst>
        </pc:spChg>
        <pc:spChg chg="add">
          <ac:chgData name="Thomas O Fredericks" userId="9a40f032a9b16fc7" providerId="LiveId" clId="{9EDDB669-1F9C-42E3-8FB1-CE0E5E5F27DD}" dt="2022-11-10T18:48:20.596" v="10"/>
          <ac:spMkLst>
            <pc:docMk/>
            <pc:sldMk cId="2110790105" sldId="3009"/>
            <ac:spMk id="6" creationId="{2C4C915A-63F1-46B1-8687-085091F62303}"/>
          </ac:spMkLst>
        </pc:spChg>
        <pc:picChg chg="add">
          <ac:chgData name="Thomas O Fredericks" userId="9a40f032a9b16fc7" providerId="LiveId" clId="{9EDDB669-1F9C-42E3-8FB1-CE0E5E5F27DD}" dt="2022-11-10T18:48:20.596" v="10"/>
          <ac:picMkLst>
            <pc:docMk/>
            <pc:sldMk cId="2110790105" sldId="3009"/>
            <ac:picMk id="4" creationId="{B04539D1-5ACB-4DF6-887C-A410B4A9F331}"/>
          </ac:picMkLst>
        </pc:picChg>
      </pc:sldChg>
      <pc:sldChg chg="addSp delSp modSp add">
        <pc:chgData name="Thomas O Fredericks" userId="9a40f032a9b16fc7" providerId="LiveId" clId="{9EDDB669-1F9C-42E3-8FB1-CE0E5E5F27DD}" dt="2022-11-10T18:51:59.514" v="52" actId="1076"/>
        <pc:sldMkLst>
          <pc:docMk/>
          <pc:sldMk cId="3060609351" sldId="3009"/>
        </pc:sldMkLst>
        <pc:spChg chg="add del mod">
          <ac:chgData name="Thomas O Fredericks" userId="9a40f032a9b16fc7" providerId="LiveId" clId="{9EDDB669-1F9C-42E3-8FB1-CE0E5E5F27DD}" dt="2022-11-10T18:51:52.516" v="49" actId="478"/>
          <ac:spMkLst>
            <pc:docMk/>
            <pc:sldMk cId="3060609351" sldId="3009"/>
            <ac:spMk id="3" creationId="{9EF2EEA5-0D9F-44D8-959C-6CFA96F5459D}"/>
          </ac:spMkLst>
        </pc:spChg>
        <pc:spChg chg="add mod">
          <ac:chgData name="Thomas O Fredericks" userId="9a40f032a9b16fc7" providerId="LiveId" clId="{9EDDB669-1F9C-42E3-8FB1-CE0E5E5F27DD}" dt="2022-11-10T18:48:32.283" v="14" actId="164"/>
          <ac:spMkLst>
            <pc:docMk/>
            <pc:sldMk cId="3060609351" sldId="3009"/>
            <ac:spMk id="4" creationId="{BA419951-85EC-4819-9E84-C2C6C67B3342}"/>
          </ac:spMkLst>
        </pc:spChg>
        <pc:grpChg chg="add mod">
          <ac:chgData name="Thomas O Fredericks" userId="9a40f032a9b16fc7" providerId="LiveId" clId="{9EDDB669-1F9C-42E3-8FB1-CE0E5E5F27DD}" dt="2022-11-10T18:51:59.514" v="52" actId="1076"/>
          <ac:grpSpMkLst>
            <pc:docMk/>
            <pc:sldMk cId="3060609351" sldId="3009"/>
            <ac:grpSpMk id="5" creationId="{FA2C50AB-E4CF-4875-90EB-145947317310}"/>
          </ac:grpSpMkLst>
        </pc:grpChg>
        <pc:picChg chg="add mod">
          <ac:chgData name="Thomas O Fredericks" userId="9a40f032a9b16fc7" providerId="LiveId" clId="{9EDDB669-1F9C-42E3-8FB1-CE0E5E5F27DD}" dt="2022-11-10T18:48:32.283" v="14" actId="164"/>
          <ac:picMkLst>
            <pc:docMk/>
            <pc:sldMk cId="3060609351" sldId="3009"/>
            <ac:picMk id="2" creationId="{76A9D953-2F0F-4E3A-AD8A-F48A85E0665A}"/>
          </ac:picMkLst>
        </pc:picChg>
      </pc:sldChg>
      <pc:sldChg chg="addSp delSp modSp add">
        <pc:chgData name="Thomas O Fredericks" userId="9a40f032a9b16fc7" providerId="LiveId" clId="{9EDDB669-1F9C-42E3-8FB1-CE0E5E5F27DD}" dt="2022-11-10T18:52:13.610" v="60" actId="1076"/>
        <pc:sldMkLst>
          <pc:docMk/>
          <pc:sldMk cId="3083168680" sldId="3010"/>
        </pc:sldMkLst>
        <pc:spChg chg="add del mod">
          <ac:chgData name="Thomas O Fredericks" userId="9a40f032a9b16fc7" providerId="LiveId" clId="{9EDDB669-1F9C-42E3-8FB1-CE0E5E5F27DD}" dt="2022-11-10T18:52:07.140" v="55" actId="478"/>
          <ac:spMkLst>
            <pc:docMk/>
            <pc:sldMk cId="3083168680" sldId="3010"/>
            <ac:spMk id="3" creationId="{6BA59CB8-EE61-4FEA-99C9-EE825FB3ACF0}"/>
          </ac:spMkLst>
        </pc:spChg>
        <pc:picChg chg="add mod">
          <ac:chgData name="Thomas O Fredericks" userId="9a40f032a9b16fc7" providerId="LiveId" clId="{9EDDB669-1F9C-42E3-8FB1-CE0E5E5F27DD}" dt="2022-11-10T18:52:13.610" v="60" actId="1076"/>
          <ac:picMkLst>
            <pc:docMk/>
            <pc:sldMk cId="3083168680" sldId="3010"/>
            <ac:picMk id="2" creationId="{8AD2C0E6-1416-4730-9599-66C2CFE1F6A7}"/>
          </ac:picMkLst>
        </pc:picChg>
      </pc:sldChg>
      <pc:sldChg chg="add del">
        <pc:chgData name="Thomas O Fredericks" userId="9a40f032a9b16fc7" providerId="LiveId" clId="{9EDDB669-1F9C-42E3-8FB1-CE0E5E5F27DD}" dt="2022-11-10T18:50:40.465" v="30" actId="2696"/>
        <pc:sldMkLst>
          <pc:docMk/>
          <pc:sldMk cId="1781307134" sldId="301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77D9F-300A-4033-A986-7EF48C57C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77D7BE-6CAA-4573-AC72-C4263E464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91123C-19F1-4526-B567-D383AAAD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DD3F-F287-4D6F-80A5-05957560377D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44320-3DB7-4EAC-A6B5-566A2826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11F3CE-7F59-41AD-83B3-4CB0F052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D83-D786-4D41-B1CE-23C23C20CB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300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BC4DB-8DBD-4D54-9064-D44295C6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70013A-5EA8-4620-8A05-58EEB21D6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61FFA1-B42A-439F-8E38-E7D5F046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DD3F-F287-4D6F-80A5-05957560377D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5EACE-3C47-4B46-9AA7-664BA295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C950D7-D42C-4F84-BD7E-BE5F2FD2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D83-D786-4D41-B1CE-23C23C20CB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538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E6D57E-E4DD-44F5-B112-FCE165F39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74197C-86A8-4D4A-B4D5-4CC72DF3E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25CBF8-C516-4DAF-9957-633C41C1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DD3F-F287-4D6F-80A5-05957560377D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1F7FC2-3F4E-4ABD-9EDB-39386760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EEB8DF-141E-4312-BD3C-2E385108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D83-D786-4D41-B1CE-23C23C20CB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276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5E0DD3-854B-420F-ADA1-DED8ADDCC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4163" y="2062956"/>
            <a:ext cx="9083675" cy="27320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8193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7386D-ADB1-4F14-904D-00B68BDE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97CF9D-78DF-4D4C-9796-14FAC30F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5182E4-3D7D-475B-ACDD-A49C8E18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DD3F-F287-4D6F-80A5-05957560377D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209D14-C9C5-4B6F-8BAD-10C986E7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5114E8-1CE8-4C3D-A2C8-E6B9C579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D83-D786-4D41-B1CE-23C23C20CB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892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5E451-0586-4844-85DB-2554AFDE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8A0A46-EFC8-4855-95D2-AD3CBC41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3A6AF1-D6DE-47C1-9832-5397B55B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DD3F-F287-4D6F-80A5-05957560377D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5AA083-7E17-47E3-8595-93660DCD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6CE2B8-F51E-4E37-B5DB-DFD95E64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D83-D786-4D41-B1CE-23C23C20CB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608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8674F-6A2A-4D6E-AFB0-19F97D76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A6AA24-1316-4C2B-A9E6-BC94C5F92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41637C-39CC-4A5A-BC67-5098FFA04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296BB8-2505-4D61-8425-818A7AF4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DD3F-F287-4D6F-80A5-05957560377D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A34B40-983F-42A7-8D99-D24AB664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3FC722-A02B-4B38-88B0-8E89147B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D83-D786-4D41-B1CE-23C23C20CB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020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74736-942C-4B3A-B401-886F34DC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5B1C18-7BDE-4311-B271-A2E28FC70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5B1F4A-1E4E-4497-81CA-49545DA89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285E38-4234-4725-8680-4A9549157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B74432-C6A7-42F5-AE17-68C8DC24A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70EF3A5-A401-4FE5-91EB-30168C4D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DD3F-F287-4D6F-80A5-05957560377D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F4A8E1-143B-48D1-A1E8-EAF38DAB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A708D6-8278-4339-9352-C65EDB25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D83-D786-4D41-B1CE-23C23C20CB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85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6E5E3-642C-466F-B2F5-8C30845D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34540B-9A97-4F2E-8C7B-5D544875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DD3F-F287-4D6F-80A5-05957560377D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8594FB-6453-4F74-85FC-28EBA0FD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DC23E4-CF60-4893-AB06-530ABFD3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D83-D786-4D41-B1CE-23C23C20CB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05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5B514DD-D6A2-4AEE-87C5-5C97378E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DD3F-F287-4D6F-80A5-05957560377D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4120FB-D32B-43AA-92DB-B3463BCC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110B8D-8D06-447A-82D0-FAF7E83E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D83-D786-4D41-B1CE-23C23C20CB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952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F65E4-F124-446D-89B3-ACB99EBB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83989-E1EF-4543-B5FE-D11184BAA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1D47FF-7FC5-4330-8C72-B809EF41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60E3DB-661C-439F-871B-52E28582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DD3F-F287-4D6F-80A5-05957560377D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18B5B4-B3E4-40FD-913B-C7ACEF8C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458C7B-9C49-412F-8730-B137CD04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D83-D786-4D41-B1CE-23C23C20CB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143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DE9BD-E237-4353-B790-EEAC9556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58B2C9-DC66-4ED6-BC0E-6DB1558E4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15AA46-6EEC-44F1-9239-7701BED03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72D498-ED86-4804-8BF2-066D1C1A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DD3F-F287-4D6F-80A5-05957560377D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A8B099-1FCD-4AD8-9C21-6C05A9D2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DB34F2-6325-453B-8986-17BA845F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D83-D786-4D41-B1CE-23C23C20CB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537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33B6FC-D143-48DB-A9C4-E25D9A84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98BF3-3B41-4883-9533-60EF6CCB6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7C3B72-37DD-4A6A-8AE6-2165B41EC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DD3F-F287-4D6F-80A5-05957560377D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E79C87-F80F-45B4-8354-21680FA9A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54AECD-F976-4CDE-B28E-BDDED556A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8D83-D786-4D41-B1CE-23C23C20CB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163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culus.com/setu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26B894DA-B7A6-4544-9756-D8C228B68071}"/>
              </a:ext>
            </a:extLst>
          </p:cNvPr>
          <p:cNvGrpSpPr/>
          <p:nvPr/>
        </p:nvGrpSpPr>
        <p:grpSpPr>
          <a:xfrm>
            <a:off x="613756" y="-83126"/>
            <a:ext cx="10698431" cy="6400627"/>
            <a:chOff x="838200" y="2099735"/>
            <a:chExt cx="5168733" cy="3092335"/>
          </a:xfrm>
        </p:grpSpPr>
        <p:pic>
          <p:nvPicPr>
            <p:cNvPr id="4" name="Image 3">
              <a:hlinkClick r:id="rId2"/>
              <a:extLst>
                <a:ext uri="{FF2B5EF4-FFF2-40B4-BE49-F238E27FC236}">
                  <a16:creationId xmlns:a16="http://schemas.microsoft.com/office/drawing/2014/main" id="{7941B989-7EDE-4139-84B9-D713F87EA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099735"/>
              <a:ext cx="5168733" cy="2968049"/>
            </a:xfrm>
            <a:prstGeom prst="rect">
              <a:avLst/>
            </a:prstGeom>
          </p:spPr>
        </p:pic>
        <p:sp>
          <p:nvSpPr>
            <p:cNvPr id="10" name="Flèche : bas 9">
              <a:extLst>
                <a:ext uri="{FF2B5EF4-FFF2-40B4-BE49-F238E27FC236}">
                  <a16:creationId xmlns:a16="http://schemas.microsoft.com/office/drawing/2014/main" id="{816AA5FF-F985-45C5-9F3E-272AA1879CB7}"/>
                </a:ext>
              </a:extLst>
            </p:cNvPr>
            <p:cNvSpPr/>
            <p:nvPr/>
          </p:nvSpPr>
          <p:spPr>
            <a:xfrm rot="5400000">
              <a:off x="4590879" y="4411020"/>
              <a:ext cx="733425" cy="828675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361224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A30DFFCB-CEC2-4FF8-AF96-31C73A8DCD07}"/>
              </a:ext>
            </a:extLst>
          </p:cNvPr>
          <p:cNvGrpSpPr/>
          <p:nvPr/>
        </p:nvGrpSpPr>
        <p:grpSpPr>
          <a:xfrm>
            <a:off x="0" y="1"/>
            <a:ext cx="12172952" cy="6858000"/>
            <a:chOff x="799289" y="3704798"/>
            <a:chExt cx="5010492" cy="2822812"/>
          </a:xfrm>
        </p:grpSpPr>
        <p:pic>
          <p:nvPicPr>
            <p:cNvPr id="11" name="Image 10" descr="Une image contenant intérieur, assis, table, moniteur&#10;&#10;Description générée automatiquement">
              <a:extLst>
                <a:ext uri="{FF2B5EF4-FFF2-40B4-BE49-F238E27FC236}">
                  <a16:creationId xmlns:a16="http://schemas.microsoft.com/office/drawing/2014/main" id="{86B7AACA-4F62-4CA1-8471-E1C2C0E2E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289" y="3704798"/>
              <a:ext cx="5010492" cy="2822812"/>
            </a:xfrm>
            <a:prstGeom prst="rect">
              <a:avLst/>
            </a:prstGeom>
          </p:spPr>
        </p:pic>
        <p:sp>
          <p:nvSpPr>
            <p:cNvPr id="14" name="Flèche : bas 13">
              <a:extLst>
                <a:ext uri="{FF2B5EF4-FFF2-40B4-BE49-F238E27FC236}">
                  <a16:creationId xmlns:a16="http://schemas.microsoft.com/office/drawing/2014/main" id="{B8AFC522-3350-45B2-B254-46C3ECA37855}"/>
                </a:ext>
              </a:extLst>
            </p:cNvPr>
            <p:cNvSpPr/>
            <p:nvPr/>
          </p:nvSpPr>
          <p:spPr>
            <a:xfrm rot="5400000">
              <a:off x="4551968" y="4806408"/>
              <a:ext cx="733425" cy="828675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374725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ED7FC5-5029-49DA-BBCD-AEBAD8FC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895" y="2146533"/>
            <a:ext cx="9564210" cy="2088115"/>
          </a:xfrm>
        </p:spPr>
        <p:txBody>
          <a:bodyPr>
            <a:normAutofit fontScale="90000"/>
          </a:bodyPr>
          <a:lstStyle/>
          <a:p>
            <a:pPr algn="ctr"/>
            <a:r>
              <a:rPr lang="fr-CA" spc="0" dirty="0">
                <a:solidFill>
                  <a:schemeClr val="tx1"/>
                </a:solidFill>
              </a:rPr>
              <a:t>L’APPLICATION </a:t>
            </a:r>
            <a:r>
              <a:rPr lang="fr-CA" spc="0" dirty="0">
                <a:solidFill>
                  <a:schemeClr val="accent2"/>
                </a:solidFill>
              </a:rPr>
              <a:t>OCULUS</a:t>
            </a:r>
            <a:r>
              <a:rPr lang="fr-CA" spc="0" dirty="0">
                <a:solidFill>
                  <a:schemeClr val="tx1"/>
                </a:solidFill>
              </a:rPr>
              <a:t> DOIT RESTER </a:t>
            </a:r>
            <a:r>
              <a:rPr lang="fr-CA" spc="0" dirty="0">
                <a:solidFill>
                  <a:schemeClr val="accent5"/>
                </a:solidFill>
              </a:rPr>
              <a:t>OUVERTE</a:t>
            </a:r>
            <a:r>
              <a:rPr lang="fr-CA" spc="0" dirty="0">
                <a:solidFill>
                  <a:schemeClr val="tx1"/>
                </a:solidFill>
              </a:rPr>
              <a:t> QUAND VOUS VOULEZ UTILISER LE CASQUE EN MODE «</a:t>
            </a:r>
            <a:r>
              <a:rPr lang="fr-CA" spc="0" dirty="0">
                <a:solidFill>
                  <a:schemeClr val="accent1"/>
                </a:solidFill>
              </a:rPr>
              <a:t>LINK/RIFT</a:t>
            </a:r>
            <a:r>
              <a:rPr lang="fr-CA" spc="0" dirty="0">
                <a:solidFill>
                  <a:schemeClr val="tx1"/>
                </a:solidFill>
              </a:rPr>
              <a:t>» </a:t>
            </a:r>
          </a:p>
        </p:txBody>
      </p:sp>
    </p:spTree>
    <p:extLst>
      <p:ext uri="{BB962C8B-B14F-4D97-AF65-F5344CB8AC3E}">
        <p14:creationId xmlns:p14="http://schemas.microsoft.com/office/powerpoint/2010/main" val="327299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FA2C50AB-E4CF-4875-90EB-145947317310}"/>
              </a:ext>
            </a:extLst>
          </p:cNvPr>
          <p:cNvGrpSpPr/>
          <p:nvPr/>
        </p:nvGrpSpPr>
        <p:grpSpPr>
          <a:xfrm>
            <a:off x="463026" y="166255"/>
            <a:ext cx="10738271" cy="6691745"/>
            <a:chOff x="6229349" y="2099735"/>
            <a:chExt cx="5010491" cy="3122377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76A9D953-2F0F-4E3A-AD8A-F48A85E06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9349" y="2099735"/>
              <a:ext cx="5010491" cy="2822812"/>
            </a:xfrm>
            <a:prstGeom prst="rect">
              <a:avLst/>
            </a:prstGeom>
          </p:spPr>
        </p:pic>
        <p:sp>
          <p:nvSpPr>
            <p:cNvPr id="4" name="Flèche : bas 3">
              <a:extLst>
                <a:ext uri="{FF2B5EF4-FFF2-40B4-BE49-F238E27FC236}">
                  <a16:creationId xmlns:a16="http://schemas.microsoft.com/office/drawing/2014/main" id="{BA419951-85EC-4819-9E84-C2C6C67B3342}"/>
                </a:ext>
              </a:extLst>
            </p:cNvPr>
            <p:cNvSpPr/>
            <p:nvPr/>
          </p:nvSpPr>
          <p:spPr>
            <a:xfrm rot="12028069">
              <a:off x="9015712" y="4393437"/>
              <a:ext cx="246705" cy="828675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306060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D2C0E6-1416-4730-9599-66C2CFE1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08" y="2143"/>
            <a:ext cx="9141142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68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Grand écran</PresentationFormat>
  <Paragraphs>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L’APPLICATION OCULUS DOIT RESTER OUVERTE QUAND VOUS VOULEZ UTILISER LE CASQUE EN MODE «LINK/RIFT»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DE L’ORDINATEUR</dc:title>
  <dc:creator>Thomas O Fredericks</dc:creator>
  <cp:lastModifiedBy>Thomas O Fredericks</cp:lastModifiedBy>
  <cp:revision>1</cp:revision>
  <dcterms:created xsi:type="dcterms:W3CDTF">2022-10-27T12:08:18Z</dcterms:created>
  <dcterms:modified xsi:type="dcterms:W3CDTF">2022-11-10T18:52:13Z</dcterms:modified>
</cp:coreProperties>
</file>