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223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89EC6-045C-4E98-B75E-6B66F5D2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F660C-5DD5-4849-882A-BB9FCA8A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5C280-5139-470F-85DC-DE0F255E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9C545-E1F3-40B1-A74E-C3038FA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E17F75-9A72-4969-B7D6-2E5E532B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77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341F8-5391-4021-94DE-8B5F58BA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5A099-4271-4903-A255-5F437ED6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22214-C0D3-462A-9973-7D9C68C8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2D06F-7EF5-4075-BBA8-39119212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A2B04-44F3-42DD-92C6-7FD8EDF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579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1108B-42C4-466B-BE98-37B342DB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858CE8-B3CB-4598-9CDA-6FA579B6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E1946-F9D2-4656-8550-71512C8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D222F-69E2-4A6C-900E-DD6BDADC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19725-8F95-494F-B32D-BA06BFA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29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34FD-A765-4E80-9753-EFF61D2B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50C1-642B-4537-A1A1-92A63D73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C52D5-3AAC-4D0D-972F-9743A260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DCCB8-95CA-4AB8-BCB2-0547488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3B999-2F6C-406D-9FEF-B2A21B42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45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7B1B4-B001-4DC5-BB51-0D1EE863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4B07D-873E-4F48-8729-E9361B8A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5F4F7-CF38-4D7B-88DB-9965E176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FE82D-E6A6-4CFC-9E09-E1059F3A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157172-4334-4CB5-BD9B-F7128B8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6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19F86-90DF-455D-B165-255B2BAB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B4A93-9E5A-412E-A6B5-F7CD58626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7565B-7FD5-4842-AF80-6FE1004C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D6C9F-2CB7-4A29-9E0C-6E018816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B9B59-7BB4-47EF-9C2B-300409FA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A1D0-881B-4462-8808-B092E4BD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02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5E99D-42C8-4888-B68C-408FDB30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123E4-E2BE-4DD7-A334-37C7F42CF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977A7-158C-4621-8EC8-E01CA364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FB2C77-D3FF-451B-A36E-759095B10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EA2D66-DD5F-4EDB-978B-44CB3DF0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06403-47CA-4C75-A0C7-E1D547EE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022673-3AE2-4D25-B21D-BD020C3F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8EE3FD-9E85-4867-AF38-0C8D437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23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E8F0A-7056-49FB-B3EE-CAE74AD4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A26D54-68CA-4CE3-A85C-3DC9EEA6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386F35-B837-4D2D-A73D-B898D1F9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F1E69F-E96A-4DA8-A9B0-7BAFFE17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806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D4525D-F563-493F-8F7A-7384021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DF8840-F941-45D7-9074-0D5AB3E0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910F94-CA8D-4D93-8991-ECA0C62D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168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9F317-C014-4DFD-9895-40C53BF7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98AB8-DD49-4B13-9D78-653EFDE3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A3F3DC-DCA2-4F5F-90E5-C217F45B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E0921F-1FC4-476F-BE25-A74154CE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838958-B300-4E07-8707-8D95045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CA4E63-A0DF-4DA7-BE58-23CFB387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20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1CFD-4232-4DB0-A911-D7748CB8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2569E7-A896-425F-ABB9-25F458732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12237D-7E93-417D-B887-5AE19C55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EAB0D-2C8F-41BB-9116-8A35B3A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B52D0-BAC2-4407-AB11-045322C7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99BF46-2307-460B-AAA9-AD5E4269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70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1D2A1C-B457-494E-871D-A1D3F9E0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F2E9E-C74B-4C79-82D7-77F007F7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F681C-2EEF-4B17-A531-F63BB5AFB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AA18-D133-49FE-8FE3-0D81A6BED155}" type="datetimeFigureOut">
              <a:rPr lang="fr-CA" smtClean="0"/>
              <a:t>2022-10-12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15EFE-C1D3-458F-BB0F-BFC5ABDF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6E06F6-B8B3-4F76-BFD3-815FED469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590-E679-43A7-8458-AE254E31AFD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273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8DC266-3E4D-42F9-ACFF-26E686255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" y="0"/>
            <a:ext cx="10224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D934E861-CA65-4C4C-9703-5EFAA53F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2" y="0"/>
            <a:ext cx="107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580729-F2A4-4AC1-86C6-D8786F49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968" y="0"/>
            <a:ext cx="7972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57E88F5-3F2D-4034-95F6-BD30AD9B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88" y="0"/>
            <a:ext cx="8806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4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D88C996-23D0-4401-8629-4E835A1E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13" y="0"/>
            <a:ext cx="876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3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2DB4EDA-92AE-4069-BCB1-36680F43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312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7F08035-307D-4454-9ABC-398971821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34" y="908538"/>
            <a:ext cx="4220666" cy="46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A33512-FE9A-4072-8448-FBC935608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51916"/>
            <a:ext cx="11317279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2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A5445-C7A8-4022-8C1D-B3CCD3EFD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0"/>
            <a:ext cx="9010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9A63478-CFBD-47CC-9550-75A2DFA1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870"/>
            <a:ext cx="7738802" cy="491053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9F8CB70-2F47-431E-A2B4-F9AF3DF4F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1"/>
          <a:stretch/>
        </p:blipFill>
        <p:spPr>
          <a:xfrm>
            <a:off x="7836019" y="924871"/>
            <a:ext cx="4355981" cy="49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55263C-7373-4FFE-BE9D-1FAAD2837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41" y="0"/>
            <a:ext cx="9464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FEA7CC7-0FBD-42A4-8482-21B83F7E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47153"/>
            <a:ext cx="9269119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5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438259-C26E-4F34-9AFC-95541872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4" y="0"/>
            <a:ext cx="5056919" cy="6853034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A0AF468-3C04-4ABC-9CB7-D8D3B9A9F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30" y="0"/>
            <a:ext cx="4654146" cy="68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0D7239D-C3A0-4B81-9395-C584F9CE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13811"/>
            <a:ext cx="9412013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9A275E-6238-4110-A389-89DD484A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4284"/>
            <a:ext cx="12069859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A307D3-6982-4AC8-8C81-E2A9BE7B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4" y="0"/>
            <a:ext cx="11900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1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6BEB086-A688-4B53-8E1C-6CF1AD28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" y="9047"/>
            <a:ext cx="12079386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B87E82F-3645-4822-AFF4-4C5F4E08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6" y="0"/>
            <a:ext cx="11844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059B9C-4B33-4D05-9346-4D5C7B4E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" y="0"/>
            <a:ext cx="11851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32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2</cp:revision>
  <dcterms:created xsi:type="dcterms:W3CDTF">2022-10-13T01:33:22Z</dcterms:created>
  <dcterms:modified xsi:type="dcterms:W3CDTF">2022-10-13T01:42:17Z</dcterms:modified>
</cp:coreProperties>
</file>