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8" r:id="rId2"/>
    <p:sldId id="3037" r:id="rId3"/>
    <p:sldId id="3033" r:id="rId4"/>
    <p:sldId id="3039" r:id="rId5"/>
    <p:sldId id="3040" r:id="rId6"/>
    <p:sldId id="3041" r:id="rId7"/>
    <p:sldId id="30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5207-F6DE-4AE3-B6D7-98A5A253B28B}" v="42" dt="2022-11-10T20:57:1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50DF5207-F6DE-4AE3-B6D7-98A5A253B28B}"/>
    <pc:docChg chg="undo custSel addSld modSld">
      <pc:chgData name="Thomas O Fredericks" userId="9a40f032a9b16fc7" providerId="LiveId" clId="{50DF5207-F6DE-4AE3-B6D7-98A5A253B28B}" dt="2022-11-10T20:57:58.741" v="207" actId="1076"/>
      <pc:docMkLst>
        <pc:docMk/>
      </pc:docMkLst>
      <pc:sldChg chg="modSp">
        <pc:chgData name="Thomas O Fredericks" userId="9a40f032a9b16fc7" providerId="LiveId" clId="{50DF5207-F6DE-4AE3-B6D7-98A5A253B28B}" dt="2022-11-08T22:35:15.052" v="84" actId="1076"/>
        <pc:sldMkLst>
          <pc:docMk/>
          <pc:sldMk cId="1607099928" sldId="3033"/>
        </pc:sldMkLst>
        <pc:picChg chg="mod">
          <ac:chgData name="Thomas O Fredericks" userId="9a40f032a9b16fc7" providerId="LiveId" clId="{50DF5207-F6DE-4AE3-B6D7-98A5A253B28B}" dt="2022-11-08T22:35:15.052" v="84" actId="1076"/>
          <ac:picMkLst>
            <pc:docMk/>
            <pc:sldMk cId="1607099928" sldId="3033"/>
            <ac:picMk id="2" creationId="{614E862F-1D1B-4A3D-90E1-85204D3BB6D4}"/>
          </ac:picMkLst>
        </pc:picChg>
      </pc:sldChg>
      <pc:sldChg chg="addSp modSp">
        <pc:chgData name="Thomas O Fredericks" userId="9a40f032a9b16fc7" providerId="LiveId" clId="{50DF5207-F6DE-4AE3-B6D7-98A5A253B28B}" dt="2022-11-08T14:53:21.699" v="68" actId="1076"/>
        <pc:sldMkLst>
          <pc:docMk/>
          <pc:sldMk cId="1326960405" sldId="3038"/>
        </pc:sldMkLst>
        <pc:spChg chg="mod">
          <ac:chgData name="Thomas O Fredericks" userId="9a40f032a9b16fc7" providerId="LiveId" clId="{50DF5207-F6DE-4AE3-B6D7-98A5A253B28B}" dt="2022-11-08T14:52:43.684" v="52" actId="14100"/>
          <ac:spMkLst>
            <pc:docMk/>
            <pc:sldMk cId="1326960405" sldId="3038"/>
            <ac:spMk id="3" creationId="{68EDB0F5-BB1C-4CF3-ACBB-316AFF7C4AA0}"/>
          </ac:spMkLst>
        </pc:spChg>
        <pc:spChg chg="add mod">
          <ac:chgData name="Thomas O Fredericks" userId="9a40f032a9b16fc7" providerId="LiveId" clId="{50DF5207-F6DE-4AE3-B6D7-98A5A253B28B}" dt="2022-11-08T14:51:53.103" v="28" actId="1036"/>
          <ac:spMkLst>
            <pc:docMk/>
            <pc:sldMk cId="1326960405" sldId="3038"/>
            <ac:spMk id="6" creationId="{1853DE82-495E-452A-9CC4-01B77703A7EA}"/>
          </ac:spMkLst>
        </pc:spChg>
        <pc:spChg chg="add mod">
          <ac:chgData name="Thomas O Fredericks" userId="9a40f032a9b16fc7" providerId="LiveId" clId="{50DF5207-F6DE-4AE3-B6D7-98A5A253B28B}" dt="2022-11-08T14:52:03.927" v="30" actId="1076"/>
          <ac:spMkLst>
            <pc:docMk/>
            <pc:sldMk cId="1326960405" sldId="3038"/>
            <ac:spMk id="7" creationId="{F8D5FDA0-A5DB-4369-90F8-F7026B0AE994}"/>
          </ac:spMkLst>
        </pc:spChg>
        <pc:spChg chg="add mod">
          <ac:chgData name="Thomas O Fredericks" userId="9a40f032a9b16fc7" providerId="LiveId" clId="{50DF5207-F6DE-4AE3-B6D7-98A5A253B28B}" dt="2022-11-08T14:52:31.064" v="49" actId="16037"/>
          <ac:spMkLst>
            <pc:docMk/>
            <pc:sldMk cId="1326960405" sldId="3038"/>
            <ac:spMk id="8" creationId="{479F004F-72BE-43E1-9147-20FDEBD20337}"/>
          </ac:spMkLst>
        </pc:spChg>
        <pc:spChg chg="add mod">
          <ac:chgData name="Thomas O Fredericks" userId="9a40f032a9b16fc7" providerId="LiveId" clId="{50DF5207-F6DE-4AE3-B6D7-98A5A253B28B}" dt="2022-11-08T14:53:07.321" v="60" actId="1076"/>
          <ac:spMkLst>
            <pc:docMk/>
            <pc:sldMk cId="1326960405" sldId="3038"/>
            <ac:spMk id="9" creationId="{36FFC311-0D4D-442D-8EBC-0A7D92CF61E1}"/>
          </ac:spMkLst>
        </pc:spChg>
        <pc:spChg chg="add mod">
          <ac:chgData name="Thomas O Fredericks" userId="9a40f032a9b16fc7" providerId="LiveId" clId="{50DF5207-F6DE-4AE3-B6D7-98A5A253B28B}" dt="2022-11-08T14:53:12.718" v="64" actId="688"/>
          <ac:spMkLst>
            <pc:docMk/>
            <pc:sldMk cId="1326960405" sldId="3038"/>
            <ac:spMk id="10" creationId="{5FA89881-86A4-4F47-B1C5-1DCE7AD1B039}"/>
          </ac:spMkLst>
        </pc:spChg>
        <pc:spChg chg="add mod">
          <ac:chgData name="Thomas O Fredericks" userId="9a40f032a9b16fc7" providerId="LiveId" clId="{50DF5207-F6DE-4AE3-B6D7-98A5A253B28B}" dt="2022-11-08T14:53:21.699" v="68" actId="1076"/>
          <ac:spMkLst>
            <pc:docMk/>
            <pc:sldMk cId="1326960405" sldId="3038"/>
            <ac:spMk id="11" creationId="{C4099AA8-F6C2-459A-A649-2811C380C092}"/>
          </ac:spMkLst>
        </pc:spChg>
        <pc:picChg chg="mod">
          <ac:chgData name="Thomas O Fredericks" userId="9a40f032a9b16fc7" providerId="LiveId" clId="{50DF5207-F6DE-4AE3-B6D7-98A5A253B28B}" dt="2022-11-08T14:51:36.604" v="17" actId="1076"/>
          <ac:picMkLst>
            <pc:docMk/>
            <pc:sldMk cId="1326960405" sldId="3038"/>
            <ac:picMk id="2" creationId="{D204A4FA-2E5A-4FC2-8D9C-2B51A42EBA6C}"/>
          </ac:picMkLst>
        </pc:picChg>
        <pc:picChg chg="add mod">
          <ac:chgData name="Thomas O Fredericks" userId="9a40f032a9b16fc7" providerId="LiveId" clId="{50DF5207-F6DE-4AE3-B6D7-98A5A253B28B}" dt="2022-11-08T14:51:28.369" v="13" actId="1076"/>
          <ac:picMkLst>
            <pc:docMk/>
            <pc:sldMk cId="1326960405" sldId="3038"/>
            <ac:picMk id="4" creationId="{6800A311-BFB6-490D-A6BC-4AA5D39451E9}"/>
          </ac:picMkLst>
        </pc:picChg>
        <pc:picChg chg="add mod">
          <ac:chgData name="Thomas O Fredericks" userId="9a40f032a9b16fc7" providerId="LiveId" clId="{50DF5207-F6DE-4AE3-B6D7-98A5A253B28B}" dt="2022-11-08T14:51:30.111" v="14" actId="1076"/>
          <ac:picMkLst>
            <pc:docMk/>
            <pc:sldMk cId="1326960405" sldId="3038"/>
            <ac:picMk id="5" creationId="{F14C2E84-6DC5-4C9C-A93E-CB96E555E26D}"/>
          </ac:picMkLst>
        </pc:picChg>
      </pc:sldChg>
      <pc:sldChg chg="addSp modSp">
        <pc:chgData name="Thomas O Fredericks" userId="9a40f032a9b16fc7" providerId="LiveId" clId="{50DF5207-F6DE-4AE3-B6D7-98A5A253B28B}" dt="2022-11-08T14:54:26.120" v="73" actId="1076"/>
        <pc:sldMkLst>
          <pc:docMk/>
          <pc:sldMk cId="3720915552" sldId="3039"/>
        </pc:sldMkLst>
        <pc:spChg chg="add mod">
          <ac:chgData name="Thomas O Fredericks" userId="9a40f032a9b16fc7" providerId="LiveId" clId="{50DF5207-F6DE-4AE3-B6D7-98A5A253B28B}" dt="2022-11-08T14:54:21.189" v="71" actId="14100"/>
          <ac:spMkLst>
            <pc:docMk/>
            <pc:sldMk cId="3720915552" sldId="3039"/>
            <ac:spMk id="4" creationId="{B9D306B8-43C3-4B63-96D6-055B0DE3BD73}"/>
          </ac:spMkLst>
        </pc:spChg>
        <pc:spChg chg="add mod">
          <ac:chgData name="Thomas O Fredericks" userId="9a40f032a9b16fc7" providerId="LiveId" clId="{50DF5207-F6DE-4AE3-B6D7-98A5A253B28B}" dt="2022-11-08T14:54:26.120" v="73" actId="1076"/>
          <ac:spMkLst>
            <pc:docMk/>
            <pc:sldMk cId="3720915552" sldId="3039"/>
            <ac:spMk id="5" creationId="{0E4B4AD6-26BB-49A5-AC62-2266D87096B3}"/>
          </ac:spMkLst>
        </pc:spChg>
      </pc:sldChg>
      <pc:sldChg chg="addSp modSp add">
        <pc:chgData name="Thomas O Fredericks" userId="9a40f032a9b16fc7" providerId="LiveId" clId="{50DF5207-F6DE-4AE3-B6D7-98A5A253B28B}" dt="2022-11-08T22:35:30.994" v="90" actId="14100"/>
        <pc:sldMkLst>
          <pc:docMk/>
          <pc:sldMk cId="1904504531" sldId="3040"/>
        </pc:sldMkLst>
        <pc:spChg chg="add mod">
          <ac:chgData name="Thomas O Fredericks" userId="9a40f032a9b16fc7" providerId="LiveId" clId="{50DF5207-F6DE-4AE3-B6D7-98A5A253B28B}" dt="2022-11-08T22:35:12.607" v="82" actId="14100"/>
          <ac:spMkLst>
            <pc:docMk/>
            <pc:sldMk cId="1904504531" sldId="3040"/>
            <ac:spMk id="3" creationId="{32C63946-E074-4E10-B835-3345983B49E5}"/>
          </ac:spMkLst>
        </pc:spChg>
        <pc:picChg chg="add mod">
          <ac:chgData name="Thomas O Fredericks" userId="9a40f032a9b16fc7" providerId="LiveId" clId="{50DF5207-F6DE-4AE3-B6D7-98A5A253B28B}" dt="2022-11-08T22:35:03.671" v="78" actId="1076"/>
          <ac:picMkLst>
            <pc:docMk/>
            <pc:sldMk cId="1904504531" sldId="3040"/>
            <ac:picMk id="2" creationId="{74ADBADF-5B96-4D8E-8544-AE247EC531DA}"/>
          </ac:picMkLst>
        </pc:picChg>
        <pc:cxnChg chg="add mod">
          <ac:chgData name="Thomas O Fredericks" userId="9a40f032a9b16fc7" providerId="LiveId" clId="{50DF5207-F6DE-4AE3-B6D7-98A5A253B28B}" dt="2022-11-08T22:35:22.932" v="87" actId="14100"/>
          <ac:cxnSpMkLst>
            <pc:docMk/>
            <pc:sldMk cId="1904504531" sldId="3040"/>
            <ac:cxnSpMk id="4" creationId="{4303DEEC-6447-483D-91C8-95071FD32F5E}"/>
          </ac:cxnSpMkLst>
        </pc:cxnChg>
        <pc:cxnChg chg="add mod">
          <ac:chgData name="Thomas O Fredericks" userId="9a40f032a9b16fc7" providerId="LiveId" clId="{50DF5207-F6DE-4AE3-B6D7-98A5A253B28B}" dt="2022-11-08T22:35:30.994" v="90" actId="14100"/>
          <ac:cxnSpMkLst>
            <pc:docMk/>
            <pc:sldMk cId="1904504531" sldId="3040"/>
            <ac:cxnSpMk id="7" creationId="{3BD45271-173F-4FB7-ADA5-438C461FE3BE}"/>
          </ac:cxnSpMkLst>
        </pc:cxnChg>
      </pc:sldChg>
      <pc:sldChg chg="addSp delSp modSp add">
        <pc:chgData name="Thomas O Fredericks" userId="9a40f032a9b16fc7" providerId="LiveId" clId="{50DF5207-F6DE-4AE3-B6D7-98A5A253B28B}" dt="2022-11-10T20:56:26.645" v="150" actId="478"/>
        <pc:sldMkLst>
          <pc:docMk/>
          <pc:sldMk cId="2516139883" sldId="3041"/>
        </pc:sldMkLst>
        <pc:spChg chg="add mod">
          <ac:chgData name="Thomas O Fredericks" userId="9a40f032a9b16fc7" providerId="LiveId" clId="{50DF5207-F6DE-4AE3-B6D7-98A5A253B28B}" dt="2022-11-10T20:53:47.840" v="99" actId="14100"/>
          <ac:spMkLst>
            <pc:docMk/>
            <pc:sldMk cId="2516139883" sldId="3041"/>
            <ac:spMk id="4" creationId="{F59D8B6F-BC05-431F-893E-178FBFE50C6E}"/>
          </ac:spMkLst>
        </pc:spChg>
        <pc:spChg chg="add del mod">
          <ac:chgData name="Thomas O Fredericks" userId="9a40f032a9b16fc7" providerId="LiveId" clId="{50DF5207-F6DE-4AE3-B6D7-98A5A253B28B}" dt="2022-11-10T20:54:18.092" v="108" actId="478"/>
          <ac:spMkLst>
            <pc:docMk/>
            <pc:sldMk cId="2516139883" sldId="3041"/>
            <ac:spMk id="5" creationId="{00F6428F-9038-498B-BE6E-A4844E45666B}"/>
          </ac:spMkLst>
        </pc:spChg>
        <pc:spChg chg="add mod">
          <ac:chgData name="Thomas O Fredericks" userId="9a40f032a9b16fc7" providerId="LiveId" clId="{50DF5207-F6DE-4AE3-B6D7-98A5A253B28B}" dt="2022-11-10T20:54:28.485" v="111" actId="14100"/>
          <ac:spMkLst>
            <pc:docMk/>
            <pc:sldMk cId="2516139883" sldId="3041"/>
            <ac:spMk id="6" creationId="{92C2F25B-98E1-4635-B3C8-E95E01D24AC6}"/>
          </ac:spMkLst>
        </pc:spChg>
        <pc:spChg chg="add mod">
          <ac:chgData name="Thomas O Fredericks" userId="9a40f032a9b16fc7" providerId="LiveId" clId="{50DF5207-F6DE-4AE3-B6D7-98A5A253B28B}" dt="2022-11-10T20:55:01.837" v="127" actId="14100"/>
          <ac:spMkLst>
            <pc:docMk/>
            <pc:sldMk cId="2516139883" sldId="3041"/>
            <ac:spMk id="7" creationId="{B06A0927-1E19-47CF-8A73-9CC2F4AE33C2}"/>
          </ac:spMkLst>
        </pc:spChg>
        <pc:spChg chg="add mod">
          <ac:chgData name="Thomas O Fredericks" userId="9a40f032a9b16fc7" providerId="LiveId" clId="{50DF5207-F6DE-4AE3-B6D7-98A5A253B28B}" dt="2022-11-10T20:55:06.373" v="128" actId="14100"/>
          <ac:spMkLst>
            <pc:docMk/>
            <pc:sldMk cId="2516139883" sldId="3041"/>
            <ac:spMk id="8" creationId="{49DAD02C-0653-45D3-8112-C2DBE1CA46D6}"/>
          </ac:spMkLst>
        </pc:spChg>
        <pc:spChg chg="add mod">
          <ac:chgData name="Thomas O Fredericks" userId="9a40f032a9b16fc7" providerId="LiveId" clId="{50DF5207-F6DE-4AE3-B6D7-98A5A253B28B}" dt="2022-11-10T20:55:43.733" v="130" actId="1076"/>
          <ac:spMkLst>
            <pc:docMk/>
            <pc:sldMk cId="2516139883" sldId="3041"/>
            <ac:spMk id="9" creationId="{DC1D39DF-DCF7-4A04-AA1E-A93BDC8A7098}"/>
          </ac:spMkLst>
        </pc:spChg>
        <pc:spChg chg="add mod">
          <ac:chgData name="Thomas O Fredericks" userId="9a40f032a9b16fc7" providerId="LiveId" clId="{50DF5207-F6DE-4AE3-B6D7-98A5A253B28B}" dt="2022-11-10T20:55:51.749" v="134" actId="1076"/>
          <ac:spMkLst>
            <pc:docMk/>
            <pc:sldMk cId="2516139883" sldId="3041"/>
            <ac:spMk id="10" creationId="{6BAABC95-EFE0-4528-9A4C-3D0DEB1CFB5C}"/>
          </ac:spMkLst>
        </pc:spChg>
        <pc:spChg chg="add mod">
          <ac:chgData name="Thomas O Fredericks" userId="9a40f032a9b16fc7" providerId="LiveId" clId="{50DF5207-F6DE-4AE3-B6D7-98A5A253B28B}" dt="2022-11-10T20:55:57.638" v="137" actId="20577"/>
          <ac:spMkLst>
            <pc:docMk/>
            <pc:sldMk cId="2516139883" sldId="3041"/>
            <ac:spMk id="11" creationId="{F9394CDB-6BAE-4396-B8A1-FCB80EFB284D}"/>
          </ac:spMkLst>
        </pc:spChg>
        <pc:spChg chg="add del mod">
          <ac:chgData name="Thomas O Fredericks" userId="9a40f032a9b16fc7" providerId="LiveId" clId="{50DF5207-F6DE-4AE3-B6D7-98A5A253B28B}" dt="2022-11-10T20:56:26.645" v="150" actId="478"/>
          <ac:spMkLst>
            <pc:docMk/>
            <pc:sldMk cId="2516139883" sldId="3041"/>
            <ac:spMk id="12" creationId="{ED0B75F0-54CC-41AC-A472-EAB1C27CB7B1}"/>
          </ac:spMkLst>
        </pc:spChg>
        <pc:picChg chg="add del mod">
          <ac:chgData name="Thomas O Fredericks" userId="9a40f032a9b16fc7" providerId="LiveId" clId="{50DF5207-F6DE-4AE3-B6D7-98A5A253B28B}" dt="2022-11-10T20:56:24.849" v="149" actId="478"/>
          <ac:picMkLst>
            <pc:docMk/>
            <pc:sldMk cId="2516139883" sldId="3041"/>
            <ac:picMk id="2" creationId="{0EBB115C-E725-4624-AFBB-3C9FE2AB021A}"/>
          </ac:picMkLst>
        </pc:picChg>
        <pc:picChg chg="add mod">
          <ac:chgData name="Thomas O Fredericks" userId="9a40f032a9b16fc7" providerId="LiveId" clId="{50DF5207-F6DE-4AE3-B6D7-98A5A253B28B}" dt="2022-11-10T20:53:31.549" v="96" actId="1076"/>
          <ac:picMkLst>
            <pc:docMk/>
            <pc:sldMk cId="2516139883" sldId="3041"/>
            <ac:picMk id="3" creationId="{7A5ACBCD-A181-4A88-82D0-051ED6CC5C26}"/>
          </ac:picMkLst>
        </pc:picChg>
      </pc:sldChg>
      <pc:sldChg chg="addSp modSp add">
        <pc:chgData name="Thomas O Fredericks" userId="9a40f032a9b16fc7" providerId="LiveId" clId="{50DF5207-F6DE-4AE3-B6D7-98A5A253B28B}" dt="2022-11-10T20:57:58.741" v="207" actId="1076"/>
        <pc:sldMkLst>
          <pc:docMk/>
          <pc:sldMk cId="255712054" sldId="3042"/>
        </pc:sldMkLst>
        <pc:spChg chg="add mod">
          <ac:chgData name="Thomas O Fredericks" userId="9a40f032a9b16fc7" providerId="LiveId" clId="{50DF5207-F6DE-4AE3-B6D7-98A5A253B28B}" dt="2022-11-10T20:57:39.004" v="203" actId="1035"/>
          <ac:spMkLst>
            <pc:docMk/>
            <pc:sldMk cId="255712054" sldId="3042"/>
            <ac:spMk id="4" creationId="{1C6060B8-97B1-4BF0-B67D-64CEC50B13CB}"/>
          </ac:spMkLst>
        </pc:spChg>
        <pc:spChg chg="add mod">
          <ac:chgData name="Thomas O Fredericks" userId="9a40f032a9b16fc7" providerId="LiveId" clId="{50DF5207-F6DE-4AE3-B6D7-98A5A253B28B}" dt="2022-11-10T20:57:21.373" v="168" actId="1037"/>
          <ac:spMkLst>
            <pc:docMk/>
            <pc:sldMk cId="255712054" sldId="3042"/>
            <ac:spMk id="5" creationId="{DB714080-C2DE-48DB-A740-4D34CAEF0B3D}"/>
          </ac:spMkLst>
        </pc:spChg>
        <pc:spChg chg="add mod">
          <ac:chgData name="Thomas O Fredericks" userId="9a40f032a9b16fc7" providerId="LiveId" clId="{50DF5207-F6DE-4AE3-B6D7-98A5A253B28B}" dt="2022-11-10T20:57:46.188" v="205" actId="1076"/>
          <ac:spMkLst>
            <pc:docMk/>
            <pc:sldMk cId="255712054" sldId="3042"/>
            <ac:spMk id="6" creationId="{CED20F45-914E-4CB8-A1AD-F37AB407A674}"/>
          </ac:spMkLst>
        </pc:spChg>
        <pc:spChg chg="add mod">
          <ac:chgData name="Thomas O Fredericks" userId="9a40f032a9b16fc7" providerId="LiveId" clId="{50DF5207-F6DE-4AE3-B6D7-98A5A253B28B}" dt="2022-11-10T20:57:58.741" v="207" actId="1076"/>
          <ac:spMkLst>
            <pc:docMk/>
            <pc:sldMk cId="255712054" sldId="3042"/>
            <ac:spMk id="7" creationId="{75EE0A4B-BEB5-48F2-8997-E28B1F628148}"/>
          </ac:spMkLst>
        </pc:spChg>
        <pc:spChg chg="add mod">
          <ac:chgData name="Thomas O Fredericks" userId="9a40f032a9b16fc7" providerId="LiveId" clId="{50DF5207-F6DE-4AE3-B6D7-98A5A253B28B}" dt="2022-11-10T20:57:23.149" v="169" actId="1076"/>
          <ac:spMkLst>
            <pc:docMk/>
            <pc:sldMk cId="255712054" sldId="3042"/>
            <ac:spMk id="8" creationId="{D4F1DD6A-4AB4-4983-B95F-EA4331C807D4}"/>
          </ac:spMkLst>
        </pc:spChg>
        <pc:spChg chg="add mod">
          <ac:chgData name="Thomas O Fredericks" userId="9a40f032a9b16fc7" providerId="LiveId" clId="{50DF5207-F6DE-4AE3-B6D7-98A5A253B28B}" dt="2022-11-10T20:57:42.188" v="204" actId="1076"/>
          <ac:spMkLst>
            <pc:docMk/>
            <pc:sldMk cId="255712054" sldId="3042"/>
            <ac:spMk id="9" creationId="{2DACF563-99D3-4948-8DE5-C1069E3BAF2A}"/>
          </ac:spMkLst>
        </pc:spChg>
        <pc:spChg chg="add mod">
          <ac:chgData name="Thomas O Fredericks" userId="9a40f032a9b16fc7" providerId="LiveId" clId="{50DF5207-F6DE-4AE3-B6D7-98A5A253B28B}" dt="2022-11-10T20:57:48.725" v="206" actId="1076"/>
          <ac:spMkLst>
            <pc:docMk/>
            <pc:sldMk cId="255712054" sldId="3042"/>
            <ac:spMk id="10" creationId="{6FF27BF4-1BDF-447B-9CC8-CAD4D24A11B9}"/>
          </ac:spMkLst>
        </pc:spChg>
        <pc:picChg chg="add mod">
          <ac:chgData name="Thomas O Fredericks" userId="9a40f032a9b16fc7" providerId="LiveId" clId="{50DF5207-F6DE-4AE3-B6D7-98A5A253B28B}" dt="2022-11-10T20:57:30.766" v="174" actId="1076"/>
          <ac:picMkLst>
            <pc:docMk/>
            <pc:sldMk cId="255712054" sldId="3042"/>
            <ac:picMk id="2" creationId="{C66FA3DE-D08B-43B2-9BD6-1475E23D2742}"/>
          </ac:picMkLst>
        </pc:picChg>
        <pc:picChg chg="add mod">
          <ac:chgData name="Thomas O Fredericks" userId="9a40f032a9b16fc7" providerId="LiveId" clId="{50DF5207-F6DE-4AE3-B6D7-98A5A253B28B}" dt="2022-11-10T20:57:04.610" v="158" actId="1076"/>
          <ac:picMkLst>
            <pc:docMk/>
            <pc:sldMk cId="255712054" sldId="3042"/>
            <ac:picMk id="3" creationId="{6E273A4F-7947-4488-A866-74279C1AD7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42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5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6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1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77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1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1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96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3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9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04A4FA-2E5A-4FC2-8D9C-2B51A42E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" y="0"/>
            <a:ext cx="6101310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8EDB0F5-BB1C-4CF3-ACBB-316AFF7C4AA0}"/>
              </a:ext>
            </a:extLst>
          </p:cNvPr>
          <p:cNvSpPr/>
          <p:nvPr/>
        </p:nvSpPr>
        <p:spPr>
          <a:xfrm>
            <a:off x="2294312" y="4638503"/>
            <a:ext cx="4411661" cy="149629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0A311-BFB6-490D-A6BC-4AA5D394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95" y="853177"/>
            <a:ext cx="3758907" cy="2683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4C2E84-6DC5-4C9C-A93E-CB96E555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95" y="3755549"/>
            <a:ext cx="3684935" cy="265489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53DE82-495E-452A-9CC4-01B77703A7EA}"/>
              </a:ext>
            </a:extLst>
          </p:cNvPr>
          <p:cNvSpPr/>
          <p:nvPr/>
        </p:nvSpPr>
        <p:spPr>
          <a:xfrm>
            <a:off x="2593570" y="4946008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D5FDA0-A5DB-4369-90F8-F7026B0AE994}"/>
              </a:ext>
            </a:extLst>
          </p:cNvPr>
          <p:cNvSpPr/>
          <p:nvPr/>
        </p:nvSpPr>
        <p:spPr>
          <a:xfrm>
            <a:off x="7406609" y="925419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9F004F-72BE-43E1-9147-20FDEBD20337}"/>
              </a:ext>
            </a:extLst>
          </p:cNvPr>
          <p:cNvSpPr/>
          <p:nvPr/>
        </p:nvSpPr>
        <p:spPr>
          <a:xfrm>
            <a:off x="8252632" y="5592101"/>
            <a:ext cx="2138277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FFC311-0D4D-442D-8EBC-0A7D92CF61E1}"/>
              </a:ext>
            </a:extLst>
          </p:cNvPr>
          <p:cNvSpPr/>
          <p:nvPr/>
        </p:nvSpPr>
        <p:spPr>
          <a:xfrm>
            <a:off x="7016608" y="701145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A89881-86A4-4F47-B1C5-1DCE7AD1B039}"/>
              </a:ext>
            </a:extLst>
          </p:cNvPr>
          <p:cNvSpPr/>
          <p:nvPr/>
        </p:nvSpPr>
        <p:spPr>
          <a:xfrm rot="244159">
            <a:off x="7114807" y="3755549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099AA8-F6C2-459A-A649-2811C380C092}"/>
              </a:ext>
            </a:extLst>
          </p:cNvPr>
          <p:cNvSpPr/>
          <p:nvPr/>
        </p:nvSpPr>
        <p:spPr>
          <a:xfrm rot="244159">
            <a:off x="1876971" y="4995827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047A98-7F67-481D-9F46-DEC414D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09" y="339444"/>
            <a:ext cx="2610214" cy="28102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0F900D-C8F7-4F9C-B6A8-4AE703E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05"/>
            <a:ext cx="9202434" cy="6544588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A0DE02F-A938-4D38-B2BA-6A63CAD1F355}"/>
              </a:ext>
            </a:extLst>
          </p:cNvPr>
          <p:cNvSpPr/>
          <p:nvPr/>
        </p:nvSpPr>
        <p:spPr>
          <a:xfrm>
            <a:off x="1629295" y="763525"/>
            <a:ext cx="8229600" cy="5990295"/>
          </a:xfrm>
          <a:custGeom>
            <a:avLst/>
            <a:gdLst>
              <a:gd name="connsiteX0" fmla="*/ 0 w 8055032"/>
              <a:gd name="connsiteY0" fmla="*/ 0 h 6161908"/>
              <a:gd name="connsiteX1" fmla="*/ 631767 w 8055032"/>
              <a:gd name="connsiteY1" fmla="*/ 1363287 h 6161908"/>
              <a:gd name="connsiteX2" fmla="*/ 723207 w 8055032"/>
              <a:gd name="connsiteY2" fmla="*/ 5295207 h 6161908"/>
              <a:gd name="connsiteX3" fmla="*/ 6159730 w 8055032"/>
              <a:gd name="connsiteY3" fmla="*/ 5843847 h 6161908"/>
              <a:gd name="connsiteX4" fmla="*/ 6866312 w 8055032"/>
              <a:gd name="connsiteY4" fmla="*/ 1321724 h 6161908"/>
              <a:gd name="connsiteX5" fmla="*/ 8055032 w 8055032"/>
              <a:gd name="connsiteY5" fmla="*/ 598516 h 6161908"/>
              <a:gd name="connsiteX0" fmla="*/ 0 w 8055032"/>
              <a:gd name="connsiteY0" fmla="*/ 0 h 6177655"/>
              <a:gd name="connsiteX1" fmla="*/ 789709 w 8055032"/>
              <a:gd name="connsiteY1" fmla="*/ 955963 h 6177655"/>
              <a:gd name="connsiteX2" fmla="*/ 723207 w 8055032"/>
              <a:gd name="connsiteY2" fmla="*/ 5295207 h 6177655"/>
              <a:gd name="connsiteX3" fmla="*/ 6159730 w 8055032"/>
              <a:gd name="connsiteY3" fmla="*/ 5843847 h 6177655"/>
              <a:gd name="connsiteX4" fmla="*/ 6866312 w 8055032"/>
              <a:gd name="connsiteY4" fmla="*/ 1321724 h 6177655"/>
              <a:gd name="connsiteX5" fmla="*/ 8055032 w 8055032"/>
              <a:gd name="connsiteY5" fmla="*/ 598516 h 6177655"/>
              <a:gd name="connsiteX0" fmla="*/ 0 w 8055032"/>
              <a:gd name="connsiteY0" fmla="*/ 3429 h 6181084"/>
              <a:gd name="connsiteX1" fmla="*/ 789709 w 8055032"/>
              <a:gd name="connsiteY1" fmla="*/ 959392 h 6181084"/>
              <a:gd name="connsiteX2" fmla="*/ 723207 w 8055032"/>
              <a:gd name="connsiteY2" fmla="*/ 5298636 h 6181084"/>
              <a:gd name="connsiteX3" fmla="*/ 6159730 w 8055032"/>
              <a:gd name="connsiteY3" fmla="*/ 5847276 h 6181084"/>
              <a:gd name="connsiteX4" fmla="*/ 6866312 w 8055032"/>
              <a:gd name="connsiteY4" fmla="*/ 1325153 h 6181084"/>
              <a:gd name="connsiteX5" fmla="*/ 8055032 w 8055032"/>
              <a:gd name="connsiteY5" fmla="*/ 601945 h 6181084"/>
              <a:gd name="connsiteX0" fmla="*/ 0 w 8055032"/>
              <a:gd name="connsiteY0" fmla="*/ 1311 h 6169217"/>
              <a:gd name="connsiteX1" fmla="*/ 839586 w 8055032"/>
              <a:gd name="connsiteY1" fmla="*/ 1206656 h 6169217"/>
              <a:gd name="connsiteX2" fmla="*/ 723207 w 8055032"/>
              <a:gd name="connsiteY2" fmla="*/ 5296518 h 6169217"/>
              <a:gd name="connsiteX3" fmla="*/ 6159730 w 8055032"/>
              <a:gd name="connsiteY3" fmla="*/ 5845158 h 6169217"/>
              <a:gd name="connsiteX4" fmla="*/ 6866312 w 8055032"/>
              <a:gd name="connsiteY4" fmla="*/ 1323035 h 6169217"/>
              <a:gd name="connsiteX5" fmla="*/ 8055032 w 8055032"/>
              <a:gd name="connsiteY5" fmla="*/ 599827 h 6169217"/>
              <a:gd name="connsiteX0" fmla="*/ 0 w 8055032"/>
              <a:gd name="connsiteY0" fmla="*/ 1311 h 6081809"/>
              <a:gd name="connsiteX1" fmla="*/ 839586 w 8055032"/>
              <a:gd name="connsiteY1" fmla="*/ 1206656 h 6081809"/>
              <a:gd name="connsiteX2" fmla="*/ 723207 w 8055032"/>
              <a:gd name="connsiteY2" fmla="*/ 5296518 h 6081809"/>
              <a:gd name="connsiteX3" fmla="*/ 6176356 w 8055032"/>
              <a:gd name="connsiteY3" fmla="*/ 5728780 h 6081809"/>
              <a:gd name="connsiteX4" fmla="*/ 6866312 w 8055032"/>
              <a:gd name="connsiteY4" fmla="*/ 1323035 h 6081809"/>
              <a:gd name="connsiteX5" fmla="*/ 8055032 w 8055032"/>
              <a:gd name="connsiteY5" fmla="*/ 599827 h 6081809"/>
              <a:gd name="connsiteX0" fmla="*/ 0 w 8055032"/>
              <a:gd name="connsiteY0" fmla="*/ 1311 h 6033792"/>
              <a:gd name="connsiteX1" fmla="*/ 839586 w 8055032"/>
              <a:gd name="connsiteY1" fmla="*/ 1206656 h 6033792"/>
              <a:gd name="connsiteX2" fmla="*/ 723207 w 8055032"/>
              <a:gd name="connsiteY2" fmla="*/ 5296518 h 6033792"/>
              <a:gd name="connsiteX3" fmla="*/ 6059978 w 8055032"/>
              <a:gd name="connsiteY3" fmla="*/ 5662278 h 6033792"/>
              <a:gd name="connsiteX4" fmla="*/ 6866312 w 8055032"/>
              <a:gd name="connsiteY4" fmla="*/ 1323035 h 6033792"/>
              <a:gd name="connsiteX5" fmla="*/ 8055032 w 8055032"/>
              <a:gd name="connsiteY5" fmla="*/ 599827 h 6033792"/>
              <a:gd name="connsiteX0" fmla="*/ 0 w 8055032"/>
              <a:gd name="connsiteY0" fmla="*/ 1245 h 5985994"/>
              <a:gd name="connsiteX1" fmla="*/ 839586 w 8055032"/>
              <a:gd name="connsiteY1" fmla="*/ 1206590 h 5985994"/>
              <a:gd name="connsiteX2" fmla="*/ 756458 w 8055032"/>
              <a:gd name="connsiteY2" fmla="*/ 5171761 h 5985994"/>
              <a:gd name="connsiteX3" fmla="*/ 6059978 w 8055032"/>
              <a:gd name="connsiteY3" fmla="*/ 5662212 h 5985994"/>
              <a:gd name="connsiteX4" fmla="*/ 6866312 w 8055032"/>
              <a:gd name="connsiteY4" fmla="*/ 1322969 h 5985994"/>
              <a:gd name="connsiteX5" fmla="*/ 8055032 w 8055032"/>
              <a:gd name="connsiteY5" fmla="*/ 599761 h 5985994"/>
              <a:gd name="connsiteX0" fmla="*/ 0 w 8055032"/>
              <a:gd name="connsiteY0" fmla="*/ 1245 h 5990295"/>
              <a:gd name="connsiteX1" fmla="*/ 839586 w 8055032"/>
              <a:gd name="connsiteY1" fmla="*/ 1206590 h 5990295"/>
              <a:gd name="connsiteX2" fmla="*/ 756458 w 8055032"/>
              <a:gd name="connsiteY2" fmla="*/ 5171761 h 5990295"/>
              <a:gd name="connsiteX3" fmla="*/ 6059978 w 8055032"/>
              <a:gd name="connsiteY3" fmla="*/ 5662212 h 5990295"/>
              <a:gd name="connsiteX4" fmla="*/ 6733309 w 8055032"/>
              <a:gd name="connsiteY4" fmla="*/ 1264780 h 5990295"/>
              <a:gd name="connsiteX5" fmla="*/ 8055032 w 8055032"/>
              <a:gd name="connsiteY5" fmla="*/ 599761 h 5990295"/>
              <a:gd name="connsiteX0" fmla="*/ 0 w 8229600"/>
              <a:gd name="connsiteY0" fmla="*/ 1245 h 5990295"/>
              <a:gd name="connsiteX1" fmla="*/ 839586 w 8229600"/>
              <a:gd name="connsiteY1" fmla="*/ 1206590 h 5990295"/>
              <a:gd name="connsiteX2" fmla="*/ 756458 w 8229600"/>
              <a:gd name="connsiteY2" fmla="*/ 5171761 h 5990295"/>
              <a:gd name="connsiteX3" fmla="*/ 6059978 w 8229600"/>
              <a:gd name="connsiteY3" fmla="*/ 5662212 h 5990295"/>
              <a:gd name="connsiteX4" fmla="*/ 6733309 w 8229600"/>
              <a:gd name="connsiteY4" fmla="*/ 1264780 h 5990295"/>
              <a:gd name="connsiteX5" fmla="*/ 8229600 w 8229600"/>
              <a:gd name="connsiteY5" fmla="*/ 649637 h 599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5990295">
                <a:moveTo>
                  <a:pt x="0" y="1245"/>
                </a:moveTo>
                <a:cubicBezTo>
                  <a:pt x="471746" y="-24386"/>
                  <a:pt x="713510" y="344837"/>
                  <a:pt x="839586" y="1206590"/>
                </a:cubicBezTo>
                <a:cubicBezTo>
                  <a:pt x="965662" y="2068343"/>
                  <a:pt x="-113607" y="4429157"/>
                  <a:pt x="756458" y="5171761"/>
                </a:cubicBezTo>
                <a:cubicBezTo>
                  <a:pt x="1626523" y="5914365"/>
                  <a:pt x="5063836" y="6313376"/>
                  <a:pt x="6059978" y="5662212"/>
                </a:cubicBezTo>
                <a:cubicBezTo>
                  <a:pt x="7056120" y="5011048"/>
                  <a:pt x="6371705" y="2100209"/>
                  <a:pt x="6733309" y="1264780"/>
                </a:cubicBezTo>
                <a:cubicBezTo>
                  <a:pt x="7094913" y="429351"/>
                  <a:pt x="7793182" y="574130"/>
                  <a:pt x="8229600" y="649637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0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E862F-1D1B-4A3D-90E1-85204D3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09100"/>
            <a:ext cx="8478433" cy="6439799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748BA8D-B6FF-430A-A5F0-C8605414176B}"/>
              </a:ext>
            </a:extLst>
          </p:cNvPr>
          <p:cNvCxnSpPr>
            <a:cxnSpLocks/>
          </p:cNvCxnSpPr>
          <p:nvPr/>
        </p:nvCxnSpPr>
        <p:spPr>
          <a:xfrm flipV="1">
            <a:off x="5719156" y="4264429"/>
            <a:ext cx="2061557" cy="133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E5C4E7-6FEE-406B-AD68-69D79AB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7" y="0"/>
            <a:ext cx="9362965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D306B8-43C3-4B63-96D6-055B0DE3BD73}"/>
              </a:ext>
            </a:extLst>
          </p:cNvPr>
          <p:cNvSpPr/>
          <p:nvPr/>
        </p:nvSpPr>
        <p:spPr>
          <a:xfrm>
            <a:off x="3499627" y="1947883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4B4AD6-26BB-49A5-AC62-2266D87096B3}"/>
              </a:ext>
            </a:extLst>
          </p:cNvPr>
          <p:cNvSpPr/>
          <p:nvPr/>
        </p:nvSpPr>
        <p:spPr>
          <a:xfrm>
            <a:off x="5056878" y="1947882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9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4ADBADF-5B96-4D8E-8544-AE247EC5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71022"/>
            <a:ext cx="8154538" cy="631595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2C63946-E074-4E10-B835-3345983B49E5}"/>
              </a:ext>
            </a:extLst>
          </p:cNvPr>
          <p:cNvSpPr/>
          <p:nvPr/>
        </p:nvSpPr>
        <p:spPr>
          <a:xfrm>
            <a:off x="5594435" y="1731754"/>
            <a:ext cx="2502161" cy="5791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303DEEC-6447-483D-91C8-95071FD32F5E}"/>
              </a:ext>
            </a:extLst>
          </p:cNvPr>
          <p:cNvCxnSpPr>
            <a:cxnSpLocks/>
          </p:cNvCxnSpPr>
          <p:nvPr/>
        </p:nvCxnSpPr>
        <p:spPr>
          <a:xfrm>
            <a:off x="3566160" y="789709"/>
            <a:ext cx="1945178" cy="1030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BD45271-173F-4FB7-ADA5-438C461FE3BE}"/>
              </a:ext>
            </a:extLst>
          </p:cNvPr>
          <p:cNvCxnSpPr>
            <a:cxnSpLocks/>
          </p:cNvCxnSpPr>
          <p:nvPr/>
        </p:nvCxnSpPr>
        <p:spPr>
          <a:xfrm>
            <a:off x="6478386" y="2398222"/>
            <a:ext cx="1003069" cy="3570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EBB115C-E725-4624-AFBB-3C9FE2AB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9" y="320219"/>
            <a:ext cx="5715798" cy="6068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5ACBCD-A181-4A88-82D0-051ED6CC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3" y="320219"/>
            <a:ext cx="5677692" cy="581106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59D8B6F-BC05-431F-893E-178FBFE50C6E}"/>
              </a:ext>
            </a:extLst>
          </p:cNvPr>
          <p:cNvSpPr/>
          <p:nvPr/>
        </p:nvSpPr>
        <p:spPr>
          <a:xfrm>
            <a:off x="5568479" y="1979778"/>
            <a:ext cx="244492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C2F25B-98E1-4635-B3C8-E95E01D24AC6}"/>
              </a:ext>
            </a:extLst>
          </p:cNvPr>
          <p:cNvSpPr/>
          <p:nvPr/>
        </p:nvSpPr>
        <p:spPr>
          <a:xfrm>
            <a:off x="1256944" y="1633414"/>
            <a:ext cx="1394815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6A0927-1E19-47CF-8A73-9CC2F4AE33C2}"/>
              </a:ext>
            </a:extLst>
          </p:cNvPr>
          <p:cNvSpPr/>
          <p:nvPr/>
        </p:nvSpPr>
        <p:spPr>
          <a:xfrm>
            <a:off x="7042601" y="3030364"/>
            <a:ext cx="1644199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DAD02C-0653-45D3-8112-C2DBE1CA46D6}"/>
              </a:ext>
            </a:extLst>
          </p:cNvPr>
          <p:cNvSpPr/>
          <p:nvPr/>
        </p:nvSpPr>
        <p:spPr>
          <a:xfrm>
            <a:off x="8769927" y="2975928"/>
            <a:ext cx="3266903" cy="3034173"/>
          </a:xfrm>
          <a:prstGeom prst="roundRect">
            <a:avLst>
              <a:gd name="adj" fmla="val 296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1D39DF-DCF7-4A04-AA1E-A93BDC8A7098}"/>
              </a:ext>
            </a:extLst>
          </p:cNvPr>
          <p:cNvSpPr/>
          <p:nvPr/>
        </p:nvSpPr>
        <p:spPr>
          <a:xfrm>
            <a:off x="2539387" y="1564924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BAABC95-EFE0-4528-9A4C-3D0DEB1CFB5C}"/>
              </a:ext>
            </a:extLst>
          </p:cNvPr>
          <p:cNvSpPr/>
          <p:nvPr/>
        </p:nvSpPr>
        <p:spPr>
          <a:xfrm>
            <a:off x="5302963" y="1685378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394CDB-6BAE-4396-B8A1-FCB80EFB284D}"/>
              </a:ext>
            </a:extLst>
          </p:cNvPr>
          <p:cNvSpPr/>
          <p:nvPr/>
        </p:nvSpPr>
        <p:spPr>
          <a:xfrm>
            <a:off x="7675756" y="263756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613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66FA3DE-D08B-43B2-9BD6-1475E23D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0" y="532996"/>
            <a:ext cx="5658640" cy="57920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273A4F-7947-4488-A866-74279C1A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12" y="513943"/>
            <a:ext cx="5677692" cy="583011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6060B8-97B1-4BF0-B67D-64CEC50B13CB}"/>
              </a:ext>
            </a:extLst>
          </p:cNvPr>
          <p:cNvSpPr/>
          <p:nvPr/>
        </p:nvSpPr>
        <p:spPr>
          <a:xfrm>
            <a:off x="5485351" y="2129406"/>
            <a:ext cx="244492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B714080-C2DE-48DB-A740-4D34CAEF0B3D}"/>
              </a:ext>
            </a:extLst>
          </p:cNvPr>
          <p:cNvSpPr/>
          <p:nvPr/>
        </p:nvSpPr>
        <p:spPr>
          <a:xfrm>
            <a:off x="1182128" y="1909560"/>
            <a:ext cx="1394815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ED20F45-914E-4CB8-A1AD-F37AB407A674}"/>
              </a:ext>
            </a:extLst>
          </p:cNvPr>
          <p:cNvSpPr/>
          <p:nvPr/>
        </p:nvSpPr>
        <p:spPr>
          <a:xfrm>
            <a:off x="6926102" y="3308546"/>
            <a:ext cx="1644199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EE0A4B-BEB5-48F2-8997-E28B1F628148}"/>
              </a:ext>
            </a:extLst>
          </p:cNvPr>
          <p:cNvSpPr/>
          <p:nvPr/>
        </p:nvSpPr>
        <p:spPr>
          <a:xfrm>
            <a:off x="8570301" y="3214720"/>
            <a:ext cx="3266903" cy="3034173"/>
          </a:xfrm>
          <a:prstGeom prst="roundRect">
            <a:avLst>
              <a:gd name="adj" fmla="val 296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F1DD6A-4AB4-4983-B95F-EA4331C807D4}"/>
              </a:ext>
            </a:extLst>
          </p:cNvPr>
          <p:cNvSpPr/>
          <p:nvPr/>
        </p:nvSpPr>
        <p:spPr>
          <a:xfrm>
            <a:off x="2497759" y="1821818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ACF563-99D3-4948-8DE5-C1069E3BAF2A}"/>
              </a:ext>
            </a:extLst>
          </p:cNvPr>
          <p:cNvSpPr/>
          <p:nvPr/>
        </p:nvSpPr>
        <p:spPr>
          <a:xfrm>
            <a:off x="5259753" y="177258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FF27BF4-1BDF-447B-9CC8-CAD4D24A11B9}"/>
              </a:ext>
            </a:extLst>
          </p:cNvPr>
          <p:cNvSpPr/>
          <p:nvPr/>
        </p:nvSpPr>
        <p:spPr>
          <a:xfrm>
            <a:off x="6726476" y="3025776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71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9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2022-11-07T22:46:01Z</dcterms:created>
  <dcterms:modified xsi:type="dcterms:W3CDTF">2022-11-10T20:58:00Z</dcterms:modified>
</cp:coreProperties>
</file>