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C2172-98D3-4F43-9F61-9C86C9E59E34}" v="36" dt="2022-11-08T22:03:2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204C2172-98D3-4F43-9F61-9C86C9E59E34}"/>
    <pc:docChg chg="undo custSel addSld modSld">
      <pc:chgData name="Thomas O Fredericks" userId="9a40f032a9b16fc7" providerId="LiveId" clId="{204C2172-98D3-4F43-9F61-9C86C9E59E34}" dt="2022-11-08T22:03:25.386" v="130" actId="14100"/>
      <pc:docMkLst>
        <pc:docMk/>
      </pc:docMkLst>
      <pc:sldChg chg="addSp modSp">
        <pc:chgData name="Thomas O Fredericks" userId="9a40f032a9b16fc7" providerId="LiveId" clId="{204C2172-98D3-4F43-9F61-9C86C9E59E34}" dt="2022-11-08T21:44:56.081" v="115" actId="1076"/>
        <pc:sldMkLst>
          <pc:docMk/>
          <pc:sldMk cId="357928011" sldId="258"/>
        </pc:sldMkLst>
        <pc:spChg chg="add mod">
          <ac:chgData name="Thomas O Fredericks" userId="9a40f032a9b16fc7" providerId="LiveId" clId="{204C2172-98D3-4F43-9F61-9C86C9E59E34}" dt="2022-11-08T21:44:42.602" v="110" actId="14100"/>
          <ac:spMkLst>
            <pc:docMk/>
            <pc:sldMk cId="357928011" sldId="258"/>
            <ac:spMk id="4" creationId="{3AD21EDD-DB98-48E5-9D19-0B2D7B78C080}"/>
          </ac:spMkLst>
        </pc:spChg>
        <pc:picChg chg="mod">
          <ac:chgData name="Thomas O Fredericks" userId="9a40f032a9b16fc7" providerId="LiveId" clId="{204C2172-98D3-4F43-9F61-9C86C9E59E34}" dt="2022-11-08T21:44:56.081" v="115" actId="1076"/>
          <ac:picMkLst>
            <pc:docMk/>
            <pc:sldMk cId="357928011" sldId="258"/>
            <ac:picMk id="2" creationId="{3D6A1CA5-2739-41AA-A5C0-B45111B2F1F2}"/>
          </ac:picMkLst>
        </pc:picChg>
        <pc:cxnChg chg="add mod">
          <ac:chgData name="Thomas O Fredericks" userId="9a40f032a9b16fc7" providerId="LiveId" clId="{204C2172-98D3-4F43-9F61-9C86C9E59E34}" dt="2022-11-08T21:44:52.040" v="113" actId="14100"/>
          <ac:cxnSpMkLst>
            <pc:docMk/>
            <pc:sldMk cId="357928011" sldId="258"/>
            <ac:cxnSpMk id="5" creationId="{AA8D6C34-8E9C-4044-9A37-7AD3FAD51904}"/>
          </ac:cxnSpMkLst>
        </pc:cxnChg>
      </pc:sldChg>
      <pc:sldChg chg="addSp delSp modSp add">
        <pc:chgData name="Thomas O Fredericks" userId="9a40f032a9b16fc7" providerId="LiveId" clId="{204C2172-98D3-4F43-9F61-9C86C9E59E34}" dt="2022-11-08T21:32:49.461" v="21" actId="1076"/>
        <pc:sldMkLst>
          <pc:docMk/>
          <pc:sldMk cId="2998500935" sldId="260"/>
        </pc:sldMkLst>
        <pc:picChg chg="add del mod modCrop">
          <ac:chgData name="Thomas O Fredericks" userId="9a40f032a9b16fc7" providerId="LiveId" clId="{204C2172-98D3-4F43-9F61-9C86C9E59E34}" dt="2022-11-08T21:32:43.642" v="18"/>
          <ac:picMkLst>
            <pc:docMk/>
            <pc:sldMk cId="2998500935" sldId="260"/>
            <ac:picMk id="2" creationId="{3B504E38-638B-499D-9673-76EC5F12E29D}"/>
          </ac:picMkLst>
        </pc:picChg>
        <pc:picChg chg="add del mod">
          <ac:chgData name="Thomas O Fredericks" userId="9a40f032a9b16fc7" providerId="LiveId" clId="{204C2172-98D3-4F43-9F61-9C86C9E59E34}" dt="2022-11-08T21:32:49.461" v="21" actId="1076"/>
          <ac:picMkLst>
            <pc:docMk/>
            <pc:sldMk cId="2998500935" sldId="260"/>
            <ac:picMk id="3" creationId="{D9493004-DBFA-4613-A7BB-6B266718C99E}"/>
          </ac:picMkLst>
        </pc:picChg>
      </pc:sldChg>
      <pc:sldChg chg="addSp delSp modSp add">
        <pc:chgData name="Thomas O Fredericks" userId="9a40f032a9b16fc7" providerId="LiveId" clId="{204C2172-98D3-4F43-9F61-9C86C9E59E34}" dt="2022-11-08T21:35:43.418" v="43" actId="14100"/>
        <pc:sldMkLst>
          <pc:docMk/>
          <pc:sldMk cId="252764930" sldId="261"/>
        </pc:sldMkLst>
        <pc:spChg chg="add mod">
          <ac:chgData name="Thomas O Fredericks" userId="9a40f032a9b16fc7" providerId="LiveId" clId="{204C2172-98D3-4F43-9F61-9C86C9E59E34}" dt="2022-11-08T21:35:28.034" v="40" actId="14100"/>
          <ac:spMkLst>
            <pc:docMk/>
            <pc:sldMk cId="252764930" sldId="261"/>
            <ac:spMk id="5" creationId="{0DF90EC2-FB7F-486B-AF08-AB0BFE422694}"/>
          </ac:spMkLst>
        </pc:spChg>
        <pc:spChg chg="add mod">
          <ac:chgData name="Thomas O Fredericks" userId="9a40f032a9b16fc7" providerId="LiveId" clId="{204C2172-98D3-4F43-9F61-9C86C9E59E34}" dt="2022-11-08T21:35:43.418" v="43" actId="14100"/>
          <ac:spMkLst>
            <pc:docMk/>
            <pc:sldMk cId="252764930" sldId="261"/>
            <ac:spMk id="7" creationId="{08AEF6A7-5FC7-49F2-BB01-87A24E697A20}"/>
          </ac:spMkLst>
        </pc:spChg>
        <pc:picChg chg="add mod">
          <ac:chgData name="Thomas O Fredericks" userId="9a40f032a9b16fc7" providerId="LiveId" clId="{204C2172-98D3-4F43-9F61-9C86C9E59E34}" dt="2022-11-08T21:35:04.473" v="35" actId="1076"/>
          <ac:picMkLst>
            <pc:docMk/>
            <pc:sldMk cId="252764930" sldId="261"/>
            <ac:picMk id="2" creationId="{BC7DAD66-D0AE-43BF-808A-AF4D953A4A1F}"/>
          </ac:picMkLst>
        </pc:picChg>
        <pc:picChg chg="add mod">
          <ac:chgData name="Thomas O Fredericks" userId="9a40f032a9b16fc7" providerId="LiveId" clId="{204C2172-98D3-4F43-9F61-9C86C9E59E34}" dt="2022-11-08T21:35:03.287" v="34" actId="1076"/>
          <ac:picMkLst>
            <pc:docMk/>
            <pc:sldMk cId="252764930" sldId="261"/>
            <ac:picMk id="3" creationId="{C28442DD-57B7-4EBE-A793-FB0F57BD35CD}"/>
          </ac:picMkLst>
        </pc:picChg>
        <pc:picChg chg="add del">
          <ac:chgData name="Thomas O Fredericks" userId="9a40f032a9b16fc7" providerId="LiveId" clId="{204C2172-98D3-4F43-9F61-9C86C9E59E34}" dt="2022-11-08T21:34:42.165" v="30"/>
          <ac:picMkLst>
            <pc:docMk/>
            <pc:sldMk cId="252764930" sldId="261"/>
            <ac:picMk id="4" creationId="{B8CF4513-7B4E-48E8-9DA2-D918BF127F4C}"/>
          </ac:picMkLst>
        </pc:picChg>
        <pc:picChg chg="add mod">
          <ac:chgData name="Thomas O Fredericks" userId="9a40f032a9b16fc7" providerId="LiveId" clId="{204C2172-98D3-4F43-9F61-9C86C9E59E34}" dt="2022-11-08T21:35:19.888" v="38" actId="571"/>
          <ac:picMkLst>
            <pc:docMk/>
            <pc:sldMk cId="252764930" sldId="261"/>
            <ac:picMk id="6" creationId="{A1EB79BB-B738-4C89-9687-8AEC288296D8}"/>
          </ac:picMkLst>
        </pc:picChg>
      </pc:sldChg>
      <pc:sldChg chg="addSp delSp modSp add">
        <pc:chgData name="Thomas O Fredericks" userId="9a40f032a9b16fc7" providerId="LiveId" clId="{204C2172-98D3-4F43-9F61-9C86C9E59E34}" dt="2022-11-08T21:43:10.712" v="105" actId="14100"/>
        <pc:sldMkLst>
          <pc:docMk/>
          <pc:sldMk cId="2783414711" sldId="262"/>
        </pc:sldMkLst>
        <pc:spChg chg="add mod">
          <ac:chgData name="Thomas O Fredericks" userId="9a40f032a9b16fc7" providerId="LiveId" clId="{204C2172-98D3-4F43-9F61-9C86C9E59E34}" dt="2022-11-08T21:35:54.702" v="46" actId="14100"/>
          <ac:spMkLst>
            <pc:docMk/>
            <pc:sldMk cId="2783414711" sldId="262"/>
            <ac:spMk id="3" creationId="{BF8EB49D-2A9F-4CBF-9F8F-F186C7CED46B}"/>
          </ac:spMkLst>
        </pc:spChg>
        <pc:spChg chg="add del mod">
          <ac:chgData name="Thomas O Fredericks" userId="9a40f032a9b16fc7" providerId="LiveId" clId="{204C2172-98D3-4F43-9F61-9C86C9E59E34}" dt="2022-11-08T21:43:08.094" v="104" actId="478"/>
          <ac:spMkLst>
            <pc:docMk/>
            <pc:sldMk cId="2783414711" sldId="262"/>
            <ac:spMk id="4" creationId="{B02B1207-74C4-458D-9345-BFE1AC490AF3}"/>
          </ac:spMkLst>
        </pc:spChg>
        <pc:spChg chg="add mod">
          <ac:chgData name="Thomas O Fredericks" userId="9a40f032a9b16fc7" providerId="LiveId" clId="{204C2172-98D3-4F43-9F61-9C86C9E59E34}" dt="2022-11-08T21:43:10.712" v="105" actId="14100"/>
          <ac:spMkLst>
            <pc:docMk/>
            <pc:sldMk cId="2783414711" sldId="262"/>
            <ac:spMk id="5" creationId="{5EE858B3-42D1-45A4-9C6F-013473E6359B}"/>
          </ac:spMkLst>
        </pc:spChg>
        <pc:picChg chg="add">
          <ac:chgData name="Thomas O Fredericks" userId="9a40f032a9b16fc7" providerId="LiveId" clId="{204C2172-98D3-4F43-9F61-9C86C9E59E34}" dt="2022-11-08T21:34:43.540" v="32"/>
          <ac:picMkLst>
            <pc:docMk/>
            <pc:sldMk cId="2783414711" sldId="262"/>
            <ac:picMk id="2" creationId="{C4161995-0F21-4FC9-9E75-506B1E167A2F}"/>
          </ac:picMkLst>
        </pc:picChg>
      </pc:sldChg>
      <pc:sldChg chg="addSp modSp add">
        <pc:chgData name="Thomas O Fredericks" userId="9a40f032a9b16fc7" providerId="LiveId" clId="{204C2172-98D3-4F43-9F61-9C86C9E59E34}" dt="2022-11-08T21:42:46.235" v="103" actId="14100"/>
        <pc:sldMkLst>
          <pc:docMk/>
          <pc:sldMk cId="3167077716" sldId="263"/>
        </pc:sldMkLst>
        <pc:spChg chg="add mod">
          <ac:chgData name="Thomas O Fredericks" userId="9a40f032a9b16fc7" providerId="LiveId" clId="{204C2172-98D3-4F43-9F61-9C86C9E59E34}" dt="2022-11-08T21:41:46.487" v="92" actId="14100"/>
          <ac:spMkLst>
            <pc:docMk/>
            <pc:sldMk cId="3167077716" sldId="263"/>
            <ac:spMk id="5" creationId="{2D81A718-E6FD-4225-B8A1-F18B97392E75}"/>
          </ac:spMkLst>
        </pc:spChg>
        <pc:spChg chg="add mod">
          <ac:chgData name="Thomas O Fredericks" userId="9a40f032a9b16fc7" providerId="LiveId" clId="{204C2172-98D3-4F43-9F61-9C86C9E59E34}" dt="2022-11-08T21:42:12.181" v="98" actId="14100"/>
          <ac:spMkLst>
            <pc:docMk/>
            <pc:sldMk cId="3167077716" sldId="263"/>
            <ac:spMk id="9" creationId="{6CE3555B-94DF-4A9A-BC5F-5D76C1FB7B90}"/>
          </ac:spMkLst>
        </pc:spChg>
        <pc:picChg chg="add mod">
          <ac:chgData name="Thomas O Fredericks" userId="9a40f032a9b16fc7" providerId="LiveId" clId="{204C2172-98D3-4F43-9F61-9C86C9E59E34}" dt="2022-11-08T21:41:30.112" v="85" actId="1076"/>
          <ac:picMkLst>
            <pc:docMk/>
            <pc:sldMk cId="3167077716" sldId="263"/>
            <ac:picMk id="2" creationId="{27DC6ADC-CD05-4F2F-BC2D-5E94520CE97F}"/>
          </ac:picMkLst>
        </pc:picChg>
        <pc:picChg chg="add mod modCrop">
          <ac:chgData name="Thomas O Fredericks" userId="9a40f032a9b16fc7" providerId="LiveId" clId="{204C2172-98D3-4F43-9F61-9C86C9E59E34}" dt="2022-11-08T21:41:30.112" v="85" actId="1076"/>
          <ac:picMkLst>
            <pc:docMk/>
            <pc:sldMk cId="3167077716" sldId="263"/>
            <ac:picMk id="3" creationId="{C077231B-A398-436B-99C6-F3749CFEEE89}"/>
          </ac:picMkLst>
        </pc:picChg>
        <pc:picChg chg="add mod">
          <ac:chgData name="Thomas O Fredericks" userId="9a40f032a9b16fc7" providerId="LiveId" clId="{204C2172-98D3-4F43-9F61-9C86C9E59E34}" dt="2022-11-08T21:41:30.112" v="85" actId="1076"/>
          <ac:picMkLst>
            <pc:docMk/>
            <pc:sldMk cId="3167077716" sldId="263"/>
            <ac:picMk id="4" creationId="{AFFC028B-4049-4896-865D-F3C68087E2F4}"/>
          </ac:picMkLst>
        </pc:picChg>
        <pc:cxnChg chg="add mod">
          <ac:chgData name="Thomas O Fredericks" userId="9a40f032a9b16fc7" providerId="LiveId" clId="{204C2172-98D3-4F43-9F61-9C86C9E59E34}" dt="2022-11-08T21:42:03.050" v="95" actId="14100"/>
          <ac:cxnSpMkLst>
            <pc:docMk/>
            <pc:sldMk cId="3167077716" sldId="263"/>
            <ac:cxnSpMk id="7" creationId="{7EC69020-266A-484E-B74F-C6DC807D10E4}"/>
          </ac:cxnSpMkLst>
        </pc:cxnChg>
        <pc:cxnChg chg="add mod">
          <ac:chgData name="Thomas O Fredericks" userId="9a40f032a9b16fc7" providerId="LiveId" clId="{204C2172-98D3-4F43-9F61-9C86C9E59E34}" dt="2022-11-08T21:42:46.235" v="103" actId="14100"/>
          <ac:cxnSpMkLst>
            <pc:docMk/>
            <pc:sldMk cId="3167077716" sldId="263"/>
            <ac:cxnSpMk id="10" creationId="{DA2F84DB-1B11-4D44-9432-9ABCC146E7FE}"/>
          </ac:cxnSpMkLst>
        </pc:cxnChg>
      </pc:sldChg>
      <pc:sldChg chg="addSp delSp modSp add">
        <pc:chgData name="Thomas O Fredericks" userId="9a40f032a9b16fc7" providerId="LiveId" clId="{204C2172-98D3-4F43-9F61-9C86C9E59E34}" dt="2022-11-08T22:03:25.386" v="130" actId="14100"/>
        <pc:sldMkLst>
          <pc:docMk/>
          <pc:sldMk cId="3859778149" sldId="264"/>
        </pc:sldMkLst>
        <pc:spChg chg="add mod">
          <ac:chgData name="Thomas O Fredericks" userId="9a40f032a9b16fc7" providerId="LiveId" clId="{204C2172-98D3-4F43-9F61-9C86C9E59E34}" dt="2022-11-08T22:03:16.420" v="127" actId="1076"/>
          <ac:spMkLst>
            <pc:docMk/>
            <pc:sldMk cId="3859778149" sldId="264"/>
            <ac:spMk id="3" creationId="{516FF040-23BD-4D26-BEAF-D1224ECE2B9F}"/>
          </ac:spMkLst>
        </pc:spChg>
        <pc:spChg chg="add mod">
          <ac:chgData name="Thomas O Fredericks" userId="9a40f032a9b16fc7" providerId="LiveId" clId="{204C2172-98D3-4F43-9F61-9C86C9E59E34}" dt="2022-11-08T22:03:13.157" v="126" actId="1076"/>
          <ac:spMkLst>
            <pc:docMk/>
            <pc:sldMk cId="3859778149" sldId="264"/>
            <ac:spMk id="4" creationId="{E4F8A0AB-FADC-4298-97CE-EDD009324756}"/>
          </ac:spMkLst>
        </pc:spChg>
        <pc:picChg chg="add del">
          <ac:chgData name="Thomas O Fredericks" userId="9a40f032a9b16fc7" providerId="LiveId" clId="{204C2172-98D3-4F43-9F61-9C86C9E59E34}" dt="2022-11-08T22:03:02.714" v="123" actId="478"/>
          <ac:picMkLst>
            <pc:docMk/>
            <pc:sldMk cId="3859778149" sldId="264"/>
            <ac:picMk id="2" creationId="{4E57F45F-1313-4C11-9680-BB18BFD146E7}"/>
          </ac:picMkLst>
        </pc:picChg>
        <pc:picChg chg="add ord">
          <ac:chgData name="Thomas O Fredericks" userId="9a40f032a9b16fc7" providerId="LiveId" clId="{204C2172-98D3-4F43-9F61-9C86C9E59E34}" dt="2022-11-08T22:03:07.962" v="125" actId="167"/>
          <ac:picMkLst>
            <pc:docMk/>
            <pc:sldMk cId="3859778149" sldId="264"/>
            <ac:picMk id="5" creationId="{E0938D3E-2C3C-46F3-99ED-37403D5BA618}"/>
          </ac:picMkLst>
        </pc:picChg>
        <pc:cxnChg chg="add mod">
          <ac:chgData name="Thomas O Fredericks" userId="9a40f032a9b16fc7" providerId="LiveId" clId="{204C2172-98D3-4F43-9F61-9C86C9E59E34}" dt="2022-11-08T22:03:25.386" v="130" actId="14100"/>
          <ac:cxnSpMkLst>
            <pc:docMk/>
            <pc:sldMk cId="3859778149" sldId="264"/>
            <ac:cxnSpMk id="6" creationId="{B35728EF-A434-4EC5-A61D-5317993B48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14D77-C610-45AD-B974-0D78BD3A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CE4563-7CA0-46EF-B4A9-5599D074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9D46A-E190-41D7-9AC1-68A2C84F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C9147-7204-417A-BCBB-37E10918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8B672-134C-4727-9894-36645C8D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60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81E155-230F-4BF3-917F-01D9318C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06A81-06F2-46D1-ABB0-403A3D8CB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B1003-D168-4D82-B2DC-EEB36F79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335D6-4DDE-4F43-BA2C-1B9E3E7D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56B38-D082-4AA3-B3A1-C2735AA2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83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86989A-18DD-4006-A49D-CC8557DC7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8148A-A7CF-48B0-8C15-193894D7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E3BAE-F69E-4C0A-84EC-E4D83020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98483-B149-475F-A9FB-B0611E05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20FD0-A64B-4504-9AED-7713AB9E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079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2EF2D-2435-4076-893D-984E72EB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AB00F-7B29-40FF-877F-99FB7095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A9608-D667-40BB-A263-EEF05DDE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4DC9F-2067-48A8-811F-67AB70EA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D4E87-3FE2-49CA-A02C-DFE59224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57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C351A-0992-449C-872A-85900C24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90EBB8-3CFB-498B-A257-C4040AFD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CDF80-431D-4966-AED8-8DB60F7E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A32DE-5A0F-4DD2-A2B6-1A8DE03F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516A9-BD36-4460-B864-D66E4F40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048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35764-2E76-4195-B30F-A10CAC7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24104-F557-4C86-8F0A-EA8C8C830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AD1619-0124-48CE-BC7D-E2B57C18A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6E9298-C08A-4948-88D0-F72A67E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66EC60-FC6C-4E02-A449-9180E089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E89E59-FBAF-499C-BE18-D92ACC09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865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0AA5D-BE39-442B-B72D-607021A3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690791-6BAC-4CC1-A3B0-2152BE3A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9F5060-BC30-4A28-A732-A27BC3E3E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14CFA9-AC16-4CB6-A9B1-A7B504048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D75CF6-E04B-4366-979D-86A930AF9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585C51-2D6D-4C8C-A61A-9170C67E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CDF69B-6632-4E2C-91E3-AD728020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36E5A0-E679-48D8-B291-A78C299E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64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BAFB3-FB8A-4950-8093-FC2765F7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1501F1-BD52-4925-8AF5-A8F06DD4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9CC8B0-F3D2-49A9-9C40-B47BC1FC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FFC6B6-FEF2-40CE-8C7A-B510EB32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5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49F9B9-7F74-4E12-A7F0-045A9F3B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6F2760-4313-453A-8E80-D866C9A9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49EC7B-8177-4C7D-8A80-B2E97B90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86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58DC7-A69A-4646-B4CD-59AD1FB9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A3B376-3993-4881-BA61-CDF31984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5F67C9-C82C-4756-BD9A-FCEC64AF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1BD629-C588-4434-BDC6-622D3DEA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D19F67-50B6-4E67-B4A5-528C0699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B9D27C-B1FA-4B23-9810-2E10B273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267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0B8AA-249A-4A6C-A926-4363FFE0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BF7C7-8813-4AF4-B3A5-950A74F6E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2EA1A-4C14-492A-AE4E-FAEED739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F5C208-7F34-404F-8944-C27163AA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8E8311-C75B-48B7-BAD4-661B671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D81D16-7DC1-46FC-9843-7E43A090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662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59F397-8B80-4304-9E6C-1D9D6E65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9E25CF-CC20-426A-89FB-66E940819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A7C8-4C3B-4178-A8E0-E5EC213A4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D632E-1243-450E-8A68-3F99953CD0AF}" type="datetimeFigureOut">
              <a:rPr lang="fr-CA" smtClean="0"/>
              <a:t>2022-11-08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AFC487-F79E-4A75-8C8D-6D8945FEF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AD03E-16CE-4640-9B00-84B16AD4E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3605-313E-427A-BEB0-56FE1E9944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49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D6A1CA5-2739-41AA-A5C0-B45111B2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702" y="0"/>
            <a:ext cx="760240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39071E-9D61-4FEB-892D-420557F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51" y="2152472"/>
            <a:ext cx="4467849" cy="2553056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AD21EDD-DB98-48E5-9D19-0B2D7B78C080}"/>
              </a:ext>
            </a:extLst>
          </p:cNvPr>
          <p:cNvSpPr/>
          <p:nvPr/>
        </p:nvSpPr>
        <p:spPr>
          <a:xfrm>
            <a:off x="4634043" y="6370664"/>
            <a:ext cx="1558939" cy="48733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A8D6C34-8E9C-4044-9A37-7AD3FAD51904}"/>
              </a:ext>
            </a:extLst>
          </p:cNvPr>
          <p:cNvCxnSpPr>
            <a:cxnSpLocks/>
          </p:cNvCxnSpPr>
          <p:nvPr/>
        </p:nvCxnSpPr>
        <p:spPr>
          <a:xfrm flipV="1">
            <a:off x="6267796" y="3823855"/>
            <a:ext cx="2701637" cy="2546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4DF9C54-AC27-4752-AEF7-49E21382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4" y="151817"/>
            <a:ext cx="6458989" cy="431915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175B9B-2BAA-47CA-A49D-923E7C22E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65" t="53255" r="-322" b="-1198"/>
          <a:stretch/>
        </p:blipFill>
        <p:spPr>
          <a:xfrm>
            <a:off x="355217" y="4652940"/>
            <a:ext cx="6689516" cy="205324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C11567-0C80-4CDB-8409-2D4EA4297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575" y="151817"/>
            <a:ext cx="3970932" cy="645680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482093E-DD77-4670-873A-52042881CCF7}"/>
              </a:ext>
            </a:extLst>
          </p:cNvPr>
          <p:cNvSpPr/>
          <p:nvPr/>
        </p:nvSpPr>
        <p:spPr>
          <a:xfrm>
            <a:off x="6229004" y="3912869"/>
            <a:ext cx="349134" cy="349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491B49B-3FB3-4273-90BB-A2D25B834B53}"/>
              </a:ext>
            </a:extLst>
          </p:cNvPr>
          <p:cNvSpPr/>
          <p:nvPr/>
        </p:nvSpPr>
        <p:spPr>
          <a:xfrm>
            <a:off x="816494" y="357790"/>
            <a:ext cx="1319877" cy="2490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F8FDD0-0CE9-4FAF-B7AB-2513E92DDE3B}"/>
              </a:ext>
            </a:extLst>
          </p:cNvPr>
          <p:cNvSpPr/>
          <p:nvPr/>
        </p:nvSpPr>
        <p:spPr>
          <a:xfrm>
            <a:off x="585744" y="3685653"/>
            <a:ext cx="2681158" cy="2490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0A8052F-C424-45DF-8F52-3C7D13622B99}"/>
              </a:ext>
            </a:extLst>
          </p:cNvPr>
          <p:cNvSpPr/>
          <p:nvPr/>
        </p:nvSpPr>
        <p:spPr>
          <a:xfrm>
            <a:off x="5284124" y="6101887"/>
            <a:ext cx="349134" cy="349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DCF0703-8686-4FEA-82C6-99BF430FDDE2}"/>
              </a:ext>
            </a:extLst>
          </p:cNvPr>
          <p:cNvSpPr/>
          <p:nvPr/>
        </p:nvSpPr>
        <p:spPr>
          <a:xfrm>
            <a:off x="10764982" y="5927320"/>
            <a:ext cx="349134" cy="349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01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493004-DBFA-4613-A7BB-6B266718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4" y="1205345"/>
            <a:ext cx="3652211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7DAD66-D0AE-43BF-808A-AF4D953A4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82"/>
          <a:stretch/>
        </p:blipFill>
        <p:spPr>
          <a:xfrm>
            <a:off x="881335" y="1172094"/>
            <a:ext cx="9620070" cy="27930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28442DD-57B7-4EBE-A793-FB0F57BD3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80" y="4513812"/>
            <a:ext cx="2686425" cy="1762371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DF90EC2-FB7F-486B-AF08-AB0BFE422694}"/>
              </a:ext>
            </a:extLst>
          </p:cNvPr>
          <p:cNvSpPr/>
          <p:nvPr/>
        </p:nvSpPr>
        <p:spPr>
          <a:xfrm>
            <a:off x="8262153" y="5083574"/>
            <a:ext cx="2153694" cy="53583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8AEF6A7-5FC7-49F2-BB01-87A24E697A20}"/>
              </a:ext>
            </a:extLst>
          </p:cNvPr>
          <p:cNvSpPr/>
          <p:nvPr/>
        </p:nvSpPr>
        <p:spPr>
          <a:xfrm>
            <a:off x="7101142" y="1594999"/>
            <a:ext cx="1976356" cy="4083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6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4161995-0F21-4FC9-9E75-506B1E16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55" y="0"/>
            <a:ext cx="5946290" cy="685800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F8EB49D-2A9F-4CBF-9F8F-F186C7CED46B}"/>
              </a:ext>
            </a:extLst>
          </p:cNvPr>
          <p:cNvSpPr/>
          <p:nvPr/>
        </p:nvSpPr>
        <p:spPr>
          <a:xfrm>
            <a:off x="3493418" y="880104"/>
            <a:ext cx="2450182" cy="2421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EE858B3-42D1-45A4-9C6F-013473E6359B}"/>
              </a:ext>
            </a:extLst>
          </p:cNvPr>
          <p:cNvSpPr/>
          <p:nvPr/>
        </p:nvSpPr>
        <p:spPr>
          <a:xfrm>
            <a:off x="6096000" y="2718262"/>
            <a:ext cx="2898371" cy="4045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341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7DC6ADC-CD05-4F2F-BC2D-5E94520C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36" y="207978"/>
            <a:ext cx="3677163" cy="639216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077231B-A398-436B-99C6-F3749CFEE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34"/>
          <a:stretch/>
        </p:blipFill>
        <p:spPr>
          <a:xfrm>
            <a:off x="5728863" y="274480"/>
            <a:ext cx="3572374" cy="205308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FC028B-4049-4896-865D-F3C68087E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738" y="2697873"/>
            <a:ext cx="3610479" cy="34866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D81A718-E6FD-4225-B8A1-F18B97392E75}"/>
              </a:ext>
            </a:extLst>
          </p:cNvPr>
          <p:cNvSpPr/>
          <p:nvPr/>
        </p:nvSpPr>
        <p:spPr>
          <a:xfrm>
            <a:off x="6161803" y="1087920"/>
            <a:ext cx="3227414" cy="83231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EC69020-266A-484E-B74F-C6DC807D10E4}"/>
              </a:ext>
            </a:extLst>
          </p:cNvPr>
          <p:cNvCxnSpPr>
            <a:cxnSpLocks/>
          </p:cNvCxnSpPr>
          <p:nvPr/>
        </p:nvCxnSpPr>
        <p:spPr>
          <a:xfrm>
            <a:off x="8096596" y="2011680"/>
            <a:ext cx="66502" cy="1417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CE3555B-94DF-4A9A-BC5F-5D76C1FB7B90}"/>
              </a:ext>
            </a:extLst>
          </p:cNvPr>
          <p:cNvSpPr/>
          <p:nvPr/>
        </p:nvSpPr>
        <p:spPr>
          <a:xfrm>
            <a:off x="6073823" y="4124838"/>
            <a:ext cx="1748453" cy="32247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A2F84DB-1B11-4D44-9432-9ABCC146E7FE}"/>
              </a:ext>
            </a:extLst>
          </p:cNvPr>
          <p:cNvCxnSpPr>
            <a:cxnSpLocks/>
          </p:cNvCxnSpPr>
          <p:nvPr/>
        </p:nvCxnSpPr>
        <p:spPr>
          <a:xfrm>
            <a:off x="3300153" y="789709"/>
            <a:ext cx="3158836" cy="448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7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938D3E-2C3C-46F3-99ED-37403D5B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42390"/>
            <a:ext cx="12041280" cy="677322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16FF040-23BD-4D26-BEAF-D1224ECE2B9F}"/>
              </a:ext>
            </a:extLst>
          </p:cNvPr>
          <p:cNvSpPr/>
          <p:nvPr/>
        </p:nvSpPr>
        <p:spPr>
          <a:xfrm>
            <a:off x="9807774" y="1736315"/>
            <a:ext cx="2308866" cy="30030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4F8A0AB-FADC-4298-97CE-EDD009324756}"/>
              </a:ext>
            </a:extLst>
          </p:cNvPr>
          <p:cNvSpPr/>
          <p:nvPr/>
        </p:nvSpPr>
        <p:spPr>
          <a:xfrm>
            <a:off x="6206137" y="1736315"/>
            <a:ext cx="2846423" cy="30030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35728EF-A434-4EC5-A61D-5317993B48AE}"/>
              </a:ext>
            </a:extLst>
          </p:cNvPr>
          <p:cNvCxnSpPr>
            <a:cxnSpLocks/>
          </p:cNvCxnSpPr>
          <p:nvPr/>
        </p:nvCxnSpPr>
        <p:spPr>
          <a:xfrm flipV="1">
            <a:off x="5203767" y="1886989"/>
            <a:ext cx="892233" cy="2743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78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Grand écran</PresentationFormat>
  <Paragraphs>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2</cp:revision>
  <dcterms:created xsi:type="dcterms:W3CDTF">2022-11-08T20:53:00Z</dcterms:created>
  <dcterms:modified xsi:type="dcterms:W3CDTF">2022-11-08T22:03:25Z</dcterms:modified>
</cp:coreProperties>
</file>