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4016B-CD79-4BAD-98A1-1495ECD01BA7}" v="9" dt="2022-11-09T00:04:1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7EE4016B-CD79-4BAD-98A1-1495ECD01BA7}"/>
    <pc:docChg chg="undo custSel addSld modSld">
      <pc:chgData name="Thomas O Fredericks" userId="9a40f032a9b16fc7" providerId="LiveId" clId="{7EE4016B-CD79-4BAD-98A1-1495ECD01BA7}" dt="2022-11-09T00:04:19.005" v="23" actId="14100"/>
      <pc:docMkLst>
        <pc:docMk/>
      </pc:docMkLst>
      <pc:sldChg chg="addSp delSp modSp">
        <pc:chgData name="Thomas O Fredericks" userId="9a40f032a9b16fc7" providerId="LiveId" clId="{7EE4016B-CD79-4BAD-98A1-1495ECD01BA7}" dt="2022-11-09T00:03:24.844" v="18" actId="14100"/>
        <pc:sldMkLst>
          <pc:docMk/>
          <pc:sldMk cId="109893179" sldId="257"/>
        </pc:sldMkLst>
        <pc:spChg chg="add mod">
          <ac:chgData name="Thomas O Fredericks" userId="9a40f032a9b16fc7" providerId="LiveId" clId="{7EE4016B-CD79-4BAD-98A1-1495ECD01BA7}" dt="2022-11-09T00:03:08.536" v="7" actId="14100"/>
          <ac:spMkLst>
            <pc:docMk/>
            <pc:sldMk cId="109893179" sldId="257"/>
            <ac:spMk id="4" creationId="{30F2A478-8333-4043-B2DA-FE11131F65C6}"/>
          </ac:spMkLst>
        </pc:spChg>
        <pc:spChg chg="add mod">
          <ac:chgData name="Thomas O Fredericks" userId="9a40f032a9b16fc7" providerId="LiveId" clId="{7EE4016B-CD79-4BAD-98A1-1495ECD01BA7}" dt="2022-11-09T00:03:11.352" v="9" actId="1076"/>
          <ac:spMkLst>
            <pc:docMk/>
            <pc:sldMk cId="109893179" sldId="257"/>
            <ac:spMk id="5" creationId="{71D56C34-4352-4697-ACA7-4147147F7C0F}"/>
          </ac:spMkLst>
        </pc:spChg>
        <pc:spChg chg="add mod">
          <ac:chgData name="Thomas O Fredericks" userId="9a40f032a9b16fc7" providerId="LiveId" clId="{7EE4016B-CD79-4BAD-98A1-1495ECD01BA7}" dt="2022-11-09T00:03:17.327" v="14" actId="14100"/>
          <ac:spMkLst>
            <pc:docMk/>
            <pc:sldMk cId="109893179" sldId="257"/>
            <ac:spMk id="6" creationId="{1334BFF4-6F5B-4ABB-BDE6-B87803D4C833}"/>
          </ac:spMkLst>
        </pc:spChg>
        <pc:spChg chg="add mod">
          <ac:chgData name="Thomas O Fredericks" userId="9a40f032a9b16fc7" providerId="LiveId" clId="{7EE4016B-CD79-4BAD-98A1-1495ECD01BA7}" dt="2022-11-09T00:03:24.844" v="18" actId="14100"/>
          <ac:spMkLst>
            <pc:docMk/>
            <pc:sldMk cId="109893179" sldId="257"/>
            <ac:spMk id="7" creationId="{4D59A185-4318-4BAC-B736-DC7A452ADD75}"/>
          </ac:spMkLst>
        </pc:spChg>
        <pc:picChg chg="del">
          <ac:chgData name="Thomas O Fredericks" userId="9a40f032a9b16fc7" providerId="LiveId" clId="{7EE4016B-CD79-4BAD-98A1-1495ECD01BA7}" dt="2022-11-09T00:02:48.308" v="0" actId="478"/>
          <ac:picMkLst>
            <pc:docMk/>
            <pc:sldMk cId="109893179" sldId="257"/>
            <ac:picMk id="2" creationId="{DFA636DB-B9BC-45F6-81DE-111CF673642D}"/>
          </ac:picMkLst>
        </pc:picChg>
        <pc:picChg chg="add mod">
          <ac:chgData name="Thomas O Fredericks" userId="9a40f032a9b16fc7" providerId="LiveId" clId="{7EE4016B-CD79-4BAD-98A1-1495ECD01BA7}" dt="2022-11-09T00:03:13.489" v="12" actId="1076"/>
          <ac:picMkLst>
            <pc:docMk/>
            <pc:sldMk cId="109893179" sldId="257"/>
            <ac:picMk id="3" creationId="{DA3BC385-F46A-44FA-8D72-2EAA9F535ED9}"/>
          </ac:picMkLst>
        </pc:picChg>
      </pc:sldChg>
      <pc:sldChg chg="addSp modSp add">
        <pc:chgData name="Thomas O Fredericks" userId="9a40f032a9b16fc7" providerId="LiveId" clId="{7EE4016B-CD79-4BAD-98A1-1495ECD01BA7}" dt="2022-11-09T00:04:19.005" v="23" actId="14100"/>
        <pc:sldMkLst>
          <pc:docMk/>
          <pc:sldMk cId="3712491278" sldId="258"/>
        </pc:sldMkLst>
        <pc:spChg chg="add mod">
          <ac:chgData name="Thomas O Fredericks" userId="9a40f032a9b16fc7" providerId="LiveId" clId="{7EE4016B-CD79-4BAD-98A1-1495ECD01BA7}" dt="2022-11-09T00:04:19.005" v="23" actId="14100"/>
          <ac:spMkLst>
            <pc:docMk/>
            <pc:sldMk cId="3712491278" sldId="258"/>
            <ac:spMk id="3" creationId="{3AF6E2BF-FB4B-4A25-ACF1-C1F20A73C97B}"/>
          </ac:spMkLst>
        </pc:spChg>
        <pc:picChg chg="add">
          <ac:chgData name="Thomas O Fredericks" userId="9a40f032a9b16fc7" providerId="LiveId" clId="{7EE4016B-CD79-4BAD-98A1-1495ECD01BA7}" dt="2022-11-09T00:04:03.661" v="20"/>
          <ac:picMkLst>
            <pc:docMk/>
            <pc:sldMk cId="3712491278" sldId="258"/>
            <ac:picMk id="2" creationId="{760F9B45-3FA3-476D-A56E-608478972A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D9488-EE46-46FD-A6B4-E1867575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71784A-0A17-4D97-9898-44DAEC26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E29F9-7D37-4991-9DA3-DF699F86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8AC05-0824-46B2-B603-3D0113EA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88978-E862-4230-8401-0475845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35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0D227-BD9F-4070-8171-4DEA4F83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52DDF-B207-4E97-B43A-78516BE3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4B90-0F95-426E-87F0-5F0F1B07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5A674-03D5-434E-A095-2FB6E6E9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1AB27-8F91-47B3-85AB-DFB4EFF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90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846B89-0697-4277-B1E9-7B1F9833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66020-A60A-4BC1-8368-9D9B14AE6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66940-F6C1-49A1-A379-053009DC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162F5-E334-4498-93F6-33A497D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3165-FC89-4F7B-8460-B9A5712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2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5DD69-A759-4B8C-AEB2-D661A5AC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C7AF2-A270-4B03-952F-60B20916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ADDAF-A930-446D-AA12-F7DE5E74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1A20F-EA47-4268-AD4C-572EB7A4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22277-F15B-486E-9745-885C6C1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22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C8AF-90AB-4762-861B-3B4F402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13FA80-F4D2-430A-8633-276B73A6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8383E-3E71-4B63-B1D6-D45CE6E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F6705-B667-4085-A30E-68FF8FB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9EA12-9D86-49FE-97A9-3816BD5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20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6652-1269-4401-90A6-43806AC5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8A526-499B-4C6C-A4CB-07ACE0F1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120ACF-FBCA-49CD-878B-245C350E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7808F8-8BC9-4DF1-9B7E-2077CC52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58DBD-688B-487B-B238-F7904AB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89DFF7-F434-4312-949A-A0D35948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1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30E5F-4BE0-4C55-965D-C41CB20F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A5E1A8-3D93-4CCF-82B9-A0BAEC50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906433-FFF7-4625-BDD7-51E76155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ECE2B9-83BC-45B6-BC6B-B5CD4A0B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63C6AF-12BF-4205-8A24-FC9F9C0F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F6A305-FC72-4212-9D6F-D5D990D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9B7D0-D2C9-43F7-AD30-8EA73E15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6D7E1B-9CAE-4A5E-A872-788AD139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6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3473C-5BF3-4453-A198-5FCB8F63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B791FA-BC81-4E87-8EC8-C36F4D1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29F5A-33BC-445C-974A-E3F9592D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105C5-992D-4837-9AA0-479404AD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2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43FA7A-5B35-42BE-81D3-6718E8A5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F4671-6D4C-4E2C-A0DB-17CB227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2F72B-2110-480C-A46F-B5E298D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681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A4B4F-762B-4382-9858-D5E2C1F0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D6C89-35B5-4A21-B211-9F850CEB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BE283-2B61-459D-8B8C-29C989C6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7FDD02-9713-4C7C-BD33-1C4EC32D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42E9B-0372-44D8-AEDE-CD14DA9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81364-3074-4898-AD9E-D1B8F55E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87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A3ED-DA01-4C5F-BBB9-064DFA9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BD9EA-76CA-4081-8CBF-F3F496F1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6A515C-2163-47C1-ADAF-0D0F9C06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8FE8CC-65FB-4E70-80D3-D29D8A0B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19C07-94C1-45F8-A0AD-9D79ABED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AC3EE-1C3A-47A8-BCC2-78084A3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7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17F9ED-AF65-4CEE-9C12-0CC9C77B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CE00C7-7755-4E69-81F4-0DADD498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B278E-FD74-442E-8115-EB29ACB7F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70D9-476C-45A3-BEE3-B6E5D5F21CF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8C34B-AD40-4259-98FC-5C38DEF2A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6A85F-32B5-489A-82A1-E5D9A68E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6467-7BFD-436B-A99E-89EF9AA2853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6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3BC385-F46A-44FA-8D72-2EAA9F53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32863"/>
            <a:ext cx="12041280" cy="679227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0F2A478-8333-4043-B2DA-FE11131F65C6}"/>
              </a:ext>
            </a:extLst>
          </p:cNvPr>
          <p:cNvSpPr/>
          <p:nvPr/>
        </p:nvSpPr>
        <p:spPr>
          <a:xfrm>
            <a:off x="4084318" y="1150113"/>
            <a:ext cx="1925783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1D56C34-4352-4697-ACA7-4147147F7C0F}"/>
              </a:ext>
            </a:extLst>
          </p:cNvPr>
          <p:cNvSpPr/>
          <p:nvPr/>
        </p:nvSpPr>
        <p:spPr>
          <a:xfrm>
            <a:off x="7312427" y="1909342"/>
            <a:ext cx="1925783" cy="2254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334BFF4-6F5B-4ABB-BDE6-B87803D4C833}"/>
              </a:ext>
            </a:extLst>
          </p:cNvPr>
          <p:cNvSpPr/>
          <p:nvPr/>
        </p:nvSpPr>
        <p:spPr>
          <a:xfrm>
            <a:off x="6010101" y="2859764"/>
            <a:ext cx="847899" cy="473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59A185-4318-4BAC-B736-DC7A452ADD75}"/>
              </a:ext>
            </a:extLst>
          </p:cNvPr>
          <p:cNvSpPr/>
          <p:nvPr/>
        </p:nvSpPr>
        <p:spPr>
          <a:xfrm>
            <a:off x="9368444" y="1438472"/>
            <a:ext cx="2685011" cy="10054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60F9B45-3FA3-476D-A56E-60847897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404390"/>
            <a:ext cx="5220429" cy="604921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AF6E2BF-FB4B-4A25-ACF1-C1F20A73C97B}"/>
              </a:ext>
            </a:extLst>
          </p:cNvPr>
          <p:cNvSpPr/>
          <p:nvPr/>
        </p:nvSpPr>
        <p:spPr>
          <a:xfrm>
            <a:off x="5866013" y="2607611"/>
            <a:ext cx="2840201" cy="37765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24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2022-11-09T00:00:41Z</dcterms:created>
  <dcterms:modified xsi:type="dcterms:W3CDTF">2022-11-09T00:04:22Z</dcterms:modified>
</cp:coreProperties>
</file>