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9" r:id="rId2"/>
    <p:sldId id="3040" r:id="rId3"/>
    <p:sldId id="304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DFD64-B840-4F83-B2AB-5D162E5B731A}" v="19" dt="2022-11-08T22:47:48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E98DFD64-B840-4F83-B2AB-5D162E5B731A}"/>
    <pc:docChg chg="undo custSel addSld modSld">
      <pc:chgData name="Thomas O Fredericks" userId="9a40f032a9b16fc7" providerId="LiveId" clId="{E98DFD64-B840-4F83-B2AB-5D162E5B731A}" dt="2022-11-08T22:47:52.228" v="120" actId="14100"/>
      <pc:docMkLst>
        <pc:docMk/>
      </pc:docMkLst>
      <pc:sldChg chg="addSp delSp modSp">
        <pc:chgData name="Thomas O Fredericks" userId="9a40f032a9b16fc7" providerId="LiveId" clId="{E98DFD64-B840-4F83-B2AB-5D162E5B731A}" dt="2022-11-08T22:41:51.230" v="53" actId="16037"/>
        <pc:sldMkLst>
          <pc:docMk/>
          <pc:sldMk cId="646695592" sldId="3039"/>
        </pc:sldMkLst>
        <pc:spChg chg="mod">
          <ac:chgData name="Thomas O Fredericks" userId="9a40f032a9b16fc7" providerId="LiveId" clId="{E98DFD64-B840-4F83-B2AB-5D162E5B731A}" dt="2022-11-08T22:41:41.134" v="51" actId="1076"/>
          <ac:spMkLst>
            <pc:docMk/>
            <pc:sldMk cId="646695592" sldId="3039"/>
            <ac:spMk id="3" creationId="{82345540-F30A-4888-87D3-9921AE148BD1}"/>
          </ac:spMkLst>
        </pc:spChg>
        <pc:spChg chg="mod">
          <ac:chgData name="Thomas O Fredericks" userId="9a40f032a9b16fc7" providerId="LiveId" clId="{E98DFD64-B840-4F83-B2AB-5D162E5B731A}" dt="2022-11-08T22:41:51.230" v="53" actId="16037"/>
          <ac:spMkLst>
            <pc:docMk/>
            <pc:sldMk cId="646695592" sldId="3039"/>
            <ac:spMk id="4" creationId="{A75311D2-15BC-47B8-96D6-B4AE0DADDD5B}"/>
          </ac:spMkLst>
        </pc:spChg>
        <pc:picChg chg="del">
          <ac:chgData name="Thomas O Fredericks" userId="9a40f032a9b16fc7" providerId="LiveId" clId="{E98DFD64-B840-4F83-B2AB-5D162E5B731A}" dt="2022-11-08T22:41:33.829" v="48" actId="478"/>
          <ac:picMkLst>
            <pc:docMk/>
            <pc:sldMk cId="646695592" sldId="3039"/>
            <ac:picMk id="2" creationId="{28E3B1DE-73B8-4D41-BEEC-F3649B6386C0}"/>
          </ac:picMkLst>
        </pc:picChg>
        <pc:picChg chg="add ord">
          <ac:chgData name="Thomas O Fredericks" userId="9a40f032a9b16fc7" providerId="LiveId" clId="{E98DFD64-B840-4F83-B2AB-5D162E5B731A}" dt="2022-11-08T22:41:36.952" v="50" actId="167"/>
          <ac:picMkLst>
            <pc:docMk/>
            <pc:sldMk cId="646695592" sldId="3039"/>
            <ac:picMk id="5" creationId="{FF3FDA5E-0057-41B1-BB9E-4738262285A1}"/>
          </ac:picMkLst>
        </pc:picChg>
      </pc:sldChg>
      <pc:sldChg chg="addSp delSp modSp add">
        <pc:chgData name="Thomas O Fredericks" userId="9a40f032a9b16fc7" providerId="LiveId" clId="{E98DFD64-B840-4F83-B2AB-5D162E5B731A}" dt="2022-11-08T22:44:37.269" v="107" actId="1035"/>
        <pc:sldMkLst>
          <pc:docMk/>
          <pc:sldMk cId="3993174155" sldId="3040"/>
        </pc:sldMkLst>
        <pc:spChg chg="add mod">
          <ac:chgData name="Thomas O Fredericks" userId="9a40f032a9b16fc7" providerId="LiveId" clId="{E98DFD64-B840-4F83-B2AB-5D162E5B731A}" dt="2022-11-08T22:44:37.269" v="107" actId="1035"/>
          <ac:spMkLst>
            <pc:docMk/>
            <pc:sldMk cId="3993174155" sldId="3040"/>
            <ac:spMk id="4" creationId="{3B505EB5-16CC-4E17-9BF0-AD5E768D4A8C}"/>
          </ac:spMkLst>
        </pc:spChg>
        <pc:spChg chg="add mod">
          <ac:chgData name="Thomas O Fredericks" userId="9a40f032a9b16fc7" providerId="LiveId" clId="{E98DFD64-B840-4F83-B2AB-5D162E5B731A}" dt="2022-11-08T22:42:43.220" v="71" actId="1035"/>
          <ac:spMkLst>
            <pc:docMk/>
            <pc:sldMk cId="3993174155" sldId="3040"/>
            <ac:spMk id="5" creationId="{A53B3EB5-D206-417D-849D-40CBECE35C8A}"/>
          </ac:spMkLst>
        </pc:spChg>
        <pc:spChg chg="add mod">
          <ac:chgData name="Thomas O Fredericks" userId="9a40f032a9b16fc7" providerId="LiveId" clId="{E98DFD64-B840-4F83-B2AB-5D162E5B731A}" dt="2022-11-08T22:43:00.824" v="85" actId="1038"/>
          <ac:spMkLst>
            <pc:docMk/>
            <pc:sldMk cId="3993174155" sldId="3040"/>
            <ac:spMk id="6" creationId="{3E9E0D43-812F-4BAB-8803-3DEDD17E4E9E}"/>
          </ac:spMkLst>
        </pc:spChg>
        <pc:spChg chg="add mod">
          <ac:chgData name="Thomas O Fredericks" userId="9a40f032a9b16fc7" providerId="LiveId" clId="{E98DFD64-B840-4F83-B2AB-5D162E5B731A}" dt="2022-11-08T22:43:04.367" v="95" actId="1038"/>
          <ac:spMkLst>
            <pc:docMk/>
            <pc:sldMk cId="3993174155" sldId="3040"/>
            <ac:spMk id="7" creationId="{B9C6B5F9-8BB5-45DF-A641-9E4BC7A6FF7B}"/>
          </ac:spMkLst>
        </pc:spChg>
        <pc:spChg chg="add mod">
          <ac:chgData name="Thomas O Fredericks" userId="9a40f032a9b16fc7" providerId="LiveId" clId="{E98DFD64-B840-4F83-B2AB-5D162E5B731A}" dt="2022-11-08T22:44:15.193" v="96" actId="1076"/>
          <ac:spMkLst>
            <pc:docMk/>
            <pc:sldMk cId="3993174155" sldId="3040"/>
            <ac:spMk id="8" creationId="{621EE1B3-EE21-42BC-B369-6D783CC4F919}"/>
          </ac:spMkLst>
        </pc:spChg>
        <pc:spChg chg="add mod">
          <ac:chgData name="Thomas O Fredericks" userId="9a40f032a9b16fc7" providerId="LiveId" clId="{E98DFD64-B840-4F83-B2AB-5D162E5B731A}" dt="2022-11-08T22:44:21.187" v="97" actId="1076"/>
          <ac:spMkLst>
            <pc:docMk/>
            <pc:sldMk cId="3993174155" sldId="3040"/>
            <ac:spMk id="9" creationId="{66BCE2BC-2254-4D3F-928B-B495370CD168}"/>
          </ac:spMkLst>
        </pc:spChg>
        <pc:spChg chg="add mod">
          <ac:chgData name="Thomas O Fredericks" userId="9a40f032a9b16fc7" providerId="LiveId" clId="{E98DFD64-B840-4F83-B2AB-5D162E5B731A}" dt="2022-11-08T22:44:24.236" v="98" actId="1076"/>
          <ac:spMkLst>
            <pc:docMk/>
            <pc:sldMk cId="3993174155" sldId="3040"/>
            <ac:spMk id="10" creationId="{28AC252F-17E8-4605-A1D2-086A271C6F36}"/>
          </ac:spMkLst>
        </pc:spChg>
        <pc:spChg chg="add mod">
          <ac:chgData name="Thomas O Fredericks" userId="9a40f032a9b16fc7" providerId="LiveId" clId="{E98DFD64-B840-4F83-B2AB-5D162E5B731A}" dt="2022-11-08T22:44:29.514" v="101" actId="1076"/>
          <ac:spMkLst>
            <pc:docMk/>
            <pc:sldMk cId="3993174155" sldId="3040"/>
            <ac:spMk id="11" creationId="{4B595F7D-6AF6-40EC-B931-1CA4C04D8F55}"/>
          </ac:spMkLst>
        </pc:spChg>
        <pc:picChg chg="add mod ord">
          <ac:chgData name="Thomas O Fredericks" userId="9a40f032a9b16fc7" providerId="LiveId" clId="{E98DFD64-B840-4F83-B2AB-5D162E5B731A}" dt="2022-11-08T22:44:27.042" v="100" actId="1076"/>
          <ac:picMkLst>
            <pc:docMk/>
            <pc:sldMk cId="3993174155" sldId="3040"/>
            <ac:picMk id="2" creationId="{935D56FA-A1E2-456F-9235-17C0157FA88D}"/>
          </ac:picMkLst>
        </pc:picChg>
        <pc:picChg chg="add del">
          <ac:chgData name="Thomas O Fredericks" userId="9a40f032a9b16fc7" providerId="LiveId" clId="{E98DFD64-B840-4F83-B2AB-5D162E5B731A}" dt="2022-11-08T15:03:02.820" v="2" actId="478"/>
          <ac:picMkLst>
            <pc:docMk/>
            <pc:sldMk cId="3993174155" sldId="3040"/>
            <ac:picMk id="2" creationId="{9B7939E7-B803-40C1-B0F1-77994D3362BB}"/>
          </ac:picMkLst>
        </pc:picChg>
        <pc:picChg chg="add del mod">
          <ac:chgData name="Thomas O Fredericks" userId="9a40f032a9b16fc7" providerId="LiveId" clId="{E98DFD64-B840-4F83-B2AB-5D162E5B731A}" dt="2022-11-08T22:42:19.895" v="54" actId="478"/>
          <ac:picMkLst>
            <pc:docMk/>
            <pc:sldMk cId="3993174155" sldId="3040"/>
            <ac:picMk id="3" creationId="{BE433414-F83C-45DD-B883-8CA7A6EDA386}"/>
          </ac:picMkLst>
        </pc:picChg>
      </pc:sldChg>
      <pc:sldChg chg="addSp delSp modSp add">
        <pc:chgData name="Thomas O Fredericks" userId="9a40f032a9b16fc7" providerId="LiveId" clId="{E98DFD64-B840-4F83-B2AB-5D162E5B731A}" dt="2022-11-08T22:47:52.228" v="120" actId="14100"/>
        <pc:sldMkLst>
          <pc:docMk/>
          <pc:sldMk cId="2212481737" sldId="3041"/>
        </pc:sldMkLst>
        <pc:spChg chg="add mod">
          <ac:chgData name="Thomas O Fredericks" userId="9a40f032a9b16fc7" providerId="LiveId" clId="{E98DFD64-B840-4F83-B2AB-5D162E5B731A}" dt="2022-11-08T22:47:47.469" v="117" actId="1076"/>
          <ac:spMkLst>
            <pc:docMk/>
            <pc:sldMk cId="2212481737" sldId="3041"/>
            <ac:spMk id="4" creationId="{4F0991D8-9A71-4458-A94A-F4ADA97696F3}"/>
          </ac:spMkLst>
        </pc:spChg>
        <pc:spChg chg="add mod">
          <ac:chgData name="Thomas O Fredericks" userId="9a40f032a9b16fc7" providerId="LiveId" clId="{E98DFD64-B840-4F83-B2AB-5D162E5B731A}" dt="2022-11-08T22:47:52.228" v="120" actId="14100"/>
          <ac:spMkLst>
            <pc:docMk/>
            <pc:sldMk cId="2212481737" sldId="3041"/>
            <ac:spMk id="5" creationId="{0ADC32B5-744B-456E-81D1-AF12E4AB2CB7}"/>
          </ac:spMkLst>
        </pc:spChg>
        <pc:picChg chg="add del mod">
          <ac:chgData name="Thomas O Fredericks" userId="9a40f032a9b16fc7" providerId="LiveId" clId="{E98DFD64-B840-4F83-B2AB-5D162E5B731A}" dt="2022-11-08T22:47:29.128" v="111" actId="478"/>
          <ac:picMkLst>
            <pc:docMk/>
            <pc:sldMk cId="2212481737" sldId="3041"/>
            <ac:picMk id="2" creationId="{202E354D-B8F2-4D06-B044-973A86089DB2}"/>
          </ac:picMkLst>
        </pc:picChg>
        <pc:picChg chg="add mod">
          <ac:chgData name="Thomas O Fredericks" userId="9a40f032a9b16fc7" providerId="LiveId" clId="{E98DFD64-B840-4F83-B2AB-5D162E5B731A}" dt="2022-11-08T22:47:42.161" v="116" actId="1076"/>
          <ac:picMkLst>
            <pc:docMk/>
            <pc:sldMk cId="2212481737" sldId="3041"/>
            <ac:picMk id="3" creationId="{38CA5F21-F688-4293-93F2-53EF4C771A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C6B6C-48D8-4F97-82BA-3E0A2584C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CA2093-54BD-43DB-91EE-07E45009F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A1A02-8D98-4D35-BB41-43848E63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0D92D3-5B0F-49CB-A348-9F376063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A8C84-CC53-4BD5-A35F-CF1929A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76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9901B-91C9-44DB-A748-EECBF44C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D0DBC6-0EBC-4988-B643-5F4455284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F3F22-6B45-42F3-BCCC-0564AF8B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72D185-DA8F-472A-9F65-0CDB11BE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FA24D-9C18-44F0-A9CE-F42F48CF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268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02F0B4-1D9F-4529-8D73-A526CF98B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74E73A-FC4C-4DE8-84B4-2658A4D49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A6C6A-6E0A-4876-B86A-F1FB9354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99911-A0F3-4E8F-997F-1D0E9A8A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4D258-7E98-4C74-816A-19F71F45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307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56902-050D-4785-8E5E-12434C5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C18DE-E463-45B9-9F5F-64FA6A48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30A968-01C2-4A67-87BE-78721E17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817034-29B2-4559-82D8-8BF05114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9D2E56-B214-4AA8-92EF-0ED9F1CD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474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E580C-30D2-4C5B-8E96-853E3A4A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ACB487-05CD-4051-910B-AF7C6546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328C1-857A-4751-9AC6-F11E6882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9206E-8EC4-46BA-9D04-2ECF56D8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5637B-0944-413D-B4E6-1ACA4EAB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5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CBAE6-50B8-4230-BB2C-8AB6F515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8E9D9-CF18-4D01-BDEF-3081C2723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EC748A-BDC4-443E-B12B-231EC5DF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E5C690-56AC-4735-B929-0F4FA4EE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B569E-D6BB-4D6F-B422-49507B2F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F7546D-B92D-4C03-A0DE-A15B8197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58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768F2-39E1-4662-A28D-27792D23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E07CCA-E0B0-479A-A33D-D931629F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789D7D-4220-4888-8546-9E5DE8DD1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570DA9-FE09-44D7-9FA7-7B94A0068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08FD8C-441F-438A-913C-4E872CB19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0D2306-57EE-4622-A635-983E771D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CD54A7-12BA-4231-951D-7D4FE0E4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349F57-48AB-419F-91F9-C057626E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966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CC026-058A-4727-AF7A-6026521E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919BFF-449B-414C-A1C8-BA97668F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EB31BB-8893-4B8E-95F5-DFEBF88B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54A65C-8942-42EA-80A9-4C6E365F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971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3929BD-8205-4778-BBEE-7785B0CA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21624F-B0F0-4208-BD69-32E497CD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669FBB-6908-4A14-9868-091A2A36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75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989E6-E5F1-4D24-B2A9-8564253B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3939F-46BF-4841-B650-793A744E5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B59B95-CF0F-4238-AD91-E3715A3B5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457E5F-BFF5-4573-B1D7-862479B0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E9EFDB-4779-4292-B42D-4FAD014D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6187D9-99F0-4B80-8B2F-5107D6EE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71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8E1-6D29-4F90-8E56-3EC11B1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5F4351-BA4D-409C-AE84-A67D2FD92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401AA-32DC-44BC-BA68-20BA11E31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50976B-1D83-4415-AAA8-019A26DC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92BB4A-9AB2-4B93-B6B3-AD7B4BFE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AAE027-F175-440F-9CEF-921B2BE5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06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C35677-DDA8-48A2-8761-D2BE1E60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3F8A-A6A7-4DFA-AC20-DA7DDE09C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F7DC8-FA4B-4844-9E0E-0930BEB94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5C0AC-9816-415B-BC22-550DFBC1F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BCB62-61D0-4F7B-A73D-36B884BEE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53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F3FDA5E-0057-41B1-BB9E-47382622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771154"/>
            <a:ext cx="9859751" cy="5315692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2345540-F30A-4888-87D3-9921AE148BD1}"/>
              </a:ext>
            </a:extLst>
          </p:cNvPr>
          <p:cNvSpPr/>
          <p:nvPr/>
        </p:nvSpPr>
        <p:spPr>
          <a:xfrm>
            <a:off x="2143759" y="2643619"/>
            <a:ext cx="1439026" cy="3848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75311D2-15BC-47B8-96D6-B4AE0DADDD5B}"/>
              </a:ext>
            </a:extLst>
          </p:cNvPr>
          <p:cNvSpPr/>
          <p:nvPr/>
        </p:nvSpPr>
        <p:spPr>
          <a:xfrm>
            <a:off x="6776720" y="4115143"/>
            <a:ext cx="2043084" cy="2490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669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35D56FA-A1E2-456F-9235-17C0157F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71" y="0"/>
            <a:ext cx="7423458" cy="68580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505EB5-16CC-4E17-9BF0-AD5E768D4A8C}"/>
              </a:ext>
            </a:extLst>
          </p:cNvPr>
          <p:cNvSpPr/>
          <p:nvPr/>
        </p:nvSpPr>
        <p:spPr>
          <a:xfrm>
            <a:off x="6663692" y="2830980"/>
            <a:ext cx="1424592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53B3EB5-D206-417D-849D-40CBECE35C8A}"/>
              </a:ext>
            </a:extLst>
          </p:cNvPr>
          <p:cNvSpPr/>
          <p:nvPr/>
        </p:nvSpPr>
        <p:spPr>
          <a:xfrm>
            <a:off x="7926190" y="4144223"/>
            <a:ext cx="270159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E9E0D43-812F-4BAB-8803-3DEDD17E4E9E}"/>
              </a:ext>
            </a:extLst>
          </p:cNvPr>
          <p:cNvSpPr/>
          <p:nvPr/>
        </p:nvSpPr>
        <p:spPr>
          <a:xfrm>
            <a:off x="7800459" y="4999764"/>
            <a:ext cx="405239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C6B5F9-8BB5-45DF-A641-9E4BC7A6FF7B}"/>
              </a:ext>
            </a:extLst>
          </p:cNvPr>
          <p:cNvSpPr/>
          <p:nvPr/>
        </p:nvSpPr>
        <p:spPr>
          <a:xfrm>
            <a:off x="7799423" y="5426434"/>
            <a:ext cx="405239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1EE1B3-EE21-42BC-B369-6D783CC4F919}"/>
              </a:ext>
            </a:extLst>
          </p:cNvPr>
          <p:cNvSpPr/>
          <p:nvPr/>
        </p:nvSpPr>
        <p:spPr>
          <a:xfrm>
            <a:off x="6285804" y="1673734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6BCE2BC-2254-4D3F-928B-B495370CD168}"/>
              </a:ext>
            </a:extLst>
          </p:cNvPr>
          <p:cNvSpPr/>
          <p:nvPr/>
        </p:nvSpPr>
        <p:spPr>
          <a:xfrm>
            <a:off x="6346714" y="2389720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AC252F-17E8-4605-A1D2-086A271C6F36}"/>
              </a:ext>
            </a:extLst>
          </p:cNvPr>
          <p:cNvSpPr/>
          <p:nvPr/>
        </p:nvSpPr>
        <p:spPr>
          <a:xfrm>
            <a:off x="6285804" y="4491192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B595F7D-6AF6-40EC-B931-1CA4C04D8F55}"/>
              </a:ext>
            </a:extLst>
          </p:cNvPr>
          <p:cNvSpPr/>
          <p:nvPr/>
        </p:nvSpPr>
        <p:spPr>
          <a:xfrm>
            <a:off x="6285804" y="5716545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317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8CA5F21-F688-4293-93F2-53EF4C77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28100"/>
            <a:ext cx="12069859" cy="680179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F0991D8-9A71-4458-A94A-F4ADA97696F3}"/>
              </a:ext>
            </a:extLst>
          </p:cNvPr>
          <p:cNvSpPr/>
          <p:nvPr/>
        </p:nvSpPr>
        <p:spPr>
          <a:xfrm>
            <a:off x="6095999" y="1748629"/>
            <a:ext cx="1424592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ADC32B5-744B-456E-81D1-AF12E4AB2CB7}"/>
              </a:ext>
            </a:extLst>
          </p:cNvPr>
          <p:cNvSpPr/>
          <p:nvPr/>
        </p:nvSpPr>
        <p:spPr>
          <a:xfrm>
            <a:off x="9257607" y="1748629"/>
            <a:ext cx="2795848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2481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2022-11-07T23:17:57Z</dcterms:created>
  <dcterms:modified xsi:type="dcterms:W3CDTF">2022-11-08T22:47:53Z</dcterms:modified>
</cp:coreProperties>
</file>