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1F9BB-BB5B-4F56-9C0C-5AC3EEE72918}" v="39" dt="2022-10-13T02:37:3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E281F9BB-BB5B-4F56-9C0C-5AC3EEE72918}"/>
    <pc:docChg chg="undo custSel addSld delSld modSld">
      <pc:chgData name="Thomas O Fredericks" userId="9a40f032a9b16fc7" providerId="LiveId" clId="{E281F9BB-BB5B-4F56-9C0C-5AC3EEE72918}" dt="2022-10-13T02:37:45.825" v="86" actId="14100"/>
      <pc:docMkLst>
        <pc:docMk/>
      </pc:docMkLst>
      <pc:sldChg chg="del">
        <pc:chgData name="Thomas O Fredericks" userId="9a40f032a9b16fc7" providerId="LiveId" clId="{E281F9BB-BB5B-4F56-9C0C-5AC3EEE72918}" dt="2022-10-13T02:20:26.570" v="1" actId="2696"/>
        <pc:sldMkLst>
          <pc:docMk/>
          <pc:sldMk cId="3302651279" sldId="256"/>
        </pc:sldMkLst>
      </pc:sldChg>
      <pc:sldChg chg="addSp delSp add">
        <pc:chgData name="Thomas O Fredericks" userId="9a40f032a9b16fc7" providerId="LiveId" clId="{E281F9BB-BB5B-4F56-9C0C-5AC3EEE72918}" dt="2022-10-13T02:21:19.778" v="6"/>
        <pc:sldMkLst>
          <pc:docMk/>
          <pc:sldMk cId="1781193562" sldId="257"/>
        </pc:sldMkLst>
        <pc:spChg chg="add del">
          <ac:chgData name="Thomas O Fredericks" userId="9a40f032a9b16fc7" providerId="LiveId" clId="{E281F9BB-BB5B-4F56-9C0C-5AC3EEE72918}" dt="2022-10-13T02:20:31.788" v="3" actId="478"/>
          <ac:spMkLst>
            <pc:docMk/>
            <pc:sldMk cId="1781193562" sldId="257"/>
            <ac:spMk id="2" creationId="{2AC956F9-7C74-4BA0-85B5-A8D28CF3800B}"/>
          </ac:spMkLst>
        </pc:spChg>
        <pc:picChg chg="add del">
          <ac:chgData name="Thomas O Fredericks" userId="9a40f032a9b16fc7" providerId="LiveId" clId="{E281F9BB-BB5B-4F56-9C0C-5AC3EEE72918}" dt="2022-10-13T02:20:38.044" v="5" actId="478"/>
          <ac:picMkLst>
            <pc:docMk/>
            <pc:sldMk cId="1781193562" sldId="257"/>
            <ac:picMk id="3" creationId="{599320F7-62FD-4C43-8E4E-7AAD029FA845}"/>
          </ac:picMkLst>
        </pc:picChg>
        <pc:picChg chg="add">
          <ac:chgData name="Thomas O Fredericks" userId="9a40f032a9b16fc7" providerId="LiveId" clId="{E281F9BB-BB5B-4F56-9C0C-5AC3EEE72918}" dt="2022-10-13T02:21:19.778" v="6"/>
          <ac:picMkLst>
            <pc:docMk/>
            <pc:sldMk cId="1781193562" sldId="257"/>
            <ac:picMk id="4" creationId="{03B948D5-6B90-4392-A8FD-170C018385C1}"/>
          </ac:picMkLst>
        </pc:picChg>
      </pc:sldChg>
      <pc:sldChg chg="addSp delSp modSp add">
        <pc:chgData name="Thomas O Fredericks" userId="9a40f032a9b16fc7" providerId="LiveId" clId="{E281F9BB-BB5B-4F56-9C0C-5AC3EEE72918}" dt="2022-10-13T02:24:56.347" v="34" actId="1038"/>
        <pc:sldMkLst>
          <pc:docMk/>
          <pc:sldMk cId="2446584607" sldId="258"/>
        </pc:sldMkLst>
        <pc:spChg chg="add mod">
          <ac:chgData name="Thomas O Fredericks" userId="9a40f032a9b16fc7" providerId="LiveId" clId="{E281F9BB-BB5B-4F56-9C0C-5AC3EEE72918}" dt="2022-10-13T02:22:57.187" v="15" actId="1076"/>
          <ac:spMkLst>
            <pc:docMk/>
            <pc:sldMk cId="2446584607" sldId="258"/>
            <ac:spMk id="3" creationId="{A5081482-393D-47D4-880B-A9E9EC3C09A6}"/>
          </ac:spMkLst>
        </pc:spChg>
        <pc:spChg chg="add del mod">
          <ac:chgData name="Thomas O Fredericks" userId="9a40f032a9b16fc7" providerId="LiveId" clId="{E281F9BB-BB5B-4F56-9C0C-5AC3EEE72918}" dt="2022-10-13T02:23:31.724" v="20" actId="478"/>
          <ac:spMkLst>
            <pc:docMk/>
            <pc:sldMk cId="2446584607" sldId="258"/>
            <ac:spMk id="4" creationId="{B8B09EE8-1CF7-4C11-BD6B-078A59FF208C}"/>
          </ac:spMkLst>
        </pc:spChg>
        <pc:spChg chg="add mod">
          <ac:chgData name="Thomas O Fredericks" userId="9a40f032a9b16fc7" providerId="LiveId" clId="{E281F9BB-BB5B-4F56-9C0C-5AC3EEE72918}" dt="2022-10-13T02:24:12.048" v="25" actId="1076"/>
          <ac:spMkLst>
            <pc:docMk/>
            <pc:sldMk cId="2446584607" sldId="258"/>
            <ac:spMk id="5" creationId="{EE5303FF-E88D-410D-96BC-189D893EAF88}"/>
          </ac:spMkLst>
        </pc:spChg>
        <pc:spChg chg="add mod">
          <ac:chgData name="Thomas O Fredericks" userId="9a40f032a9b16fc7" providerId="LiveId" clId="{E281F9BB-BB5B-4F56-9C0C-5AC3EEE72918}" dt="2022-10-13T02:24:56.347" v="34" actId="1038"/>
          <ac:spMkLst>
            <pc:docMk/>
            <pc:sldMk cId="2446584607" sldId="258"/>
            <ac:spMk id="6" creationId="{30459949-E5B2-421E-B82E-993353748989}"/>
          </ac:spMkLst>
        </pc:spChg>
        <pc:picChg chg="add">
          <ac:chgData name="Thomas O Fredericks" userId="9a40f032a9b16fc7" providerId="LiveId" clId="{E281F9BB-BB5B-4F56-9C0C-5AC3EEE72918}" dt="2022-10-13T02:21:56.256" v="8"/>
          <ac:picMkLst>
            <pc:docMk/>
            <pc:sldMk cId="2446584607" sldId="258"/>
            <ac:picMk id="2" creationId="{CC76BBB6-9004-4A12-BF79-85AB6AA70C05}"/>
          </ac:picMkLst>
        </pc:picChg>
      </pc:sldChg>
      <pc:sldChg chg="addSp add del">
        <pc:chgData name="Thomas O Fredericks" userId="9a40f032a9b16fc7" providerId="LiveId" clId="{E281F9BB-BB5B-4F56-9C0C-5AC3EEE72918}" dt="2022-10-13T02:29:28.358" v="37" actId="2696"/>
        <pc:sldMkLst>
          <pc:docMk/>
          <pc:sldMk cId="1648243580" sldId="259"/>
        </pc:sldMkLst>
        <pc:picChg chg="add">
          <ac:chgData name="Thomas O Fredericks" userId="9a40f032a9b16fc7" providerId="LiveId" clId="{E281F9BB-BB5B-4F56-9C0C-5AC3EEE72918}" dt="2022-10-13T02:27:45.558" v="36"/>
          <ac:picMkLst>
            <pc:docMk/>
            <pc:sldMk cId="1648243580" sldId="259"/>
            <ac:picMk id="2" creationId="{FDD07227-2AC9-4C50-85E2-21F3745410EE}"/>
          </ac:picMkLst>
        </pc:picChg>
      </pc:sldChg>
      <pc:sldChg chg="addSp add">
        <pc:chgData name="Thomas O Fredericks" userId="9a40f032a9b16fc7" providerId="LiveId" clId="{E281F9BB-BB5B-4F56-9C0C-5AC3EEE72918}" dt="2022-10-13T02:29:31.659" v="39"/>
        <pc:sldMkLst>
          <pc:docMk/>
          <pc:sldMk cId="3923878078" sldId="259"/>
        </pc:sldMkLst>
        <pc:picChg chg="add">
          <ac:chgData name="Thomas O Fredericks" userId="9a40f032a9b16fc7" providerId="LiveId" clId="{E281F9BB-BB5B-4F56-9C0C-5AC3EEE72918}" dt="2022-10-13T02:29:31.659" v="39"/>
          <ac:picMkLst>
            <pc:docMk/>
            <pc:sldMk cId="3923878078" sldId="259"/>
            <ac:picMk id="2" creationId="{BA7A95CB-D971-484C-918E-4BAEC2553A9B}"/>
          </ac:picMkLst>
        </pc:picChg>
      </pc:sldChg>
      <pc:sldChg chg="addSp add">
        <pc:chgData name="Thomas O Fredericks" userId="9a40f032a9b16fc7" providerId="LiveId" clId="{E281F9BB-BB5B-4F56-9C0C-5AC3EEE72918}" dt="2022-10-13T02:30:00.734" v="41"/>
        <pc:sldMkLst>
          <pc:docMk/>
          <pc:sldMk cId="1113004332" sldId="260"/>
        </pc:sldMkLst>
        <pc:picChg chg="add">
          <ac:chgData name="Thomas O Fredericks" userId="9a40f032a9b16fc7" providerId="LiveId" clId="{E281F9BB-BB5B-4F56-9C0C-5AC3EEE72918}" dt="2022-10-13T02:30:00.734" v="41"/>
          <ac:picMkLst>
            <pc:docMk/>
            <pc:sldMk cId="1113004332" sldId="260"/>
            <ac:picMk id="2" creationId="{E9D2354D-8491-4364-AC29-3655E9DC43C5}"/>
          </ac:picMkLst>
        </pc:picChg>
      </pc:sldChg>
      <pc:sldChg chg="addSp delSp modSp add">
        <pc:chgData name="Thomas O Fredericks" userId="9a40f032a9b16fc7" providerId="LiveId" clId="{E281F9BB-BB5B-4F56-9C0C-5AC3EEE72918}" dt="2022-10-13T02:33:07.247" v="58" actId="14100"/>
        <pc:sldMkLst>
          <pc:docMk/>
          <pc:sldMk cId="1644015312" sldId="261"/>
        </pc:sldMkLst>
        <pc:spChg chg="add del mod">
          <ac:chgData name="Thomas O Fredericks" userId="9a40f032a9b16fc7" providerId="LiveId" clId="{E281F9BB-BB5B-4F56-9C0C-5AC3EEE72918}" dt="2022-10-13T02:32:03.947" v="45" actId="478"/>
          <ac:spMkLst>
            <pc:docMk/>
            <pc:sldMk cId="1644015312" sldId="261"/>
            <ac:spMk id="3" creationId="{2E38607E-5521-4D4B-BC65-28DFB6FF51ED}"/>
          </ac:spMkLst>
        </pc:spChg>
        <pc:spChg chg="add mod">
          <ac:chgData name="Thomas O Fredericks" userId="9a40f032a9b16fc7" providerId="LiveId" clId="{E281F9BB-BB5B-4F56-9C0C-5AC3EEE72918}" dt="2022-10-13T02:32:38.518" v="52" actId="14100"/>
          <ac:spMkLst>
            <pc:docMk/>
            <pc:sldMk cId="1644015312" sldId="261"/>
            <ac:spMk id="4" creationId="{267EC74F-C7AE-4970-BEBB-49EDEA461E21}"/>
          </ac:spMkLst>
        </pc:spChg>
        <pc:spChg chg="add mod">
          <ac:chgData name="Thomas O Fredericks" userId="9a40f032a9b16fc7" providerId="LiveId" clId="{E281F9BB-BB5B-4F56-9C0C-5AC3EEE72918}" dt="2022-10-13T02:33:07.247" v="58" actId="14100"/>
          <ac:spMkLst>
            <pc:docMk/>
            <pc:sldMk cId="1644015312" sldId="261"/>
            <ac:spMk id="5" creationId="{FCEFE956-C40A-4F58-85D2-0E7F5EEA2116}"/>
          </ac:spMkLst>
        </pc:spChg>
        <pc:picChg chg="add">
          <ac:chgData name="Thomas O Fredericks" userId="9a40f032a9b16fc7" providerId="LiveId" clId="{E281F9BB-BB5B-4F56-9C0C-5AC3EEE72918}" dt="2022-10-13T02:31:45.653" v="43"/>
          <ac:picMkLst>
            <pc:docMk/>
            <pc:sldMk cId="1644015312" sldId="261"/>
            <ac:picMk id="2" creationId="{B208C6A6-3463-47EE-88B7-6AF5ABEF6178}"/>
          </ac:picMkLst>
        </pc:picChg>
      </pc:sldChg>
      <pc:sldChg chg="addSp modSp add">
        <pc:chgData name="Thomas O Fredericks" userId="9a40f032a9b16fc7" providerId="LiveId" clId="{E281F9BB-BB5B-4F56-9C0C-5AC3EEE72918}" dt="2022-10-13T02:33:54.336" v="63" actId="14100"/>
        <pc:sldMkLst>
          <pc:docMk/>
          <pc:sldMk cId="885142981" sldId="262"/>
        </pc:sldMkLst>
        <pc:spChg chg="add mod">
          <ac:chgData name="Thomas O Fredericks" userId="9a40f032a9b16fc7" providerId="LiveId" clId="{E281F9BB-BB5B-4F56-9C0C-5AC3EEE72918}" dt="2022-10-13T02:33:54.336" v="63" actId="14100"/>
          <ac:spMkLst>
            <pc:docMk/>
            <pc:sldMk cId="885142981" sldId="262"/>
            <ac:spMk id="3" creationId="{0F7DBBD0-2E7A-47A9-85D8-97DAB2C07E96}"/>
          </ac:spMkLst>
        </pc:spChg>
        <pc:picChg chg="add">
          <ac:chgData name="Thomas O Fredericks" userId="9a40f032a9b16fc7" providerId="LiveId" clId="{E281F9BB-BB5B-4F56-9C0C-5AC3EEE72918}" dt="2022-10-13T02:33:42.934" v="60"/>
          <ac:picMkLst>
            <pc:docMk/>
            <pc:sldMk cId="885142981" sldId="262"/>
            <ac:picMk id="2" creationId="{7D5C5111-2D8E-47EE-8F23-111FB5E225E5}"/>
          </ac:picMkLst>
        </pc:picChg>
      </pc:sldChg>
      <pc:sldChg chg="addSp modSp add">
        <pc:chgData name="Thomas O Fredericks" userId="9a40f032a9b16fc7" providerId="LiveId" clId="{E281F9BB-BB5B-4F56-9C0C-5AC3EEE72918}" dt="2022-10-13T02:35:37.646" v="77" actId="1076"/>
        <pc:sldMkLst>
          <pc:docMk/>
          <pc:sldMk cId="374242398" sldId="263"/>
        </pc:sldMkLst>
        <pc:spChg chg="add mod">
          <ac:chgData name="Thomas O Fredericks" userId="9a40f032a9b16fc7" providerId="LiveId" clId="{E281F9BB-BB5B-4F56-9C0C-5AC3EEE72918}" dt="2022-10-13T02:35:10.956" v="68" actId="14100"/>
          <ac:spMkLst>
            <pc:docMk/>
            <pc:sldMk cId="374242398" sldId="263"/>
            <ac:spMk id="3" creationId="{1AEC1CE1-2887-4F33-9B25-845142C3E60B}"/>
          </ac:spMkLst>
        </pc:spChg>
        <pc:spChg chg="add mod">
          <ac:chgData name="Thomas O Fredericks" userId="9a40f032a9b16fc7" providerId="LiveId" clId="{E281F9BB-BB5B-4F56-9C0C-5AC3EEE72918}" dt="2022-10-13T02:35:22.065" v="71" actId="1076"/>
          <ac:spMkLst>
            <pc:docMk/>
            <pc:sldMk cId="374242398" sldId="263"/>
            <ac:spMk id="4" creationId="{41B3271B-C108-439A-98B7-0356CC232B7D}"/>
          </ac:spMkLst>
        </pc:spChg>
        <pc:spChg chg="add mod">
          <ac:chgData name="Thomas O Fredericks" userId="9a40f032a9b16fc7" providerId="LiveId" clId="{E281F9BB-BB5B-4F56-9C0C-5AC3EEE72918}" dt="2022-10-13T02:35:28.025" v="75" actId="1076"/>
          <ac:spMkLst>
            <pc:docMk/>
            <pc:sldMk cId="374242398" sldId="263"/>
            <ac:spMk id="5" creationId="{74B94EA8-CB51-44AC-8082-49AFEC8FF783}"/>
          </ac:spMkLst>
        </pc:spChg>
        <pc:spChg chg="add mod">
          <ac:chgData name="Thomas O Fredericks" userId="9a40f032a9b16fc7" providerId="LiveId" clId="{E281F9BB-BB5B-4F56-9C0C-5AC3EEE72918}" dt="2022-10-13T02:35:37.646" v="77" actId="1076"/>
          <ac:spMkLst>
            <pc:docMk/>
            <pc:sldMk cId="374242398" sldId="263"/>
            <ac:spMk id="6" creationId="{2CEA4B93-915D-4726-9B1B-0DD35F515C38}"/>
          </ac:spMkLst>
        </pc:spChg>
        <pc:picChg chg="add mod">
          <ac:chgData name="Thomas O Fredericks" userId="9a40f032a9b16fc7" providerId="LiveId" clId="{E281F9BB-BB5B-4F56-9C0C-5AC3EEE72918}" dt="2022-10-13T02:35:24.842" v="74" actId="1076"/>
          <ac:picMkLst>
            <pc:docMk/>
            <pc:sldMk cId="374242398" sldId="263"/>
            <ac:picMk id="2" creationId="{5E312F83-F98B-4904-8A5E-0FCA16E2653E}"/>
          </ac:picMkLst>
        </pc:picChg>
      </pc:sldChg>
      <pc:sldChg chg="addSp modSp add">
        <pc:chgData name="Thomas O Fredericks" userId="9a40f032a9b16fc7" providerId="LiveId" clId="{E281F9BB-BB5B-4F56-9C0C-5AC3EEE72918}" dt="2022-10-13T02:37:45.825" v="86" actId="14100"/>
        <pc:sldMkLst>
          <pc:docMk/>
          <pc:sldMk cId="2932073096" sldId="264"/>
        </pc:sldMkLst>
        <pc:spChg chg="add mod">
          <ac:chgData name="Thomas O Fredericks" userId="9a40f032a9b16fc7" providerId="LiveId" clId="{E281F9BB-BB5B-4F56-9C0C-5AC3EEE72918}" dt="2022-10-13T02:37:33.940" v="81" actId="1076"/>
          <ac:spMkLst>
            <pc:docMk/>
            <pc:sldMk cId="2932073096" sldId="264"/>
            <ac:spMk id="3" creationId="{47CEA806-9CEF-4BB9-AD42-2092744D89AE}"/>
          </ac:spMkLst>
        </pc:spChg>
        <pc:spChg chg="add mod">
          <ac:chgData name="Thomas O Fredericks" userId="9a40f032a9b16fc7" providerId="LiveId" clId="{E281F9BB-BB5B-4F56-9C0C-5AC3EEE72918}" dt="2022-10-13T02:37:38.915" v="83" actId="1076"/>
          <ac:spMkLst>
            <pc:docMk/>
            <pc:sldMk cId="2932073096" sldId="264"/>
            <ac:spMk id="4" creationId="{E56CA26D-4346-46B2-B86E-87DBE0A6AE8E}"/>
          </ac:spMkLst>
        </pc:spChg>
        <pc:spChg chg="add mod">
          <ac:chgData name="Thomas O Fredericks" userId="9a40f032a9b16fc7" providerId="LiveId" clId="{E281F9BB-BB5B-4F56-9C0C-5AC3EEE72918}" dt="2022-10-13T02:37:45.825" v="86" actId="14100"/>
          <ac:spMkLst>
            <pc:docMk/>
            <pc:sldMk cId="2932073096" sldId="264"/>
            <ac:spMk id="5" creationId="{88A5E1B7-3055-458C-A82D-960D3A8C487A}"/>
          </ac:spMkLst>
        </pc:spChg>
        <pc:picChg chg="add">
          <ac:chgData name="Thomas O Fredericks" userId="9a40f032a9b16fc7" providerId="LiveId" clId="{E281F9BB-BB5B-4F56-9C0C-5AC3EEE72918}" dt="2022-10-13T02:37:23.351" v="79"/>
          <ac:picMkLst>
            <pc:docMk/>
            <pc:sldMk cId="2932073096" sldId="264"/>
            <ac:picMk id="2" creationId="{A74656C1-02B3-4CAF-AAF5-831A1C0388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50B32-F887-4385-A817-25FB1B84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4DB2B-A748-4AEE-8359-6BBE54BAF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263BB-C6D1-4D2B-A439-74A5003A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F2E71-45E6-4B14-A28B-74A3076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EC38C-B16C-4736-B2CD-831CB333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98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5E1EE-D239-47F8-804D-56777423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DC48D1-59D3-4CBF-AB23-BB4F5B14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3AD23-B9C0-48C6-A3B5-3D162F7F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37633-5582-4C67-897C-520CD95C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9AF55-53CF-448E-821F-959F8CFA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647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17C234-627E-41D6-8879-F01CAA696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F58B24-7A8D-4494-B42D-CC511FF9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B83A2-8620-4176-BF4A-B2CD1A91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EBBA6-2EAE-4ABE-9C8D-EB6CDCAD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8ABAF-74BE-4FBF-94EE-9371FBD6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353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05669-91BF-4B13-8515-C0AD4EE7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A969D-177A-49F4-B4EA-9882694C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4C0F6-630D-4A5F-8DB9-9FD824F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B4F28-153F-4CED-8207-69FE0A11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9FBED-0C43-4685-B18A-370B29C7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23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D3563-953C-418A-8BA4-FF843451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9BC05-8C97-4F7D-B752-222005DE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12113-BA8D-4FA2-A5CC-9EDE59BA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93A9E-8742-4B1F-84AB-80CB5CA1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1F537-FB61-4C58-960D-C98CFFE0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934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49A00-076E-481E-9F51-E7041AE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588FF-AD4F-43A7-A590-1C4C9E5F6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597D9A-A2C7-445E-A551-7E804E0EE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E2C0AB-DF73-4127-AE8B-4D46391F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08E945-296F-4F33-97F4-635DA05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6D3375-2488-46F1-BEA0-99D035BC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495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83BC1-827B-43ED-B587-08FB0287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BAA194-2C8F-48D9-AE8B-2E787645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499EA8-3E3C-44AE-8295-8B8E4331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F9D1CC-53EC-4642-8830-CF9FE60E3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82AEF8-A8D5-4F6F-ACD0-73AE8243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B8521B-F7EC-4817-9C8D-181E2A7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E58544-760C-4623-9CEF-BC65FB4B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79FEFD-31F0-407D-9092-C6AE3474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08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C763F-B4EE-4C03-A478-76ABF613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CAA973-2D0F-4841-83E2-FA2E2A6A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1FAC69-2B6B-4AA5-9B8E-3E7231FC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01A244-9163-443E-B2AA-608E78AB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48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A056F5-E37C-4EEF-8337-6D35430E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DA9D06-3FA8-4740-9D3C-263E3160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560766-420C-4824-BCA3-579933CB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07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5B404-7A2F-4877-8BFD-14DCB403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CEDB6-B2E4-40EC-B3F4-68BB4FC1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39EC67-BFB0-4CF5-92ED-69C50B28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3900DD-E42F-4C40-86DE-520CF018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EDD9B1-1B71-44ED-A705-7E85383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0AAEE-5F21-40B1-8CBC-A4B4A531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995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9ACDD-C7F4-4FF7-9969-E104EDCD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1523F2-BAD4-4778-AE02-1519A3EAF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A6C68-A635-4BD6-8169-AF5AE3EA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98C19-5FEF-4915-BE6E-6BA6892A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C5A8C1-01DB-4346-808F-C9DB9322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D8592-0CE6-4694-B981-809F80AD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004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D18258-DAD8-4D9A-A974-2026AF9F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A9ED9-75BD-4748-B817-C59F43DF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40354-0907-4DDF-B717-84580281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D46D-D10F-4F07-A440-916AE226AD68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F4AB8-1F31-4DDB-8D4F-12DD1599D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EF9F39-59C6-448C-8CD0-E012B3FC5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CC9B-D73E-4B69-B37F-501BBB14CC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3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B948D5-6B90-4392-A8FD-170C0183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42390"/>
            <a:ext cx="12041280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C76BBB6-9004-4A12-BF79-85AB6AA7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5081482-393D-47D4-880B-A9E9EC3C09A6}"/>
              </a:ext>
            </a:extLst>
          </p:cNvPr>
          <p:cNvSpPr/>
          <p:nvPr/>
        </p:nvSpPr>
        <p:spPr>
          <a:xfrm>
            <a:off x="872836" y="3574472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EE5303FF-E88D-410D-96BC-189D893EAF88}"/>
              </a:ext>
            </a:extLst>
          </p:cNvPr>
          <p:cNvSpPr/>
          <p:nvPr/>
        </p:nvSpPr>
        <p:spPr>
          <a:xfrm rot="2700000">
            <a:off x="1478478" y="2968832"/>
            <a:ext cx="285008" cy="7837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30459949-E5B2-421E-B82E-993353748989}"/>
              </a:ext>
            </a:extLst>
          </p:cNvPr>
          <p:cNvSpPr/>
          <p:nvPr/>
        </p:nvSpPr>
        <p:spPr>
          <a:xfrm rot="5400000">
            <a:off x="6648526" y="2789047"/>
            <a:ext cx="190005" cy="905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658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A7A95CB-D971-484C-918E-4BAEC255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1" y="0"/>
            <a:ext cx="1146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9D2354D-8491-4364-AC29-3655E9DC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1" y="0"/>
            <a:ext cx="1146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0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208C6A6-3463-47EE-88B7-6AF5ABEF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1" y="0"/>
            <a:ext cx="1146879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7EC74F-C7AE-4970-BEBB-49EDEA461E21}"/>
              </a:ext>
            </a:extLst>
          </p:cNvPr>
          <p:cNvSpPr/>
          <p:nvPr/>
        </p:nvSpPr>
        <p:spPr>
          <a:xfrm>
            <a:off x="8817428" y="3651662"/>
            <a:ext cx="2947851" cy="8372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FCEFE956-C40A-4F58-85D2-0E7F5EEA2116}"/>
              </a:ext>
            </a:extLst>
          </p:cNvPr>
          <p:cNvSpPr/>
          <p:nvPr/>
        </p:nvSpPr>
        <p:spPr>
          <a:xfrm rot="19800000">
            <a:off x="8408099" y="1742499"/>
            <a:ext cx="190005" cy="1909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40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D5C5111-2D8E-47EE-8F23-111FB5E2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1" y="0"/>
            <a:ext cx="1146879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7DBBD0-2E7A-47A9-85D8-97DAB2C07E96}"/>
              </a:ext>
            </a:extLst>
          </p:cNvPr>
          <p:cNvSpPr/>
          <p:nvPr/>
        </p:nvSpPr>
        <p:spPr>
          <a:xfrm>
            <a:off x="1555569" y="5221382"/>
            <a:ext cx="1736272" cy="12175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514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E312F83-F98B-4904-8A5E-0FCA16E2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1" y="0"/>
            <a:ext cx="1146879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EC1CE1-2887-4F33-9B25-845142C3E60B}"/>
              </a:ext>
            </a:extLst>
          </p:cNvPr>
          <p:cNvSpPr/>
          <p:nvPr/>
        </p:nvSpPr>
        <p:spPr>
          <a:xfrm>
            <a:off x="1403169" y="4322222"/>
            <a:ext cx="357051" cy="333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41B3271B-C108-439A-98B7-0356CC232B7D}"/>
              </a:ext>
            </a:extLst>
          </p:cNvPr>
          <p:cNvSpPr/>
          <p:nvPr/>
        </p:nvSpPr>
        <p:spPr>
          <a:xfrm rot="5400000">
            <a:off x="2769299" y="3462682"/>
            <a:ext cx="190005" cy="1909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94EA8-CB51-44AC-8082-49AFEC8FF783}"/>
              </a:ext>
            </a:extLst>
          </p:cNvPr>
          <p:cNvSpPr/>
          <p:nvPr/>
        </p:nvSpPr>
        <p:spPr>
          <a:xfrm>
            <a:off x="4443549" y="3819302"/>
            <a:ext cx="357051" cy="333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A4B93-915D-4726-9B1B-0DD35F515C38}"/>
              </a:ext>
            </a:extLst>
          </p:cNvPr>
          <p:cNvSpPr/>
          <p:nvPr/>
        </p:nvSpPr>
        <p:spPr>
          <a:xfrm>
            <a:off x="534489" y="3461162"/>
            <a:ext cx="357051" cy="333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24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74656C1-02B3-4CAF-AAF5-831A1C03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1" y="0"/>
            <a:ext cx="1146879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CEA806-9CEF-4BB9-AD42-2092744D89AE}"/>
              </a:ext>
            </a:extLst>
          </p:cNvPr>
          <p:cNvSpPr/>
          <p:nvPr/>
        </p:nvSpPr>
        <p:spPr>
          <a:xfrm>
            <a:off x="3308169" y="4908962"/>
            <a:ext cx="357051" cy="333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CA26D-4346-46B2-B86E-87DBE0A6AE8E}"/>
              </a:ext>
            </a:extLst>
          </p:cNvPr>
          <p:cNvSpPr/>
          <p:nvPr/>
        </p:nvSpPr>
        <p:spPr>
          <a:xfrm>
            <a:off x="5975169" y="5075761"/>
            <a:ext cx="357051" cy="333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5E1B7-3055-458C-A82D-960D3A8C487A}"/>
              </a:ext>
            </a:extLst>
          </p:cNvPr>
          <p:cNvSpPr/>
          <p:nvPr/>
        </p:nvSpPr>
        <p:spPr>
          <a:xfrm>
            <a:off x="3239589" y="6096000"/>
            <a:ext cx="859971" cy="333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2073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2022-10-13T02:19:43Z</dcterms:created>
  <dcterms:modified xsi:type="dcterms:W3CDTF">2022-10-13T02:37:46Z</dcterms:modified>
</cp:coreProperties>
</file>