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F14D8-06AA-41DF-B78D-B6E8E6C12B84}" v="25" dt="2022-10-17T17:33:1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CABF14D8-06AA-41DF-B78D-B6E8E6C12B84}"/>
    <pc:docChg chg="undo redo custSel addSld delSld modSld">
      <pc:chgData name="Thomas O Fredericks" userId="9a40f032a9b16fc7" providerId="LiveId" clId="{CABF14D8-06AA-41DF-B78D-B6E8E6C12B84}" dt="2022-10-17T17:33:46.775" v="429" actId="404"/>
      <pc:docMkLst>
        <pc:docMk/>
      </pc:docMkLst>
      <pc:sldChg chg="del">
        <pc:chgData name="Thomas O Fredericks" userId="9a40f032a9b16fc7" providerId="LiveId" clId="{CABF14D8-06AA-41DF-B78D-B6E8E6C12B84}" dt="2022-10-17T17:31:01.513" v="242" actId="2696"/>
        <pc:sldMkLst>
          <pc:docMk/>
          <pc:sldMk cId="4051489049" sldId="256"/>
        </pc:sldMkLst>
      </pc:sldChg>
      <pc:sldChg chg="addSp delSp modSp">
        <pc:chgData name="Thomas O Fredericks" userId="9a40f032a9b16fc7" providerId="LiveId" clId="{CABF14D8-06AA-41DF-B78D-B6E8E6C12B84}" dt="2022-10-17T17:32:38.223" v="393" actId="14100"/>
        <pc:sldMkLst>
          <pc:docMk/>
          <pc:sldMk cId="4274028677" sldId="257"/>
        </pc:sldMkLst>
        <pc:spChg chg="add mod">
          <ac:chgData name="Thomas O Fredericks" userId="9a40f032a9b16fc7" providerId="LiveId" clId="{CABF14D8-06AA-41DF-B78D-B6E8E6C12B84}" dt="2022-10-17T17:31:17.169" v="248" actId="14100"/>
          <ac:spMkLst>
            <pc:docMk/>
            <pc:sldMk cId="4274028677" sldId="257"/>
            <ac:spMk id="3" creationId="{ACAAA8D6-88B2-4B59-9509-9BED9F9D5C75}"/>
          </ac:spMkLst>
        </pc:spChg>
        <pc:spChg chg="add del mod">
          <ac:chgData name="Thomas O Fredericks" userId="9a40f032a9b16fc7" providerId="LiveId" clId="{CABF14D8-06AA-41DF-B78D-B6E8E6C12B84}" dt="2022-10-17T17:31:12.496" v="247" actId="1076"/>
          <ac:spMkLst>
            <pc:docMk/>
            <pc:sldMk cId="4274028677" sldId="257"/>
            <ac:spMk id="7" creationId="{99F2BB03-10A1-497C-9323-470F84ACF8F9}"/>
          </ac:spMkLst>
        </pc:spChg>
        <pc:spChg chg="add mod">
          <ac:chgData name="Thomas O Fredericks" userId="9a40f032a9b16fc7" providerId="LiveId" clId="{CABF14D8-06AA-41DF-B78D-B6E8E6C12B84}" dt="2022-10-17T17:32:13.550" v="389" actId="20577"/>
          <ac:spMkLst>
            <pc:docMk/>
            <pc:sldMk cId="4274028677" sldId="257"/>
            <ac:spMk id="8" creationId="{B29AE2BA-1593-4044-89B1-A05B1973E93A}"/>
          </ac:spMkLst>
        </pc:spChg>
        <pc:spChg chg="add mod">
          <ac:chgData name="Thomas O Fredericks" userId="9a40f032a9b16fc7" providerId="LiveId" clId="{CABF14D8-06AA-41DF-B78D-B6E8E6C12B84}" dt="2022-10-17T17:32:38.223" v="393" actId="14100"/>
          <ac:spMkLst>
            <pc:docMk/>
            <pc:sldMk cId="4274028677" sldId="257"/>
            <ac:spMk id="9" creationId="{0562CB27-6E4F-44FA-8384-6B3259EBC1B2}"/>
          </ac:spMkLst>
        </pc:spChg>
        <pc:grpChg chg="add del">
          <ac:chgData name="Thomas O Fredericks" userId="9a40f032a9b16fc7" providerId="LiveId" clId="{CABF14D8-06AA-41DF-B78D-B6E8E6C12B84}" dt="2022-10-17T17:30:58.113" v="241" actId="478"/>
          <ac:grpSpMkLst>
            <pc:docMk/>
            <pc:sldMk cId="4274028677" sldId="257"/>
            <ac:grpSpMk id="4" creationId="{3CB98C56-2729-46F5-9FA3-7AFDCA1A08D2}"/>
          </ac:grpSpMkLst>
        </pc:grpChg>
      </pc:sldChg>
      <pc:sldChg chg="addSp modSp">
        <pc:chgData name="Thomas O Fredericks" userId="9a40f032a9b16fc7" providerId="LiveId" clId="{CABF14D8-06AA-41DF-B78D-B6E8E6C12B84}" dt="2022-10-17T13:37:00.887" v="207" actId="14100"/>
        <pc:sldMkLst>
          <pc:docMk/>
          <pc:sldMk cId="2753469853" sldId="258"/>
        </pc:sldMkLst>
        <pc:spChg chg="add mod">
          <ac:chgData name="Thomas O Fredericks" userId="9a40f032a9b16fc7" providerId="LiveId" clId="{CABF14D8-06AA-41DF-B78D-B6E8E6C12B84}" dt="2022-10-17T13:36:46.453" v="201" actId="1076"/>
          <ac:spMkLst>
            <pc:docMk/>
            <pc:sldMk cId="2753469853" sldId="258"/>
            <ac:spMk id="3" creationId="{0A33CBC7-E090-4303-BAA5-553165526CFD}"/>
          </ac:spMkLst>
        </pc:spChg>
        <pc:spChg chg="add mod">
          <ac:chgData name="Thomas O Fredericks" userId="9a40f032a9b16fc7" providerId="LiveId" clId="{CABF14D8-06AA-41DF-B78D-B6E8E6C12B84}" dt="2022-10-17T13:36:53.045" v="204" actId="14100"/>
          <ac:spMkLst>
            <pc:docMk/>
            <pc:sldMk cId="2753469853" sldId="258"/>
            <ac:spMk id="4" creationId="{98B8F9A5-8107-4B7E-BCA5-E98F580A12A9}"/>
          </ac:spMkLst>
        </pc:spChg>
        <pc:spChg chg="add mod">
          <ac:chgData name="Thomas O Fredericks" userId="9a40f032a9b16fc7" providerId="LiveId" clId="{CABF14D8-06AA-41DF-B78D-B6E8E6C12B84}" dt="2022-10-17T13:37:00.887" v="207" actId="14100"/>
          <ac:spMkLst>
            <pc:docMk/>
            <pc:sldMk cId="2753469853" sldId="258"/>
            <ac:spMk id="5" creationId="{BF9D16CA-1F7E-4458-9D57-34E4058C7574}"/>
          </ac:spMkLst>
        </pc:spChg>
      </pc:sldChg>
      <pc:sldChg chg="addSp modSp">
        <pc:chgData name="Thomas O Fredericks" userId="9a40f032a9b16fc7" providerId="LiveId" clId="{CABF14D8-06AA-41DF-B78D-B6E8E6C12B84}" dt="2022-10-17T17:33:18.784" v="406" actId="14100"/>
        <pc:sldMkLst>
          <pc:docMk/>
          <pc:sldMk cId="2459338243" sldId="259"/>
        </pc:sldMkLst>
        <pc:spChg chg="add mod">
          <ac:chgData name="Thomas O Fredericks" userId="9a40f032a9b16fc7" providerId="LiveId" clId="{CABF14D8-06AA-41DF-B78D-B6E8E6C12B84}" dt="2022-10-17T17:32:57.248" v="396" actId="14100"/>
          <ac:spMkLst>
            <pc:docMk/>
            <pc:sldMk cId="2459338243" sldId="259"/>
            <ac:spMk id="4" creationId="{E7434DC2-0CAB-4205-BC44-9586EA84361D}"/>
          </ac:spMkLst>
        </pc:spChg>
        <pc:spChg chg="add mod">
          <ac:chgData name="Thomas O Fredericks" userId="9a40f032a9b16fc7" providerId="LiveId" clId="{CABF14D8-06AA-41DF-B78D-B6E8E6C12B84}" dt="2022-10-17T17:33:11.393" v="403" actId="14100"/>
          <ac:spMkLst>
            <pc:docMk/>
            <pc:sldMk cId="2459338243" sldId="259"/>
            <ac:spMk id="5" creationId="{67836AC7-0317-46A1-A7BA-92D5EF20FB04}"/>
          </ac:spMkLst>
        </pc:spChg>
        <pc:spChg chg="add mod">
          <ac:chgData name="Thomas O Fredericks" userId="9a40f032a9b16fc7" providerId="LiveId" clId="{CABF14D8-06AA-41DF-B78D-B6E8E6C12B84}" dt="2022-10-17T17:33:18.784" v="406" actId="14100"/>
          <ac:spMkLst>
            <pc:docMk/>
            <pc:sldMk cId="2459338243" sldId="259"/>
            <ac:spMk id="6" creationId="{C770E853-83CA-4899-AA16-9F3FC370C6A7}"/>
          </ac:spMkLst>
        </pc:spChg>
        <pc:picChg chg="mod">
          <ac:chgData name="Thomas O Fredericks" userId="9a40f032a9b16fc7" providerId="LiveId" clId="{CABF14D8-06AA-41DF-B78D-B6E8E6C12B84}" dt="2022-10-17T17:33:05.353" v="399" actId="1076"/>
          <ac:picMkLst>
            <pc:docMk/>
            <pc:sldMk cId="2459338243" sldId="259"/>
            <ac:picMk id="3" creationId="{86CC3AD0-1400-46EC-83F5-8815922809CC}"/>
          </ac:picMkLst>
        </pc:picChg>
      </pc:sldChg>
      <pc:sldChg chg="addSp delSp modSp add">
        <pc:chgData name="Thomas O Fredericks" userId="9a40f032a9b16fc7" providerId="LiveId" clId="{CABF14D8-06AA-41DF-B78D-B6E8E6C12B84}" dt="2022-10-17T17:33:46.775" v="429" actId="404"/>
        <pc:sldMkLst>
          <pc:docMk/>
          <pc:sldMk cId="3008812815" sldId="260"/>
        </pc:sldMkLst>
        <pc:spChg chg="add mod">
          <ac:chgData name="Thomas O Fredericks" userId="9a40f032a9b16fc7" providerId="LiveId" clId="{CABF14D8-06AA-41DF-B78D-B6E8E6C12B84}" dt="2022-10-17T17:33:46.775" v="429" actId="404"/>
          <ac:spMkLst>
            <pc:docMk/>
            <pc:sldMk cId="3008812815" sldId="260"/>
            <ac:spMk id="3" creationId="{A767601E-5471-448E-AC61-2D2E8A41C29B}"/>
          </ac:spMkLst>
        </pc:spChg>
        <pc:spChg chg="add mod">
          <ac:chgData name="Thomas O Fredericks" userId="9a40f032a9b16fc7" providerId="LiveId" clId="{CABF14D8-06AA-41DF-B78D-B6E8E6C12B84}" dt="2022-10-17T13:35:26.341" v="143" actId="1582"/>
          <ac:spMkLst>
            <pc:docMk/>
            <pc:sldMk cId="3008812815" sldId="260"/>
            <ac:spMk id="5" creationId="{8AF6BC9B-D495-42E8-A3CF-A36E650A1FD8}"/>
          </ac:spMkLst>
        </pc:spChg>
        <pc:spChg chg="add del mod">
          <ac:chgData name="Thomas O Fredericks" userId="9a40f032a9b16fc7" providerId="LiveId" clId="{CABF14D8-06AA-41DF-B78D-B6E8E6C12B84}" dt="2022-10-17T13:36:20.542" v="199" actId="478"/>
          <ac:spMkLst>
            <pc:docMk/>
            <pc:sldMk cId="3008812815" sldId="260"/>
            <ac:spMk id="6" creationId="{FB73467D-3325-42C6-BE70-84CB41DF50BF}"/>
          </ac:spMkLst>
        </pc:spChg>
        <pc:spChg chg="add mod">
          <ac:chgData name="Thomas O Fredericks" userId="9a40f032a9b16fc7" providerId="LiveId" clId="{CABF14D8-06AA-41DF-B78D-B6E8E6C12B84}" dt="2022-10-17T17:15:17.613" v="228" actId="1035"/>
          <ac:spMkLst>
            <pc:docMk/>
            <pc:sldMk cId="3008812815" sldId="260"/>
            <ac:spMk id="7" creationId="{9BCEED7A-C7CF-4E9B-B1E1-DB09EEFD69D6}"/>
          </ac:spMkLst>
        </pc:spChg>
        <pc:spChg chg="add del">
          <ac:chgData name="Thomas O Fredericks" userId="9a40f032a9b16fc7" providerId="LiveId" clId="{CABF14D8-06AA-41DF-B78D-B6E8E6C12B84}" dt="2022-10-17T17:31:04.154" v="244"/>
          <ac:spMkLst>
            <pc:docMk/>
            <pc:sldMk cId="3008812815" sldId="260"/>
            <ac:spMk id="8" creationId="{934E7D2A-1072-4805-B5CE-7F39A217F00C}"/>
          </ac:spMkLst>
        </pc:spChg>
        <pc:grpChg chg="add mod">
          <ac:chgData name="Thomas O Fredericks" userId="9a40f032a9b16fc7" providerId="LiveId" clId="{CABF14D8-06AA-41DF-B78D-B6E8E6C12B84}" dt="2022-10-17T13:34:37.765" v="136" actId="1076"/>
          <ac:grpSpMkLst>
            <pc:docMk/>
            <pc:sldMk cId="3008812815" sldId="260"/>
            <ac:grpSpMk id="4" creationId="{F62D64A3-1DF4-487A-9463-21D0DB933767}"/>
          </ac:grpSpMkLst>
        </pc:grpChg>
        <pc:picChg chg="add mod">
          <ac:chgData name="Thomas O Fredericks" userId="9a40f032a9b16fc7" providerId="LiveId" clId="{CABF14D8-06AA-41DF-B78D-B6E8E6C12B84}" dt="2022-10-17T13:34:31.244" v="135" actId="164"/>
          <ac:picMkLst>
            <pc:docMk/>
            <pc:sldMk cId="3008812815" sldId="260"/>
            <ac:picMk id="2" creationId="{05625ADD-E79D-452E-92BE-C05B6DCA7D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F57E4-4FB5-42FC-B275-5CA60391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CF9720-974F-4483-8B9E-96CB9612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CFCE2-C001-4B7C-8D60-150852F0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C6E8E-6A8A-4A3A-871B-FD5CAE46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647ED-9579-45BD-AE93-A62355B7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16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40D86-AC25-47B0-94B6-035A26D5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DB9E93-43A6-4524-90EA-406FC0E3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21040-1003-41F0-82D4-1B07C457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B9394-FCD4-4AF0-8E66-E4B661EF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7566F4-E2EC-45C9-84A2-829AA320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47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2B887F-AA5E-42BA-AFD6-ED191C95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57F4A0-EFB9-4C40-B408-D050C2A5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A5E9E-2282-409B-9A1A-ED3E0DBE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40F1A-E531-477F-8DD0-52E8A840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44551-197A-4FD9-96C0-59489F40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9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147D0-6F18-4481-840B-3036790F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F0AE9-4797-46F3-94D4-F2081541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72EEE-2936-495D-8E16-32B9BD02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3C845-AEBE-42FE-8A8D-1066ED94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DF7A43-56B8-4EDE-8D0C-46901AEE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54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0B49-DA14-47CC-AC75-466805E4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64A18E-BFD6-45CC-AA8D-155BA46D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9A16B2-B92D-44E7-8061-8F6AD45A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6EBB5-4DE6-435E-88D2-FD7EA0ED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A087E-FC4D-4198-9029-5C03B8C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9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57015-27B9-4AA8-87FE-9DFA02F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8EDB9-4F2F-4F70-8080-C73AC7071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1264F-EDDE-42CC-A04D-088D97C9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8A479-9903-4A0B-8854-4190BA8D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21B2C-A90D-454E-ACDC-6D9A7F8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778A3-EF51-4B84-B077-B6693069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141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16449-29F2-4BCB-B679-32980F5F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BA5FDA-1DF5-4457-A504-800E277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19102E-7906-4691-8A25-8E41C5F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856333-96F7-41BE-B697-472A48AF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64E3C4-DC9B-4B78-B634-89BFE26C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709DA5-B005-41AA-8839-723B0438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A41FC0-72BC-4015-AC80-7965A8F0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66EB20-1ECA-437B-8CE0-CB77E726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14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CF6B7-126D-49C6-AFBC-82D175A1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418D26-4156-41F6-8C2D-40670F5D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57A27E-F0AD-492B-85E1-C7449D5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2C21A0-49D8-4BF8-BA9D-9087C15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62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BCD275-A657-4974-9845-E7F775C7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C4017C-52A9-4BCF-8402-B693ABE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E2A13C-C46D-4308-B004-C241534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2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CC380-6387-4D98-AE1B-987D57EA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50D59-ADB4-4349-845D-94141621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CF5971-1C2A-41DD-905A-BD446610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8C4BC-2441-4BFA-BB9C-50CE2947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C0D9A6-868A-453E-9298-56FBEE2A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0DC0C8-E230-4BB5-98BD-5EE4EAD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759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7531F-CE20-491E-A674-D9CA13C5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9D0A34-15E4-4F1C-A88D-6DB7A8435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388BC-E879-44EA-A3E3-9959DB94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72C6B-1604-4A66-8CC9-66B283A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F306B-5452-479F-9423-5669C72C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3EAC2E-E5E1-4F74-A4A3-1EFDDF5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51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5E3971-11D7-4421-B1B2-AAC63D1E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526C8-3198-4D21-8BBF-E86ECCFC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B2A70-3F40-44B9-AC3E-EEBB77159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535A-B03B-4FF2-94BA-EAF1CF0D84CC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4C55-29A8-4640-97C6-E3AFB0D0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63285-51A2-4468-B3C8-AAC256CE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6D5F-F42C-4460-A5A7-3BD40A3458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51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60E4E69-8F21-47C7-9C8D-AFE56B1A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143"/>
            <a:ext cx="12192000" cy="620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AAA8D6-88B2-4B59-9509-9BED9F9D5C75}"/>
              </a:ext>
            </a:extLst>
          </p:cNvPr>
          <p:cNvSpPr/>
          <p:nvPr/>
        </p:nvSpPr>
        <p:spPr>
          <a:xfrm>
            <a:off x="4273062" y="374286"/>
            <a:ext cx="7766537" cy="59210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9F2BB03-10A1-497C-9323-470F84ACF8F9}"/>
              </a:ext>
            </a:extLst>
          </p:cNvPr>
          <p:cNvSpPr/>
          <p:nvPr/>
        </p:nvSpPr>
        <p:spPr>
          <a:xfrm>
            <a:off x="4055009" y="3191608"/>
            <a:ext cx="566734" cy="2080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AE2BA-1593-4044-89B1-A05B1973E93A}"/>
              </a:ext>
            </a:extLst>
          </p:cNvPr>
          <p:cNvSpPr/>
          <p:nvPr/>
        </p:nvSpPr>
        <p:spPr>
          <a:xfrm>
            <a:off x="2928191" y="1418557"/>
            <a:ext cx="1344871" cy="1399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Rappel : ce code est exécuté lorsque le personnage entre en Trigger avec un GameObject qui a le tag «Pickup»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62CB27-6E4F-44FA-8384-6B3259EBC1B2}"/>
              </a:ext>
            </a:extLst>
          </p:cNvPr>
          <p:cNvSpPr/>
          <p:nvPr/>
        </p:nvSpPr>
        <p:spPr>
          <a:xfrm>
            <a:off x="3463844" y="3218684"/>
            <a:ext cx="469981" cy="15554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40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7AF923D-E133-4FD3-BB08-D1847F15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566338"/>
            <a:ext cx="11955543" cy="5725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3CBC7-E090-4303-BAA5-553165526CFD}"/>
              </a:ext>
            </a:extLst>
          </p:cNvPr>
          <p:cNvSpPr/>
          <p:nvPr/>
        </p:nvSpPr>
        <p:spPr>
          <a:xfrm>
            <a:off x="7448203" y="1787236"/>
            <a:ext cx="964277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8F9A5-8107-4B7E-BCA5-E98F580A12A9}"/>
              </a:ext>
            </a:extLst>
          </p:cNvPr>
          <p:cNvSpPr/>
          <p:nvPr/>
        </p:nvSpPr>
        <p:spPr>
          <a:xfrm>
            <a:off x="1341119" y="2097578"/>
            <a:ext cx="1294016" cy="2133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D16CA-1F7E-4458-9D57-34E4058C7574}"/>
              </a:ext>
            </a:extLst>
          </p:cNvPr>
          <p:cNvSpPr/>
          <p:nvPr/>
        </p:nvSpPr>
        <p:spPr>
          <a:xfrm>
            <a:off x="322501" y="714587"/>
            <a:ext cx="284328" cy="274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346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6CC3AD0-1400-46EC-83F5-88159228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55" y="388621"/>
            <a:ext cx="9307224" cy="6268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434DC2-0CAB-4205-BC44-9586EA84361D}"/>
              </a:ext>
            </a:extLst>
          </p:cNvPr>
          <p:cNvSpPr/>
          <p:nvPr/>
        </p:nvSpPr>
        <p:spPr>
          <a:xfrm>
            <a:off x="8303987" y="5216236"/>
            <a:ext cx="1420305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36AC7-0317-46A1-A7BA-92D5EF20FB04}"/>
              </a:ext>
            </a:extLst>
          </p:cNvPr>
          <p:cNvSpPr/>
          <p:nvPr/>
        </p:nvSpPr>
        <p:spPr>
          <a:xfrm>
            <a:off x="8520864" y="1124882"/>
            <a:ext cx="1062751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0E853-83CA-4899-AA16-9F3FC370C6A7}"/>
              </a:ext>
            </a:extLst>
          </p:cNvPr>
          <p:cNvSpPr/>
          <p:nvPr/>
        </p:nvSpPr>
        <p:spPr>
          <a:xfrm>
            <a:off x="6199694" y="2379251"/>
            <a:ext cx="1842337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933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62D64A3-1DF4-487A-9463-21D0DB933767}"/>
              </a:ext>
            </a:extLst>
          </p:cNvPr>
          <p:cNvGrpSpPr/>
          <p:nvPr/>
        </p:nvGrpSpPr>
        <p:grpSpPr>
          <a:xfrm>
            <a:off x="0" y="832436"/>
            <a:ext cx="12128269" cy="5658640"/>
            <a:chOff x="89649" y="599680"/>
            <a:chExt cx="12128269" cy="56586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5625ADD-E79D-452E-92BE-C05B6DCA7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49" y="599680"/>
              <a:ext cx="12012701" cy="565864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7601E-5471-448E-AC61-2D2E8A41C29B}"/>
                </a:ext>
              </a:extLst>
            </p:cNvPr>
            <p:cNvSpPr/>
            <p:nvPr/>
          </p:nvSpPr>
          <p:spPr>
            <a:xfrm>
              <a:off x="10873047" y="4460033"/>
              <a:ext cx="1344871" cy="1399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/>
                <a:t>Ajouter à la suite ici le code à exécuter lorsque le personnage entre en Trigger avec la porte et qu’il a ramassé toutes les clés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AF6BC9B-D495-42E8-A3CF-A36E650A1FD8}"/>
              </a:ext>
            </a:extLst>
          </p:cNvPr>
          <p:cNvSpPr/>
          <p:nvPr/>
        </p:nvSpPr>
        <p:spPr>
          <a:xfrm>
            <a:off x="5328458" y="1845425"/>
            <a:ext cx="964277" cy="1995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BCEED7A-C7CF-4E9B-B1E1-DB09EEFD69D6}"/>
              </a:ext>
            </a:extLst>
          </p:cNvPr>
          <p:cNvSpPr/>
          <p:nvPr/>
        </p:nvSpPr>
        <p:spPr>
          <a:xfrm>
            <a:off x="10187355" y="5312004"/>
            <a:ext cx="566734" cy="2080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8812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47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2022-10-17T13:20:41Z</dcterms:created>
  <dcterms:modified xsi:type="dcterms:W3CDTF">2022-10-17T17:33:46Z</dcterms:modified>
</cp:coreProperties>
</file>