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657E7-05D9-4F6D-AB07-CE8CB7E3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CD0D10-2889-41FB-9C44-0EE1BBC3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F74D9-58AD-400A-8F4A-1A4B4DF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0C2E0-81BE-48C1-B2A0-7182B05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950F1-5621-42CB-A0AB-23222BB4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69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56108-4783-46F4-AAAF-5AFFD190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3A109A-5F2D-429C-AEC1-01CAED8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DB453-0326-4856-AD8A-C0152F2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EA8C7-73C7-4335-95EF-26A34507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696E6-18D1-490C-8ED7-B7C7AAF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214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1A2967-FE18-437D-8E32-A1AB05D24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AA2892-0020-4511-A764-8347CB51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B4604-4609-43EF-A36F-04F38E40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23FD2-6813-4B63-AABB-941F1039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552EB-D197-4DC1-B54E-407D9505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83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F87F7-8983-46A6-8C28-E43C4F18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05DC0-A53E-4D76-89DF-1D06581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1BDB1-12EE-40EC-B4E8-0B8C2944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B3374-4694-4C3D-9B22-C0CD9555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5B9B89-00CC-48F5-8DCF-2A84498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3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7B8D2-156A-4385-8621-E8D0008A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BB22D-5641-4F32-9DB2-3A3A74BF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5ADB2D-5961-4D1B-8635-30DE61A2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2C5139-82BE-467C-8E67-9A946CC6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49586-069D-445A-B03E-DF60851D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641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B489-0320-4C10-A8BF-77D3E257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502DB-E857-4981-9129-BA4CBD1C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9579B5-7D37-41A8-A7FE-F89B9FF8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BD2F8F-0680-42FD-A380-424ADFF6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68A8D-A248-4E36-8C9C-EBE9B443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CC11F-B5E0-408F-8678-0F50621B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28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8F674-E0C8-4C17-8C47-55D80DBB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418A89-035B-4176-A700-1B59B7FA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83043-A8E7-4AFB-A92B-7F225040D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77DA2B-C60F-4555-8608-B961BE85E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A04E38-7836-436F-8EFE-840A5F15D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4D3237-C71C-4BD5-BE4D-E353C0E2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A82A73-2011-4C87-BFF5-B73DCC19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AA27F9-4447-4EE7-AE32-58D7ADF4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852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45A96-4BB1-4971-8E7F-529EC68B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874913-D78A-4429-B5A9-CAB37AD5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282A16-19F6-4934-A800-81808F70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F8146B-0A57-4D29-8ADB-62B79356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708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F90163-ED62-48A2-920C-8EBFCDB6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96FEBB-3193-421B-A78B-A298E375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208A7-AF61-458B-8D64-2A287B4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502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717D7-238F-4880-B237-500028A6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2015C-461C-4AF2-8649-3FCFAE0E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D67B56-5170-473C-87F8-A446EF00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E0C5AF-7FA5-45D6-84D2-CE21AEA9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35D4B-EF0D-406E-825F-FF76F4D4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156317-FEC6-4F66-888F-E82686E2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9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7D52E-F30C-4365-9F84-4B234E9E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ADAFD0-6E87-441E-8A26-F58539AE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363E34-EBC5-45C6-ADB6-6700FC663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9B8AF5-909F-4B61-BC27-6D413BA2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291FDA-C66C-4A5B-A876-44FF0CAE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934113-A785-450C-A8A3-D0561533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71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E3F164-73EA-468B-A8DF-DF12F66E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97C38-A607-4847-AA97-2E452BF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E60001-3FEE-48C6-99EA-DD62A2A2A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7BD0-A129-4442-B10D-266F1C43DE68}" type="datetimeFigureOut">
              <a:rPr lang="fr-CA" smtClean="0"/>
              <a:t>2022-10-19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1AD1C-2E4B-4F4D-9EE6-5E8E905AF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9CA902-BDF9-4E92-9EAB-97F30178E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6E23-8892-48B6-8116-8964F85DA6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57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585D10B-307F-46C3-8207-8F78B915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399627"/>
            <a:ext cx="9850225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4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1916571-CC11-45F0-A78B-A03A5621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122"/>
            <a:ext cx="12192000" cy="49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5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2022-10-20T02:23:21Z</dcterms:created>
  <dcterms:modified xsi:type="dcterms:W3CDTF">2022-10-20T02:25:21Z</dcterms:modified>
</cp:coreProperties>
</file>