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2E2EA-BFFF-4D4C-B0C6-1F7068A50024}" v="11" dt="2022-10-20T13:20:24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CD32E2EA-BFFF-4D4C-B0C6-1F7068A50024}"/>
    <pc:docChg chg="undo addSld modSld">
      <pc:chgData name="Thomas O Fredericks" userId="9a40f032a9b16fc7" providerId="LiveId" clId="{CD32E2EA-BFFF-4D4C-B0C6-1F7068A50024}" dt="2022-10-20T13:20:46.090" v="30" actId="1076"/>
      <pc:docMkLst>
        <pc:docMk/>
      </pc:docMkLst>
      <pc:sldChg chg="addSp modSp">
        <pc:chgData name="Thomas O Fredericks" userId="9a40f032a9b16fc7" providerId="LiveId" clId="{CD32E2EA-BFFF-4D4C-B0C6-1F7068A50024}" dt="2022-10-20T13:20:01.086" v="20" actId="1076"/>
        <pc:sldMkLst>
          <pc:docMk/>
          <pc:sldMk cId="898076657" sldId="256"/>
        </pc:sldMkLst>
        <pc:spChg chg="add mod">
          <ac:chgData name="Thomas O Fredericks" userId="9a40f032a9b16fc7" providerId="LiveId" clId="{CD32E2EA-BFFF-4D4C-B0C6-1F7068A50024}" dt="2022-10-20T13:19:45.375" v="14" actId="14100"/>
          <ac:spMkLst>
            <pc:docMk/>
            <pc:sldMk cId="898076657" sldId="256"/>
            <ac:spMk id="3" creationId="{3BCFBFE0-05F3-42A4-A394-66B4B689487A}"/>
          </ac:spMkLst>
        </pc:spChg>
        <pc:spChg chg="add mod">
          <ac:chgData name="Thomas O Fredericks" userId="9a40f032a9b16fc7" providerId="LiveId" clId="{CD32E2EA-BFFF-4D4C-B0C6-1F7068A50024}" dt="2022-10-20T13:19:56.194" v="18" actId="1076"/>
          <ac:spMkLst>
            <pc:docMk/>
            <pc:sldMk cId="898076657" sldId="256"/>
            <ac:spMk id="4" creationId="{B2AA9009-CAB5-4958-B850-974F60587237}"/>
          </ac:spMkLst>
        </pc:spChg>
        <pc:spChg chg="add mod">
          <ac:chgData name="Thomas O Fredericks" userId="9a40f032a9b16fc7" providerId="LiveId" clId="{CD32E2EA-BFFF-4D4C-B0C6-1F7068A50024}" dt="2022-10-20T13:20:01.086" v="20" actId="1076"/>
          <ac:spMkLst>
            <pc:docMk/>
            <pc:sldMk cId="898076657" sldId="256"/>
            <ac:spMk id="5" creationId="{D3B9DABD-4338-4E28-9D02-FC7CA86C895E}"/>
          </ac:spMkLst>
        </pc:spChg>
        <pc:picChg chg="mod">
          <ac:chgData name="Thomas O Fredericks" userId="9a40f032a9b16fc7" providerId="LiveId" clId="{CD32E2EA-BFFF-4D4C-B0C6-1F7068A50024}" dt="2022-10-20T13:19:48.969" v="17" actId="1076"/>
          <ac:picMkLst>
            <pc:docMk/>
            <pc:sldMk cId="898076657" sldId="256"/>
            <ac:picMk id="2" creationId="{808E443E-AB8E-44FE-928B-167E7E4A3EA3}"/>
          </ac:picMkLst>
        </pc:picChg>
      </pc:sldChg>
      <pc:sldChg chg="addSp modSp">
        <pc:chgData name="Thomas O Fredericks" userId="9a40f032a9b16fc7" providerId="LiveId" clId="{CD32E2EA-BFFF-4D4C-B0C6-1F7068A50024}" dt="2022-10-20T13:19:27.418" v="9" actId="1076"/>
        <pc:sldMkLst>
          <pc:docMk/>
          <pc:sldMk cId="3904842731" sldId="257"/>
        </pc:sldMkLst>
        <pc:spChg chg="add mod">
          <ac:chgData name="Thomas O Fredericks" userId="9a40f032a9b16fc7" providerId="LiveId" clId="{CD32E2EA-BFFF-4D4C-B0C6-1F7068A50024}" dt="2022-10-20T13:19:27.418" v="9" actId="1076"/>
          <ac:spMkLst>
            <pc:docMk/>
            <pc:sldMk cId="3904842731" sldId="257"/>
            <ac:spMk id="3" creationId="{DCE10269-A17B-4D76-852B-4E16DB2B7F7E}"/>
          </ac:spMkLst>
        </pc:spChg>
      </pc:sldChg>
      <pc:sldChg chg="addSp modSp add">
        <pc:chgData name="Thomas O Fredericks" userId="9a40f032a9b16fc7" providerId="LiveId" clId="{CD32E2EA-BFFF-4D4C-B0C6-1F7068A50024}" dt="2022-10-20T13:20:46.090" v="30" actId="1076"/>
        <pc:sldMkLst>
          <pc:docMk/>
          <pc:sldMk cId="1340083813" sldId="258"/>
        </pc:sldMkLst>
        <pc:spChg chg="add mod">
          <ac:chgData name="Thomas O Fredericks" userId="9a40f032a9b16fc7" providerId="LiveId" clId="{CD32E2EA-BFFF-4D4C-B0C6-1F7068A50024}" dt="2022-10-20T13:20:20.337" v="23" actId="14100"/>
          <ac:spMkLst>
            <pc:docMk/>
            <pc:sldMk cId="1340083813" sldId="258"/>
            <ac:spMk id="3" creationId="{E60BEE2C-E42F-493E-92F2-D39C39B38DD1}"/>
          </ac:spMkLst>
        </pc:spChg>
        <pc:spChg chg="add mod">
          <ac:chgData name="Thomas O Fredericks" userId="9a40f032a9b16fc7" providerId="LiveId" clId="{CD32E2EA-BFFF-4D4C-B0C6-1F7068A50024}" dt="2022-10-20T13:20:46.090" v="30" actId="1076"/>
          <ac:spMkLst>
            <pc:docMk/>
            <pc:sldMk cId="1340083813" sldId="258"/>
            <ac:spMk id="4" creationId="{1BA9F842-A843-4DAA-9171-DAEAA7696316}"/>
          </ac:spMkLst>
        </pc:spChg>
        <pc:picChg chg="add">
          <ac:chgData name="Thomas O Fredericks" userId="9a40f032a9b16fc7" providerId="LiveId" clId="{CD32E2EA-BFFF-4D4C-B0C6-1F7068A50024}" dt="2022-10-20T02:09:16.607" v="1"/>
          <ac:picMkLst>
            <pc:docMk/>
            <pc:sldMk cId="1340083813" sldId="258"/>
            <ac:picMk id="2" creationId="{7DD64732-65B4-4B2F-9ADB-FE12EBC870CE}"/>
          </ac:picMkLst>
        </pc:picChg>
      </pc:sldChg>
      <pc:sldChg chg="addSp add">
        <pc:chgData name="Thomas O Fredericks" userId="9a40f032a9b16fc7" providerId="LiveId" clId="{CD32E2EA-BFFF-4D4C-B0C6-1F7068A50024}" dt="2022-10-20T02:15:50.464" v="3"/>
        <pc:sldMkLst>
          <pc:docMk/>
          <pc:sldMk cId="4147351925" sldId="259"/>
        </pc:sldMkLst>
        <pc:picChg chg="add">
          <ac:chgData name="Thomas O Fredericks" userId="9a40f032a9b16fc7" providerId="LiveId" clId="{CD32E2EA-BFFF-4D4C-B0C6-1F7068A50024}" dt="2022-10-20T02:15:50.464" v="3"/>
          <ac:picMkLst>
            <pc:docMk/>
            <pc:sldMk cId="4147351925" sldId="259"/>
            <ac:picMk id="2" creationId="{E7652FE3-0A7A-43CF-958F-738DF9E78D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3EBDC-DA15-4892-B036-EFB63F03D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AFC2D0-7B37-4CDC-86F8-1F11BF759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7B74DB-131A-4409-AB6C-92AEC7D2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5507-B8B9-4D5A-AC1F-578AABC1B6BD}" type="datetimeFigureOut">
              <a:rPr lang="fr-CA" smtClean="0"/>
              <a:t>2022-10-20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EC4451-3B7D-43CF-BC1D-D25FC80D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ED482D-2D00-474B-9C66-99C5B3E0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8B75-F17C-4113-A14E-72D808973E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501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9E2F9-8F4E-48B2-A1AC-E9E8C871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E0D9FF-D655-4F07-BDC9-87C89DC53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C8C740-A405-4996-B02B-AA24E853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5507-B8B9-4D5A-AC1F-578AABC1B6BD}" type="datetimeFigureOut">
              <a:rPr lang="fr-CA" smtClean="0"/>
              <a:t>2022-10-20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623DBB-AEBD-4E14-8DD3-32217E04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45CADC-52A0-44AF-916A-AA96C77C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8B75-F17C-4113-A14E-72D808973E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881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F92DB2-9CD4-4D3F-A303-69D0F0CD6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B1C3F4-CB36-400D-B6D6-C95F1F4F1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E746A9-5E25-41C8-91DA-7C8E8608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5507-B8B9-4D5A-AC1F-578AABC1B6BD}" type="datetimeFigureOut">
              <a:rPr lang="fr-CA" smtClean="0"/>
              <a:t>2022-10-20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66EAAF-F2FB-452F-BA15-5B5A2AEA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04D93E-95F5-4A38-A2F1-3CBBB96A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8B75-F17C-4113-A14E-72D808973E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966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C4C7B-15D9-4015-A87B-ECE74079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BCF8D4-B010-432F-8806-7C7FA6C5D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6DA7A8-8F8E-4AB7-A0BF-1BDC76DA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5507-B8B9-4D5A-AC1F-578AABC1B6BD}" type="datetimeFigureOut">
              <a:rPr lang="fr-CA" smtClean="0"/>
              <a:t>2022-10-20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582354-0DBA-4773-A8C5-B5C39DD9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6ECC30-04E2-472F-AE02-BEA9A9AD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8B75-F17C-4113-A14E-72D808973E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747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A071F-A0E7-4721-9FE9-C8283A04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FB073A-B109-427F-8212-D8BDAF94B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41BF23-5A3A-475A-8519-8DF621A0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5507-B8B9-4D5A-AC1F-578AABC1B6BD}" type="datetimeFigureOut">
              <a:rPr lang="fr-CA" smtClean="0"/>
              <a:t>2022-10-20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348029-E050-49BB-BA90-A0EA481A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5285C4-84F3-4B7D-870C-1D9D0D2C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8B75-F17C-4113-A14E-72D808973E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1075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4ED8-43C6-46D4-8399-CCD3FCFE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314498-599D-4858-8BEA-43EB4DCAB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9EA180-4251-4FFC-AA47-E3281289D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276D7A-ED37-4728-B527-2B1699DB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5507-B8B9-4D5A-AC1F-578AABC1B6BD}" type="datetimeFigureOut">
              <a:rPr lang="fr-CA" smtClean="0"/>
              <a:t>2022-10-20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EEF01C-45A5-4DA1-AD16-0687D080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872D8D-B608-4F6C-9E5C-D5E59B1B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8B75-F17C-4113-A14E-72D808973E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6891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D1C06-1148-481E-A58A-419AB923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95FC6-7C42-4864-A15F-6B4EC7B09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05A2D9-E898-470C-AD8B-A61582F59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F2B79C1-304E-4212-944C-C0E96D6B5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7B58BA-E977-4AF5-8BDE-FE8D49271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944F732-2483-437C-B848-9C218D86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5507-B8B9-4D5A-AC1F-578AABC1B6BD}" type="datetimeFigureOut">
              <a:rPr lang="fr-CA" smtClean="0"/>
              <a:t>2022-10-20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DAFCF1A-8627-47B5-91D6-0F7EBF85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C98DB92-975F-4840-87E9-3EBDAEDA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8B75-F17C-4113-A14E-72D808973E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687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80D19-367E-4183-AB5D-60AE16F7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D600EE2-4E7C-46B8-B9EA-A8A2620F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5507-B8B9-4D5A-AC1F-578AABC1B6BD}" type="datetimeFigureOut">
              <a:rPr lang="fr-CA" smtClean="0"/>
              <a:t>2022-10-20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5ED3F31-3568-44A7-9D64-66B018E1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A24AEB-AE63-410F-8118-0C912E43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8B75-F17C-4113-A14E-72D808973E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263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3249075-3D4F-43AF-A6E7-27AEF6EE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5507-B8B9-4D5A-AC1F-578AABC1B6BD}" type="datetimeFigureOut">
              <a:rPr lang="fr-CA" smtClean="0"/>
              <a:t>2022-10-20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D7D48F-22E1-4B80-ABE1-5A2D958E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B3A87C-4A08-49E9-B921-70E68CD6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8B75-F17C-4113-A14E-72D808973E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0146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561B7E-B594-46E1-955C-B8B48BF0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086E65-9359-4243-8AC1-A6CC95603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26CE78-D19D-4A23-A948-A8CBF955C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3EC424-DABF-4DE2-BD26-BC18B9E2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5507-B8B9-4D5A-AC1F-578AABC1B6BD}" type="datetimeFigureOut">
              <a:rPr lang="fr-CA" smtClean="0"/>
              <a:t>2022-10-20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136F61-F9F4-4596-8A6B-3773B787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D328DE-55A3-45E3-BFB8-A953257D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8B75-F17C-4113-A14E-72D808973E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104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AC4EDC-DEE4-4D9C-BFDC-9EA478B8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B8DBA7-EDD8-4996-9AAD-4215613FE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17BE37-FA6A-4DB2-8AD0-7BA7EDF5C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BC2827-45D6-4A98-86C9-AE7EBAD7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5507-B8B9-4D5A-AC1F-578AABC1B6BD}" type="datetimeFigureOut">
              <a:rPr lang="fr-CA" smtClean="0"/>
              <a:t>2022-10-20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8B46C3-7427-4BB1-A0C5-BEADB303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75470F-24DB-4BF9-969D-CE05B5DB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8B75-F17C-4113-A14E-72D808973E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919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B33E6F-761C-457C-861A-DAFAAB16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6443D4-36E1-4B64-B764-3F3C15A96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C70135-430A-4BED-B7E2-23BEFC842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55507-B8B9-4D5A-AC1F-578AABC1B6BD}" type="datetimeFigureOut">
              <a:rPr lang="fr-CA" smtClean="0"/>
              <a:t>2022-10-20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797E1D-A5A1-4C19-A079-B85F4D96A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4E973C-B742-4228-9B2F-C2C26B85B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88B75-F17C-4113-A14E-72D808973E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5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7967A35-452E-4792-9732-7697F3EA5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66" y="637785"/>
            <a:ext cx="10517068" cy="5582429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DCE10269-A17B-4D76-852B-4E16DB2B7F7E}"/>
              </a:ext>
            </a:extLst>
          </p:cNvPr>
          <p:cNvSpPr/>
          <p:nvPr/>
        </p:nvSpPr>
        <p:spPr>
          <a:xfrm rot="1800000">
            <a:off x="5489360" y="3510192"/>
            <a:ext cx="1819918" cy="374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484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08E443E-AB8E-44FE-928B-167E7E4A3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8" y="494890"/>
            <a:ext cx="11412543" cy="58682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CFBFE0-05F3-42A4-A394-66B4B689487A}"/>
              </a:ext>
            </a:extLst>
          </p:cNvPr>
          <p:cNvSpPr/>
          <p:nvPr/>
        </p:nvSpPr>
        <p:spPr>
          <a:xfrm>
            <a:off x="1341120" y="1507374"/>
            <a:ext cx="678873" cy="64562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AA9009-CAB5-4958-B850-974F60587237}"/>
              </a:ext>
            </a:extLst>
          </p:cNvPr>
          <p:cNvSpPr/>
          <p:nvPr/>
        </p:nvSpPr>
        <p:spPr>
          <a:xfrm>
            <a:off x="9182793" y="1507374"/>
            <a:ext cx="678873" cy="64562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9DABD-4338-4E28-9D02-FC7CA86C895E}"/>
              </a:ext>
            </a:extLst>
          </p:cNvPr>
          <p:cNvSpPr/>
          <p:nvPr/>
        </p:nvSpPr>
        <p:spPr>
          <a:xfrm>
            <a:off x="9861666" y="3014749"/>
            <a:ext cx="678873" cy="64562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807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DD64732-65B4-4B2F-9ADB-FE12EBC87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575" y="437732"/>
            <a:ext cx="4648849" cy="59825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0BEE2C-E42F-493E-92F2-D39C39B38DD1}"/>
              </a:ext>
            </a:extLst>
          </p:cNvPr>
          <p:cNvSpPr/>
          <p:nvPr/>
        </p:nvSpPr>
        <p:spPr>
          <a:xfrm>
            <a:off x="5807824" y="2388524"/>
            <a:ext cx="2430089" cy="762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BA9F842-A843-4DAA-9171-DAEAA7696316}"/>
              </a:ext>
            </a:extLst>
          </p:cNvPr>
          <p:cNvSpPr/>
          <p:nvPr/>
        </p:nvSpPr>
        <p:spPr>
          <a:xfrm rot="19998891">
            <a:off x="5289999" y="3009551"/>
            <a:ext cx="877480" cy="281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008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7652FE3-0A7A-43CF-958F-738DF9E78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785" y="2081024"/>
            <a:ext cx="6306430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519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Grand écran</PresentationFormat>
  <Paragraphs>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1</cp:revision>
  <dcterms:created xsi:type="dcterms:W3CDTF">2022-10-20T02:06:09Z</dcterms:created>
  <dcterms:modified xsi:type="dcterms:W3CDTF">2022-10-20T13:20:46Z</dcterms:modified>
</cp:coreProperties>
</file>