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93F4F-1F55-48E7-B80E-3B7DC76970D4}" v="17" dt="2022-10-20T13:17:4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41293F4F-1F55-48E7-B80E-3B7DC76970D4}"/>
    <pc:docChg chg="undo modSld sldOrd">
      <pc:chgData name="Thomas O Fredericks" userId="9a40f032a9b16fc7" providerId="LiveId" clId="{41293F4F-1F55-48E7-B80E-3B7DC76970D4}" dt="2022-10-20T13:17:38.128" v="91" actId="1036"/>
      <pc:docMkLst>
        <pc:docMk/>
      </pc:docMkLst>
      <pc:sldChg chg="addSp delSp modSp">
        <pc:chgData name="Thomas O Fredericks" userId="9a40f032a9b16fc7" providerId="LiveId" clId="{41293F4F-1F55-48E7-B80E-3B7DC76970D4}" dt="2022-10-20T13:15:17.743" v="74"/>
        <pc:sldMkLst>
          <pc:docMk/>
          <pc:sldMk cId="3973205130" sldId="257"/>
        </pc:sldMkLst>
        <pc:spChg chg="add mod">
          <ac:chgData name="Thomas O Fredericks" userId="9a40f032a9b16fc7" providerId="LiveId" clId="{41293F4F-1F55-48E7-B80E-3B7DC76970D4}" dt="2022-10-20T13:10:36.775" v="16" actId="1076"/>
          <ac:spMkLst>
            <pc:docMk/>
            <pc:sldMk cId="3973205130" sldId="257"/>
            <ac:spMk id="2" creationId="{ACB6186B-F3A9-4C77-93B9-53C1314065BF}"/>
          </ac:spMkLst>
        </pc:spChg>
        <pc:spChg chg="add mod">
          <ac:chgData name="Thomas O Fredericks" userId="9a40f032a9b16fc7" providerId="LiveId" clId="{41293F4F-1F55-48E7-B80E-3B7DC76970D4}" dt="2022-10-20T13:11:11.821" v="56" actId="1037"/>
          <ac:spMkLst>
            <pc:docMk/>
            <pc:sldMk cId="3973205130" sldId="257"/>
            <ac:spMk id="3" creationId="{3EA9F5D9-1982-42E8-AC02-9F1889274A2D}"/>
          </ac:spMkLst>
        </pc:spChg>
        <pc:spChg chg="add del mod">
          <ac:chgData name="Thomas O Fredericks" userId="9a40f032a9b16fc7" providerId="LiveId" clId="{41293F4F-1F55-48E7-B80E-3B7DC76970D4}" dt="2022-10-20T13:11:27.365" v="59" actId="11529"/>
          <ac:spMkLst>
            <pc:docMk/>
            <pc:sldMk cId="3973205130" sldId="257"/>
            <ac:spMk id="5" creationId="{5BAF1A71-C835-4F16-9728-3544227AA3BC}"/>
          </ac:spMkLst>
        </pc:spChg>
        <pc:spChg chg="add mod">
          <ac:chgData name="Thomas O Fredericks" userId="9a40f032a9b16fc7" providerId="LiveId" clId="{41293F4F-1F55-48E7-B80E-3B7DC76970D4}" dt="2022-10-20T13:15:14.387" v="72" actId="1076"/>
          <ac:spMkLst>
            <pc:docMk/>
            <pc:sldMk cId="3973205130" sldId="257"/>
            <ac:spMk id="6" creationId="{B91A1FF2-260C-4E65-87C6-081988ADDDCE}"/>
          </ac:spMkLst>
        </pc:spChg>
        <pc:spChg chg="add del mod">
          <ac:chgData name="Thomas O Fredericks" userId="9a40f032a9b16fc7" providerId="LiveId" clId="{41293F4F-1F55-48E7-B80E-3B7DC76970D4}" dt="2022-10-20T13:15:17.743" v="74"/>
          <ac:spMkLst>
            <pc:docMk/>
            <pc:sldMk cId="3973205130" sldId="257"/>
            <ac:spMk id="7" creationId="{A82A1313-295A-4183-AFBF-89676E604A15}"/>
          </ac:spMkLst>
        </pc:spChg>
        <pc:picChg chg="mod">
          <ac:chgData name="Thomas O Fredericks" userId="9a40f032a9b16fc7" providerId="LiveId" clId="{41293F4F-1F55-48E7-B80E-3B7DC76970D4}" dt="2022-10-20T13:12:58.018" v="71" actId="1076"/>
          <ac:picMkLst>
            <pc:docMk/>
            <pc:sldMk cId="3973205130" sldId="257"/>
            <ac:picMk id="4" creationId="{C3DF1C50-9A66-4246-BDBC-5FF053C290B9}"/>
          </ac:picMkLst>
        </pc:picChg>
      </pc:sldChg>
      <pc:sldChg chg="ord">
        <pc:chgData name="Thomas O Fredericks" userId="9a40f032a9b16fc7" providerId="LiveId" clId="{41293F4F-1F55-48E7-B80E-3B7DC76970D4}" dt="2022-10-20T13:12:09.790" v="64"/>
        <pc:sldMkLst>
          <pc:docMk/>
          <pc:sldMk cId="3994822713" sldId="258"/>
        </pc:sldMkLst>
      </pc:sldChg>
      <pc:sldChg chg="addSp modSp">
        <pc:chgData name="Thomas O Fredericks" userId="9a40f032a9b16fc7" providerId="LiveId" clId="{41293F4F-1F55-48E7-B80E-3B7DC76970D4}" dt="2022-10-20T13:17:38.128" v="91" actId="1036"/>
        <pc:sldMkLst>
          <pc:docMk/>
          <pc:sldMk cId="483945863" sldId="259"/>
        </pc:sldMkLst>
        <pc:spChg chg="add mod">
          <ac:chgData name="Thomas O Fredericks" userId="9a40f032a9b16fc7" providerId="LiveId" clId="{41293F4F-1F55-48E7-B80E-3B7DC76970D4}" dt="2022-10-20T13:12:29.025" v="68" actId="14100"/>
          <ac:spMkLst>
            <pc:docMk/>
            <pc:sldMk cId="483945863" sldId="259"/>
            <ac:spMk id="3" creationId="{5B5ECE89-CC16-4D0D-A956-77335921D680}"/>
          </ac:spMkLst>
        </pc:spChg>
        <pc:spChg chg="add mod">
          <ac:chgData name="Thomas O Fredericks" userId="9a40f032a9b16fc7" providerId="LiveId" clId="{41293F4F-1F55-48E7-B80E-3B7DC76970D4}" dt="2022-10-20T13:17:31.462" v="86" actId="1076"/>
          <ac:spMkLst>
            <pc:docMk/>
            <pc:sldMk cId="483945863" sldId="259"/>
            <ac:spMk id="4" creationId="{057E537F-3C41-4A24-83F0-8E8BA0142410}"/>
          </ac:spMkLst>
        </pc:spChg>
        <pc:spChg chg="add mod">
          <ac:chgData name="Thomas O Fredericks" userId="9a40f032a9b16fc7" providerId="LiveId" clId="{41293F4F-1F55-48E7-B80E-3B7DC76970D4}" dt="2022-10-20T13:15:40.064" v="84" actId="1037"/>
          <ac:spMkLst>
            <pc:docMk/>
            <pc:sldMk cId="483945863" sldId="259"/>
            <ac:spMk id="5" creationId="{611CAF56-7C24-4FA6-80D0-C8717FBA3650}"/>
          </ac:spMkLst>
        </pc:spChg>
        <pc:spChg chg="add mod">
          <ac:chgData name="Thomas O Fredericks" userId="9a40f032a9b16fc7" providerId="LiveId" clId="{41293F4F-1F55-48E7-B80E-3B7DC76970D4}" dt="2022-10-20T13:17:38.128" v="91" actId="1036"/>
          <ac:spMkLst>
            <pc:docMk/>
            <pc:sldMk cId="483945863" sldId="259"/>
            <ac:spMk id="6" creationId="{AF4DF39B-CE32-4028-8F5C-E5F6EF894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7A634-D864-4459-98FA-3EFC58DE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A0BD0A-DB51-440F-B05F-6BD9A8E9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D335F-D1CF-429D-8810-991B03E1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C21D5-E1B4-4C27-B82D-5B2227E3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3C68A-BB8B-4672-9309-961FA744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5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05789-4F6D-4371-9517-89B1F00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D6C71-C924-4457-BC63-9FD4328B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E6433-46F6-4561-9D2F-72483F90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BFA25-48AC-41BC-A223-91364B7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89C93-BB75-4742-B315-5D92E94C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32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533B3A-B4F9-4C2E-BFD9-F7711E35F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54FB32-D4C8-4ED3-9AC8-1B9D8812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22DE7-0462-40CF-97CF-DFF7F5CB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7715C-6AED-478C-94C0-7089F389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1195E-905F-41D5-A3F7-AD4E2652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375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C5C7C-8CFC-49B0-98E8-278466FD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83C77-3F91-499E-B1A1-1769761C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4F14C-6ABA-4CEF-B8CB-D86826E1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37FE0-82BD-462B-8F1E-5138EBCA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179A6-1148-40D5-81DF-48AAA45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874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AEA17-693A-4708-994E-79B576D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D342B-E330-48A2-A9E3-D49E5790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41E95-735E-47E3-9174-C4F4D073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BA9F9B-3B81-4FC4-A136-1BE56E82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EC88A-6C24-494E-B6D4-9BB37D8D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261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AA0D9-09C8-4A53-B75B-454A908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F80ED-8F19-44A1-BE0C-5D4E60EB2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C3D21B-AF18-45F5-9A5A-9BE753F5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1BF31-7D08-43CF-A4C9-03763BE2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64B386-8EEE-4DD6-BD7A-BFB9D548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09D31B-EF2A-46DB-9DA9-79A5020F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3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C1A3F-B4A5-4823-8177-C391B764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E8FB84-0CCF-42E7-9897-BC952040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A243F-4964-49DE-B9F3-7560B3A7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0563EB-95D4-481A-8571-8EAEB0E93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BEA21B-3547-4FEE-97CA-48F1EC1D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3F3FD-8338-49DA-93F4-480A4A8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695C0D-168C-4E14-A6D4-15AA2FF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CDAEBB-8AA1-4A49-AA39-87992D78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54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1A9F0-B988-4311-99CA-3E8E8E64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3D2396-CB60-4306-BA8F-03D6CC2E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330B29-7EDC-4FAE-9B98-BF239E0B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6BD93C-16D6-48D1-BBAD-5076F13A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41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975163-6E4B-4CCB-97BC-6ED22F48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85B6A6-127A-4832-8715-FD77E52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1C6052-5410-4070-8D3A-ADA16F14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11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D4765-7397-4198-ACE3-AFAEBF25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3DDD8-D9F3-4EF5-8C23-EF1F3D67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B0581D-303B-4467-9CCC-CC1BD2A0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2E11AA-AFBD-4B3A-BBF3-F5833AF6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CF357E-AF6F-49A9-A084-8E64679B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E10F0D-0755-4303-B830-7D9438D0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34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8C06A-A2E9-4406-B341-BA0BBD2E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649FC5-A96D-45AD-8678-39F5A7495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BCBB30-4726-4819-9C1E-74BDA195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0676B-B235-48E5-AC36-0A409B6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761DD-D4DB-4AAB-881C-4DA5208D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CDF6E-0446-4405-BAF7-EB8A6B1D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71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454E25-AD08-4593-8C93-2F3A5C46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314F56-4200-46AD-9FAA-01B4483B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EA6AB-0B99-43CC-AABB-C57690D1D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880A-EE68-49E9-8437-5EFBAE2E5BCC}" type="datetimeFigureOut">
              <a:rPr lang="fr-CA" smtClean="0"/>
              <a:t>2022-10-20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5AED3-598D-423B-AA95-274A5CB32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117DF-310C-4039-8219-571ADD65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39BC-CC39-4329-B49C-E66B148AB3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BF61D8-1A8C-4354-8537-7DEFFA15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418680"/>
            <a:ext cx="8897592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DF1C50-9A66-4246-BDBC-5FF053C2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98"/>
            <a:ext cx="12192000" cy="6502400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ACB6186B-F3A9-4C77-93B9-53C1314065BF}"/>
              </a:ext>
            </a:extLst>
          </p:cNvPr>
          <p:cNvSpPr/>
          <p:nvPr/>
        </p:nvSpPr>
        <p:spPr>
          <a:xfrm>
            <a:off x="11205556" y="1438102"/>
            <a:ext cx="906087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A9F5D9-1982-42E8-AC02-9F1889274A2D}"/>
              </a:ext>
            </a:extLst>
          </p:cNvPr>
          <p:cNvSpPr txBox="1"/>
          <p:nvPr/>
        </p:nvSpPr>
        <p:spPr>
          <a:xfrm>
            <a:off x="11147366" y="548639"/>
            <a:ext cx="11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Reste du code de collision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A1FF2-260C-4E65-87C6-081988ADDDCE}"/>
              </a:ext>
            </a:extLst>
          </p:cNvPr>
          <p:cNvSpPr/>
          <p:nvPr/>
        </p:nvSpPr>
        <p:spPr>
          <a:xfrm>
            <a:off x="6575367" y="673331"/>
            <a:ext cx="4571999" cy="27889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320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3653ED7-E1CD-4498-9556-C76A88A2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576"/>
            <a:ext cx="12192000" cy="34268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5ECE89-CC16-4D0D-A956-77335921D680}"/>
              </a:ext>
            </a:extLst>
          </p:cNvPr>
          <p:cNvSpPr/>
          <p:nvPr/>
        </p:nvSpPr>
        <p:spPr>
          <a:xfrm>
            <a:off x="3122814" y="2626821"/>
            <a:ext cx="8864139" cy="23192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E537F-3C41-4A24-83F0-8E8BA0142410}"/>
              </a:ext>
            </a:extLst>
          </p:cNvPr>
          <p:cNvSpPr/>
          <p:nvPr/>
        </p:nvSpPr>
        <p:spPr>
          <a:xfrm>
            <a:off x="1025236" y="2837411"/>
            <a:ext cx="288175" cy="354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CAF56-7C24-4FA6-80D0-C8717FBA3650}"/>
              </a:ext>
            </a:extLst>
          </p:cNvPr>
          <p:cNvSpPr/>
          <p:nvPr/>
        </p:nvSpPr>
        <p:spPr>
          <a:xfrm>
            <a:off x="4461164" y="3014749"/>
            <a:ext cx="277090" cy="2687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DF39B-CE32-4028-8F5C-E5F6EF894F65}"/>
              </a:ext>
            </a:extLst>
          </p:cNvPr>
          <p:cNvSpPr/>
          <p:nvPr/>
        </p:nvSpPr>
        <p:spPr>
          <a:xfrm>
            <a:off x="8168640" y="3538452"/>
            <a:ext cx="288175" cy="354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3945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2022-10-20T01:56:46Z</dcterms:created>
  <dcterms:modified xsi:type="dcterms:W3CDTF">2022-10-20T13:17:47Z</dcterms:modified>
</cp:coreProperties>
</file>