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80" r:id="rId23"/>
    <p:sldId id="279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35A17-9EB5-43A2-BCD2-B142904F17FE}" v="121" dt="2022-10-13T19:09:14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70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0CB35A17-9EB5-43A2-BCD2-B142904F17FE}"/>
    <pc:docChg chg="undo custSel addSld modSld">
      <pc:chgData name="Thomas O Fredericks" userId="9a40f032a9b16fc7" providerId="LiveId" clId="{0CB35A17-9EB5-43A2-BCD2-B142904F17FE}" dt="2022-10-13T19:09:18.836" v="715" actId="14100"/>
      <pc:docMkLst>
        <pc:docMk/>
      </pc:docMkLst>
      <pc:sldChg chg="addSp modSp">
        <pc:chgData name="Thomas O Fredericks" userId="9a40f032a9b16fc7" providerId="LiveId" clId="{0CB35A17-9EB5-43A2-BCD2-B142904F17FE}" dt="2022-10-13T16:36:34.036" v="21" actId="20577"/>
        <pc:sldMkLst>
          <pc:docMk/>
          <pc:sldMk cId="385439647" sldId="257"/>
        </pc:sldMkLst>
        <pc:spChg chg="add mod">
          <ac:chgData name="Thomas O Fredericks" userId="9a40f032a9b16fc7" providerId="LiveId" clId="{0CB35A17-9EB5-43A2-BCD2-B142904F17FE}" dt="2022-10-13T16:32:47.451" v="13" actId="1076"/>
          <ac:spMkLst>
            <pc:docMk/>
            <pc:sldMk cId="385439647" sldId="257"/>
            <ac:spMk id="2" creationId="{2A551EF9-9CA6-4369-A468-C6F78E3EA35C}"/>
          </ac:spMkLst>
        </pc:spChg>
        <pc:spChg chg="add mod">
          <ac:chgData name="Thomas O Fredericks" userId="9a40f032a9b16fc7" providerId="LiveId" clId="{0CB35A17-9EB5-43A2-BCD2-B142904F17FE}" dt="2022-10-13T16:36:24.294" v="17" actId="20577"/>
          <ac:spMkLst>
            <pc:docMk/>
            <pc:sldMk cId="385439647" sldId="257"/>
            <ac:spMk id="4" creationId="{B3EAAB00-350F-40F2-A4E9-D7AE1F6AE245}"/>
          </ac:spMkLst>
        </pc:spChg>
        <pc:spChg chg="add mod">
          <ac:chgData name="Thomas O Fredericks" userId="9a40f032a9b16fc7" providerId="LiveId" clId="{0CB35A17-9EB5-43A2-BCD2-B142904F17FE}" dt="2022-10-13T16:36:34.036" v="21" actId="20577"/>
          <ac:spMkLst>
            <pc:docMk/>
            <pc:sldMk cId="385439647" sldId="257"/>
            <ac:spMk id="5" creationId="{CA495564-E2FA-42DC-A1D0-FFEAA74FA5BD}"/>
          </ac:spMkLst>
        </pc:spChg>
      </pc:sldChg>
      <pc:sldChg chg="addSp modSp">
        <pc:chgData name="Thomas O Fredericks" userId="9a40f032a9b16fc7" providerId="LiveId" clId="{0CB35A17-9EB5-43A2-BCD2-B142904F17FE}" dt="2022-10-13T18:16:40.272" v="25" actId="1076"/>
        <pc:sldMkLst>
          <pc:docMk/>
          <pc:sldMk cId="1345250895" sldId="258"/>
        </pc:sldMkLst>
        <pc:spChg chg="add mod">
          <ac:chgData name="Thomas O Fredericks" userId="9a40f032a9b16fc7" providerId="LiveId" clId="{0CB35A17-9EB5-43A2-BCD2-B142904F17FE}" dt="2022-10-13T18:16:33.149" v="23" actId="1076"/>
          <ac:spMkLst>
            <pc:docMk/>
            <pc:sldMk cId="1345250895" sldId="258"/>
            <ac:spMk id="4" creationId="{B1E0C768-813E-40E5-9324-E0B79BCAE9D6}"/>
          </ac:spMkLst>
        </pc:spChg>
        <pc:spChg chg="add mod">
          <ac:chgData name="Thomas O Fredericks" userId="9a40f032a9b16fc7" providerId="LiveId" clId="{0CB35A17-9EB5-43A2-BCD2-B142904F17FE}" dt="2022-10-13T18:16:40.272" v="25" actId="1076"/>
          <ac:spMkLst>
            <pc:docMk/>
            <pc:sldMk cId="1345250895" sldId="258"/>
            <ac:spMk id="5" creationId="{CC159A7E-7085-404B-B2BE-B8FD859C2CFE}"/>
          </ac:spMkLst>
        </pc:spChg>
      </pc:sldChg>
      <pc:sldChg chg="addSp modSp">
        <pc:chgData name="Thomas O Fredericks" userId="9a40f032a9b16fc7" providerId="LiveId" clId="{0CB35A17-9EB5-43A2-BCD2-B142904F17FE}" dt="2022-10-13T18:18:37.046" v="40" actId="2085"/>
        <pc:sldMkLst>
          <pc:docMk/>
          <pc:sldMk cId="3290314333" sldId="259"/>
        </pc:sldMkLst>
        <pc:spChg chg="add mod">
          <ac:chgData name="Thomas O Fredericks" userId="9a40f032a9b16fc7" providerId="LiveId" clId="{0CB35A17-9EB5-43A2-BCD2-B142904F17FE}" dt="2022-10-13T18:18:37.046" v="40" actId="2085"/>
          <ac:spMkLst>
            <pc:docMk/>
            <pc:sldMk cId="3290314333" sldId="259"/>
            <ac:spMk id="2" creationId="{C5569F20-44E0-492B-953F-DC3883B91455}"/>
          </ac:spMkLst>
        </pc:spChg>
        <pc:spChg chg="add mod">
          <ac:chgData name="Thomas O Fredericks" userId="9a40f032a9b16fc7" providerId="LiveId" clId="{0CB35A17-9EB5-43A2-BCD2-B142904F17FE}" dt="2022-10-13T18:17:07.340" v="30" actId="1076"/>
          <ac:spMkLst>
            <pc:docMk/>
            <pc:sldMk cId="3290314333" sldId="259"/>
            <ac:spMk id="6" creationId="{4A58E060-4BD5-4768-8558-A4EBF84CE83A}"/>
          </ac:spMkLst>
        </pc:spChg>
      </pc:sldChg>
      <pc:sldChg chg="addSp modSp">
        <pc:chgData name="Thomas O Fredericks" userId="9a40f032a9b16fc7" providerId="LiveId" clId="{0CB35A17-9EB5-43A2-BCD2-B142904F17FE}" dt="2022-10-13T18:17:56.922" v="32" actId="1076"/>
        <pc:sldMkLst>
          <pc:docMk/>
          <pc:sldMk cId="198159866" sldId="260"/>
        </pc:sldMkLst>
        <pc:spChg chg="add">
          <ac:chgData name="Thomas O Fredericks" userId="9a40f032a9b16fc7" providerId="LiveId" clId="{0CB35A17-9EB5-43A2-BCD2-B142904F17FE}" dt="2022-10-13T18:17:53.080" v="31"/>
          <ac:spMkLst>
            <pc:docMk/>
            <pc:sldMk cId="198159866" sldId="260"/>
            <ac:spMk id="4" creationId="{1615C3A5-5B63-4317-9554-513CAE3D779C}"/>
          </ac:spMkLst>
        </pc:spChg>
        <pc:spChg chg="add mod">
          <ac:chgData name="Thomas O Fredericks" userId="9a40f032a9b16fc7" providerId="LiveId" clId="{0CB35A17-9EB5-43A2-BCD2-B142904F17FE}" dt="2022-10-13T18:17:56.922" v="32" actId="1076"/>
          <ac:spMkLst>
            <pc:docMk/>
            <pc:sldMk cId="198159866" sldId="260"/>
            <ac:spMk id="5" creationId="{3982503C-E933-4F9F-8C7D-D54132F24F9F}"/>
          </ac:spMkLst>
        </pc:spChg>
      </pc:sldChg>
      <pc:sldChg chg="addSp delSp modSp">
        <pc:chgData name="Thomas O Fredericks" userId="9a40f032a9b16fc7" providerId="LiveId" clId="{0CB35A17-9EB5-43A2-BCD2-B142904F17FE}" dt="2022-10-13T18:19:15.369" v="51" actId="166"/>
        <pc:sldMkLst>
          <pc:docMk/>
          <pc:sldMk cId="3291217388" sldId="262"/>
        </pc:sldMkLst>
        <pc:spChg chg="add mod">
          <ac:chgData name="Thomas O Fredericks" userId="9a40f032a9b16fc7" providerId="LiveId" clId="{0CB35A17-9EB5-43A2-BCD2-B142904F17FE}" dt="2022-10-13T18:18:12.410" v="34" actId="1076"/>
          <ac:spMkLst>
            <pc:docMk/>
            <pc:sldMk cId="3291217388" sldId="262"/>
            <ac:spMk id="4" creationId="{78C402B1-509B-4B7A-89E9-5CF24643F4FE}"/>
          </ac:spMkLst>
        </pc:spChg>
        <pc:spChg chg="add mod ord">
          <ac:chgData name="Thomas O Fredericks" userId="9a40f032a9b16fc7" providerId="LiveId" clId="{0CB35A17-9EB5-43A2-BCD2-B142904F17FE}" dt="2022-10-13T18:19:15.369" v="51" actId="166"/>
          <ac:spMkLst>
            <pc:docMk/>
            <pc:sldMk cId="3291217388" sldId="262"/>
            <ac:spMk id="5" creationId="{7B2BE280-4D93-4187-BF27-83C7F533BCF7}"/>
          </ac:spMkLst>
        </pc:spChg>
        <pc:spChg chg="add del mod">
          <ac:chgData name="Thomas O Fredericks" userId="9a40f032a9b16fc7" providerId="LiveId" clId="{0CB35A17-9EB5-43A2-BCD2-B142904F17FE}" dt="2022-10-13T18:18:28.746" v="38" actId="478"/>
          <ac:spMkLst>
            <pc:docMk/>
            <pc:sldMk cId="3291217388" sldId="262"/>
            <ac:spMk id="6" creationId="{A65792DC-E6C2-40E1-9A57-96BD76ABE780}"/>
          </ac:spMkLst>
        </pc:spChg>
        <pc:spChg chg="add mod">
          <ac:chgData name="Thomas O Fredericks" userId="9a40f032a9b16fc7" providerId="LiveId" clId="{0CB35A17-9EB5-43A2-BCD2-B142904F17FE}" dt="2022-10-13T18:18:48.485" v="44" actId="1076"/>
          <ac:spMkLst>
            <pc:docMk/>
            <pc:sldMk cId="3291217388" sldId="262"/>
            <ac:spMk id="7" creationId="{452811CB-FD76-491E-9A9F-23C7B7116788}"/>
          </ac:spMkLst>
        </pc:spChg>
        <pc:spChg chg="add mod">
          <ac:chgData name="Thomas O Fredericks" userId="9a40f032a9b16fc7" providerId="LiveId" clId="{0CB35A17-9EB5-43A2-BCD2-B142904F17FE}" dt="2022-10-13T18:19:09.686" v="50" actId="1076"/>
          <ac:spMkLst>
            <pc:docMk/>
            <pc:sldMk cId="3291217388" sldId="262"/>
            <ac:spMk id="8" creationId="{D79F6A4F-88EB-4C6F-ADBF-C5F2508EFA78}"/>
          </ac:spMkLst>
        </pc:spChg>
      </pc:sldChg>
      <pc:sldChg chg="addSp modSp">
        <pc:chgData name="Thomas O Fredericks" userId="9a40f032a9b16fc7" providerId="LiveId" clId="{0CB35A17-9EB5-43A2-BCD2-B142904F17FE}" dt="2022-10-13T18:22:47.412" v="56" actId="14100"/>
        <pc:sldMkLst>
          <pc:docMk/>
          <pc:sldMk cId="4112719181" sldId="263"/>
        </pc:sldMkLst>
        <pc:spChg chg="add mod">
          <ac:chgData name="Thomas O Fredericks" userId="9a40f032a9b16fc7" providerId="LiveId" clId="{0CB35A17-9EB5-43A2-BCD2-B142904F17FE}" dt="2022-10-13T18:19:38.457" v="53" actId="1076"/>
          <ac:spMkLst>
            <pc:docMk/>
            <pc:sldMk cId="4112719181" sldId="263"/>
            <ac:spMk id="4" creationId="{6C3446E4-4FC3-48B7-BF92-748D4F78B112}"/>
          </ac:spMkLst>
        </pc:spChg>
        <pc:spChg chg="add mod">
          <ac:chgData name="Thomas O Fredericks" userId="9a40f032a9b16fc7" providerId="LiveId" clId="{0CB35A17-9EB5-43A2-BCD2-B142904F17FE}" dt="2022-10-13T18:22:47.412" v="56" actId="14100"/>
          <ac:spMkLst>
            <pc:docMk/>
            <pc:sldMk cId="4112719181" sldId="263"/>
            <ac:spMk id="5" creationId="{AED415E8-EE3C-4336-AFA7-255718234FB5}"/>
          </ac:spMkLst>
        </pc:spChg>
      </pc:sldChg>
      <pc:sldChg chg="addSp modSp">
        <pc:chgData name="Thomas O Fredericks" userId="9a40f032a9b16fc7" providerId="LiveId" clId="{0CB35A17-9EB5-43A2-BCD2-B142904F17FE}" dt="2022-10-13T18:23:02.382" v="58" actId="1076"/>
        <pc:sldMkLst>
          <pc:docMk/>
          <pc:sldMk cId="464241263" sldId="264"/>
        </pc:sldMkLst>
        <pc:spChg chg="add mod">
          <ac:chgData name="Thomas O Fredericks" userId="9a40f032a9b16fc7" providerId="LiveId" clId="{0CB35A17-9EB5-43A2-BCD2-B142904F17FE}" dt="2022-10-13T18:23:02.382" v="58" actId="1076"/>
          <ac:spMkLst>
            <pc:docMk/>
            <pc:sldMk cId="464241263" sldId="264"/>
            <ac:spMk id="4" creationId="{C80E846C-86A6-4FC7-BDA5-A05DE28F7BB8}"/>
          </ac:spMkLst>
        </pc:spChg>
      </pc:sldChg>
      <pc:sldChg chg="addSp delSp modSp">
        <pc:chgData name="Thomas O Fredericks" userId="9a40f032a9b16fc7" providerId="LiveId" clId="{0CB35A17-9EB5-43A2-BCD2-B142904F17FE}" dt="2022-10-13T18:23:38.337" v="67" actId="1076"/>
        <pc:sldMkLst>
          <pc:docMk/>
          <pc:sldMk cId="1178532335" sldId="265"/>
        </pc:sldMkLst>
        <pc:spChg chg="add mod">
          <ac:chgData name="Thomas O Fredericks" userId="9a40f032a9b16fc7" providerId="LiveId" clId="{0CB35A17-9EB5-43A2-BCD2-B142904F17FE}" dt="2022-10-13T18:23:19.661" v="61" actId="14100"/>
          <ac:spMkLst>
            <pc:docMk/>
            <pc:sldMk cId="1178532335" sldId="265"/>
            <ac:spMk id="4" creationId="{0BB61B2E-E9C5-4D4D-8DC4-42048B8378D8}"/>
          </ac:spMkLst>
        </pc:spChg>
        <pc:spChg chg="add del mod">
          <ac:chgData name="Thomas O Fredericks" userId="9a40f032a9b16fc7" providerId="LiveId" clId="{0CB35A17-9EB5-43A2-BCD2-B142904F17FE}" dt="2022-10-13T18:23:24.151" v="64" actId="478"/>
          <ac:spMkLst>
            <pc:docMk/>
            <pc:sldMk cId="1178532335" sldId="265"/>
            <ac:spMk id="5" creationId="{E04F43D8-0B6A-4CB4-B026-9D06A7269B1D}"/>
          </ac:spMkLst>
        </pc:spChg>
        <pc:spChg chg="add mod">
          <ac:chgData name="Thomas O Fredericks" userId="9a40f032a9b16fc7" providerId="LiveId" clId="{0CB35A17-9EB5-43A2-BCD2-B142904F17FE}" dt="2022-10-13T18:23:38.337" v="67" actId="1076"/>
          <ac:spMkLst>
            <pc:docMk/>
            <pc:sldMk cId="1178532335" sldId="265"/>
            <ac:spMk id="6" creationId="{2FCB3873-02C2-48BA-A50B-0B6FACD0ED89}"/>
          </ac:spMkLst>
        </pc:spChg>
      </pc:sldChg>
      <pc:sldChg chg="addSp delSp modSp">
        <pc:chgData name="Thomas O Fredericks" userId="9a40f032a9b16fc7" providerId="LiveId" clId="{0CB35A17-9EB5-43A2-BCD2-B142904F17FE}" dt="2022-10-13T18:30:57.350" v="150" actId="166"/>
        <pc:sldMkLst>
          <pc:docMk/>
          <pc:sldMk cId="701588653" sldId="266"/>
        </pc:sldMkLst>
        <pc:spChg chg="add mod">
          <ac:chgData name="Thomas O Fredericks" userId="9a40f032a9b16fc7" providerId="LiveId" clId="{0CB35A17-9EB5-43A2-BCD2-B142904F17FE}" dt="2022-10-13T18:29:59.869" v="134" actId="1076"/>
          <ac:spMkLst>
            <pc:docMk/>
            <pc:sldMk cId="701588653" sldId="266"/>
            <ac:spMk id="2" creationId="{C6706C5E-45F1-4F98-80F6-E2BF08FE1645}"/>
          </ac:spMkLst>
        </pc:spChg>
        <pc:spChg chg="add mod">
          <ac:chgData name="Thomas O Fredericks" userId="9a40f032a9b16fc7" providerId="LiveId" clId="{0CB35A17-9EB5-43A2-BCD2-B142904F17FE}" dt="2022-10-13T18:29:59.869" v="134" actId="1076"/>
          <ac:spMkLst>
            <pc:docMk/>
            <pc:sldMk cId="701588653" sldId="266"/>
            <ac:spMk id="4" creationId="{F026F9EE-CFF4-4ADD-81CF-662A60B0AC2C}"/>
          </ac:spMkLst>
        </pc:spChg>
        <pc:spChg chg="add mod ord">
          <ac:chgData name="Thomas O Fredericks" userId="9a40f032a9b16fc7" providerId="LiveId" clId="{0CB35A17-9EB5-43A2-BCD2-B142904F17FE}" dt="2022-10-13T18:29:59.869" v="134" actId="1076"/>
          <ac:spMkLst>
            <pc:docMk/>
            <pc:sldMk cId="701588653" sldId="266"/>
            <ac:spMk id="5" creationId="{A65231AF-3E45-441A-B34D-138E48EA82F3}"/>
          </ac:spMkLst>
        </pc:spChg>
        <pc:spChg chg="add del mod">
          <ac:chgData name="Thomas O Fredericks" userId="9a40f032a9b16fc7" providerId="LiveId" clId="{0CB35A17-9EB5-43A2-BCD2-B142904F17FE}" dt="2022-10-13T18:24:11.232" v="75" actId="478"/>
          <ac:spMkLst>
            <pc:docMk/>
            <pc:sldMk cId="701588653" sldId="266"/>
            <ac:spMk id="6" creationId="{4E6465D5-E9BA-4110-A35F-084559C6BA33}"/>
          </ac:spMkLst>
        </pc:spChg>
        <pc:spChg chg="add mod">
          <ac:chgData name="Thomas O Fredericks" userId="9a40f032a9b16fc7" providerId="LiveId" clId="{0CB35A17-9EB5-43A2-BCD2-B142904F17FE}" dt="2022-10-13T18:29:59.869" v="134" actId="1076"/>
          <ac:spMkLst>
            <pc:docMk/>
            <pc:sldMk cId="701588653" sldId="266"/>
            <ac:spMk id="7" creationId="{DCAC27A2-3344-460B-8A1F-0E6426389D61}"/>
          </ac:spMkLst>
        </pc:spChg>
        <pc:spChg chg="add mod">
          <ac:chgData name="Thomas O Fredericks" userId="9a40f032a9b16fc7" providerId="LiveId" clId="{0CB35A17-9EB5-43A2-BCD2-B142904F17FE}" dt="2022-10-13T18:29:59.869" v="134" actId="1076"/>
          <ac:spMkLst>
            <pc:docMk/>
            <pc:sldMk cId="701588653" sldId="266"/>
            <ac:spMk id="8" creationId="{31DE100A-8DC3-41E4-82A6-C980B55EF6E1}"/>
          </ac:spMkLst>
        </pc:spChg>
        <pc:spChg chg="add mod ord">
          <ac:chgData name="Thomas O Fredericks" userId="9a40f032a9b16fc7" providerId="LiveId" clId="{0CB35A17-9EB5-43A2-BCD2-B142904F17FE}" dt="2022-10-13T18:30:57.350" v="150" actId="166"/>
          <ac:spMkLst>
            <pc:docMk/>
            <pc:sldMk cId="701588653" sldId="266"/>
            <ac:spMk id="11" creationId="{33EBE6A0-EC09-40A7-9EEB-8AEC4FEAFF0D}"/>
          </ac:spMkLst>
        </pc:spChg>
        <pc:spChg chg="add mod">
          <ac:chgData name="Thomas O Fredericks" userId="9a40f032a9b16fc7" providerId="LiveId" clId="{0CB35A17-9EB5-43A2-BCD2-B142904F17FE}" dt="2022-10-13T18:30:53.719" v="148" actId="1076"/>
          <ac:spMkLst>
            <pc:docMk/>
            <pc:sldMk cId="701588653" sldId="266"/>
            <ac:spMk id="12" creationId="{235D1327-7685-4DA4-91C4-6165359A9CF1}"/>
          </ac:spMkLst>
        </pc:spChg>
        <pc:picChg chg="mod modCrop">
          <ac:chgData name="Thomas O Fredericks" userId="9a40f032a9b16fc7" providerId="LiveId" clId="{0CB35A17-9EB5-43A2-BCD2-B142904F17FE}" dt="2022-10-13T18:29:59.869" v="134" actId="1076"/>
          <ac:picMkLst>
            <pc:docMk/>
            <pc:sldMk cId="701588653" sldId="266"/>
            <ac:picMk id="3" creationId="{D934E861-CA65-4C4C-9703-5EFAA53FC8A0}"/>
          </ac:picMkLst>
        </pc:picChg>
        <pc:picChg chg="add del">
          <ac:chgData name="Thomas O Fredericks" userId="9a40f032a9b16fc7" providerId="LiveId" clId="{0CB35A17-9EB5-43A2-BCD2-B142904F17FE}" dt="2022-10-13T18:30:23.025" v="136" actId="478"/>
          <ac:picMkLst>
            <pc:docMk/>
            <pc:sldMk cId="701588653" sldId="266"/>
            <ac:picMk id="9" creationId="{6007C187-A31D-4341-B150-213799D5E47A}"/>
          </ac:picMkLst>
        </pc:picChg>
        <pc:picChg chg="add mod">
          <ac:chgData name="Thomas O Fredericks" userId="9a40f032a9b16fc7" providerId="LiveId" clId="{0CB35A17-9EB5-43A2-BCD2-B142904F17FE}" dt="2022-10-13T18:30:30.235" v="140" actId="1076"/>
          <ac:picMkLst>
            <pc:docMk/>
            <pc:sldMk cId="701588653" sldId="266"/>
            <ac:picMk id="10" creationId="{9609FC93-8878-472D-BB01-6B7D24E611FE}"/>
          </ac:picMkLst>
        </pc:picChg>
      </pc:sldChg>
      <pc:sldChg chg="addSp modSp">
        <pc:chgData name="Thomas O Fredericks" userId="9a40f032a9b16fc7" providerId="LiveId" clId="{0CB35A17-9EB5-43A2-BCD2-B142904F17FE}" dt="2022-10-13T18:29:34.144" v="132" actId="14100"/>
        <pc:sldMkLst>
          <pc:docMk/>
          <pc:sldMk cId="1274638210" sldId="267"/>
        </pc:sldMkLst>
        <pc:spChg chg="add mod">
          <ac:chgData name="Thomas O Fredericks" userId="9a40f032a9b16fc7" providerId="LiveId" clId="{0CB35A17-9EB5-43A2-BCD2-B142904F17FE}" dt="2022-10-13T18:29:30.199" v="131" actId="14100"/>
          <ac:spMkLst>
            <pc:docMk/>
            <pc:sldMk cId="1274638210" sldId="267"/>
            <ac:spMk id="4" creationId="{A09374F3-0C93-426A-AD36-0DD7EB4E57B4}"/>
          </ac:spMkLst>
        </pc:spChg>
        <pc:spChg chg="add mod">
          <ac:chgData name="Thomas O Fredericks" userId="9a40f032a9b16fc7" providerId="LiveId" clId="{0CB35A17-9EB5-43A2-BCD2-B142904F17FE}" dt="2022-10-13T18:29:34.144" v="132" actId="14100"/>
          <ac:spMkLst>
            <pc:docMk/>
            <pc:sldMk cId="1274638210" sldId="267"/>
            <ac:spMk id="5" creationId="{1D48CA89-FE88-496C-A0DE-E0641E3CECA6}"/>
          </ac:spMkLst>
        </pc:spChg>
      </pc:sldChg>
      <pc:sldChg chg="addSp modSp">
        <pc:chgData name="Thomas O Fredericks" userId="9a40f032a9b16fc7" providerId="LiveId" clId="{0CB35A17-9EB5-43A2-BCD2-B142904F17FE}" dt="2022-10-13T18:31:19.309" v="153" actId="1076"/>
        <pc:sldMkLst>
          <pc:docMk/>
          <pc:sldMk cId="2690741091" sldId="268"/>
        </pc:sldMkLst>
        <pc:spChg chg="add mod">
          <ac:chgData name="Thomas O Fredericks" userId="9a40f032a9b16fc7" providerId="LiveId" clId="{0CB35A17-9EB5-43A2-BCD2-B142904F17FE}" dt="2022-10-13T18:31:15.903" v="152" actId="1076"/>
          <ac:spMkLst>
            <pc:docMk/>
            <pc:sldMk cId="2690741091" sldId="268"/>
            <ac:spMk id="4" creationId="{696FF87D-F1C2-4899-90ED-3BDBCE7F7332}"/>
          </ac:spMkLst>
        </pc:spChg>
        <pc:spChg chg="add mod">
          <ac:chgData name="Thomas O Fredericks" userId="9a40f032a9b16fc7" providerId="LiveId" clId="{0CB35A17-9EB5-43A2-BCD2-B142904F17FE}" dt="2022-10-13T18:31:19.309" v="153" actId="1076"/>
          <ac:spMkLst>
            <pc:docMk/>
            <pc:sldMk cId="2690741091" sldId="268"/>
            <ac:spMk id="5" creationId="{18231AEF-83DB-4124-A747-C4E3D2E52772}"/>
          </ac:spMkLst>
        </pc:spChg>
      </pc:sldChg>
      <pc:sldChg chg="addSp modSp">
        <pc:chgData name="Thomas O Fredericks" userId="9a40f032a9b16fc7" providerId="LiveId" clId="{0CB35A17-9EB5-43A2-BCD2-B142904F17FE}" dt="2022-10-13T18:32:46.931" v="173" actId="1076"/>
        <pc:sldMkLst>
          <pc:docMk/>
          <pc:sldMk cId="2847037302" sldId="269"/>
        </pc:sldMkLst>
        <pc:spChg chg="add mod">
          <ac:chgData name="Thomas O Fredericks" userId="9a40f032a9b16fc7" providerId="LiveId" clId="{0CB35A17-9EB5-43A2-BCD2-B142904F17FE}" dt="2022-10-13T18:32:26.673" v="169" actId="1036"/>
          <ac:spMkLst>
            <pc:docMk/>
            <pc:sldMk cId="2847037302" sldId="269"/>
            <ac:spMk id="4" creationId="{E7FA65F4-5D13-48A0-B370-9AD21DEB96ED}"/>
          </ac:spMkLst>
        </pc:spChg>
        <pc:spChg chg="add mod">
          <ac:chgData name="Thomas O Fredericks" userId="9a40f032a9b16fc7" providerId="LiveId" clId="{0CB35A17-9EB5-43A2-BCD2-B142904F17FE}" dt="2022-10-13T18:32:46.931" v="173" actId="1076"/>
          <ac:spMkLst>
            <pc:docMk/>
            <pc:sldMk cId="2847037302" sldId="269"/>
            <ac:spMk id="5" creationId="{B6E3AEA1-E359-4C56-8287-C4ECECB90F82}"/>
          </ac:spMkLst>
        </pc:spChg>
      </pc:sldChg>
      <pc:sldChg chg="addSp delSp modSp">
        <pc:chgData name="Thomas O Fredericks" userId="9a40f032a9b16fc7" providerId="LiveId" clId="{0CB35A17-9EB5-43A2-BCD2-B142904F17FE}" dt="2022-10-13T18:43:38.843" v="418" actId="478"/>
        <pc:sldMkLst>
          <pc:docMk/>
          <pc:sldMk cId="2039455226" sldId="270"/>
        </pc:sldMkLst>
        <pc:spChg chg="add mod">
          <ac:chgData name="Thomas O Fredericks" userId="9a40f032a9b16fc7" providerId="LiveId" clId="{0CB35A17-9EB5-43A2-BCD2-B142904F17FE}" dt="2022-10-13T18:42:29.483" v="404" actId="164"/>
          <ac:spMkLst>
            <pc:docMk/>
            <pc:sldMk cId="2039455226" sldId="270"/>
            <ac:spMk id="2" creationId="{B60E1C84-DD09-404B-B285-0CA917EA21CC}"/>
          </ac:spMkLst>
        </pc:spChg>
        <pc:spChg chg="add mod ord">
          <ac:chgData name="Thomas O Fredericks" userId="9a40f032a9b16fc7" providerId="LiveId" clId="{0CB35A17-9EB5-43A2-BCD2-B142904F17FE}" dt="2022-10-13T18:42:49.492" v="412" actId="1038"/>
          <ac:spMkLst>
            <pc:docMk/>
            <pc:sldMk cId="2039455226" sldId="270"/>
            <ac:spMk id="5" creationId="{D34B3374-57FE-4155-94B7-EFA4E773BABB}"/>
          </ac:spMkLst>
        </pc:spChg>
        <pc:spChg chg="add mod">
          <ac:chgData name="Thomas O Fredericks" userId="9a40f032a9b16fc7" providerId="LiveId" clId="{0CB35A17-9EB5-43A2-BCD2-B142904F17FE}" dt="2022-10-13T18:32:00.896" v="157" actId="1076"/>
          <ac:spMkLst>
            <pc:docMk/>
            <pc:sldMk cId="2039455226" sldId="270"/>
            <ac:spMk id="6" creationId="{1D1958BB-67AB-4ED0-8754-C04AAADDAA6E}"/>
          </ac:spMkLst>
        </pc:spChg>
        <pc:spChg chg="add mod">
          <ac:chgData name="Thomas O Fredericks" userId="9a40f032a9b16fc7" providerId="LiveId" clId="{0CB35A17-9EB5-43A2-BCD2-B142904F17FE}" dt="2022-10-13T18:32:05.501" v="160" actId="20577"/>
          <ac:spMkLst>
            <pc:docMk/>
            <pc:sldMk cId="2039455226" sldId="270"/>
            <ac:spMk id="7" creationId="{01086E67-EEC0-4388-AC6B-213A29FB251A}"/>
          </ac:spMkLst>
        </pc:spChg>
        <pc:spChg chg="add mod">
          <ac:chgData name="Thomas O Fredericks" userId="9a40f032a9b16fc7" providerId="LiveId" clId="{0CB35A17-9EB5-43A2-BCD2-B142904F17FE}" dt="2022-10-13T18:32:57.401" v="176" actId="1076"/>
          <ac:spMkLst>
            <pc:docMk/>
            <pc:sldMk cId="2039455226" sldId="270"/>
            <ac:spMk id="8" creationId="{FBF74754-005F-4BBC-ADB9-BD1C3776B129}"/>
          </ac:spMkLst>
        </pc:spChg>
        <pc:spChg chg="add del mod">
          <ac:chgData name="Thomas O Fredericks" userId="9a40f032a9b16fc7" providerId="LiveId" clId="{0CB35A17-9EB5-43A2-BCD2-B142904F17FE}" dt="2022-10-13T18:33:27.001" v="199" actId="478"/>
          <ac:spMkLst>
            <pc:docMk/>
            <pc:sldMk cId="2039455226" sldId="270"/>
            <ac:spMk id="9" creationId="{92AA25CF-8190-4221-828D-11B6E5D02E5F}"/>
          </ac:spMkLst>
        </pc:spChg>
        <pc:spChg chg="add del mod">
          <ac:chgData name="Thomas O Fredericks" userId="9a40f032a9b16fc7" providerId="LiveId" clId="{0CB35A17-9EB5-43A2-BCD2-B142904F17FE}" dt="2022-10-13T18:33:26.409" v="198" actId="478"/>
          <ac:spMkLst>
            <pc:docMk/>
            <pc:sldMk cId="2039455226" sldId="270"/>
            <ac:spMk id="10" creationId="{2B699C4E-86AB-4488-881A-CBF51967AA16}"/>
          </ac:spMkLst>
        </pc:spChg>
        <pc:spChg chg="add del mod">
          <ac:chgData name="Thomas O Fredericks" userId="9a40f032a9b16fc7" providerId="LiveId" clId="{0CB35A17-9EB5-43A2-BCD2-B142904F17FE}" dt="2022-10-13T18:34:40.962" v="228" actId="478"/>
          <ac:spMkLst>
            <pc:docMk/>
            <pc:sldMk cId="2039455226" sldId="270"/>
            <ac:spMk id="11" creationId="{F06E64C8-970A-4893-AC52-F206B1E272B0}"/>
          </ac:spMkLst>
        </pc:spChg>
        <pc:spChg chg="add del mod">
          <ac:chgData name="Thomas O Fredericks" userId="9a40f032a9b16fc7" providerId="LiveId" clId="{0CB35A17-9EB5-43A2-BCD2-B142904F17FE}" dt="2022-10-13T18:34:40.097" v="227" actId="478"/>
          <ac:spMkLst>
            <pc:docMk/>
            <pc:sldMk cId="2039455226" sldId="270"/>
            <ac:spMk id="12" creationId="{E7C0DF59-7DA0-4585-8DC2-16B3187AA083}"/>
          </ac:spMkLst>
        </pc:spChg>
        <pc:spChg chg="add del mod">
          <ac:chgData name="Thomas O Fredericks" userId="9a40f032a9b16fc7" providerId="LiveId" clId="{0CB35A17-9EB5-43A2-BCD2-B142904F17FE}" dt="2022-10-13T18:34:41.778" v="229" actId="478"/>
          <ac:spMkLst>
            <pc:docMk/>
            <pc:sldMk cId="2039455226" sldId="270"/>
            <ac:spMk id="13" creationId="{45C5AA05-6CC5-407C-B4FF-E85139B95013}"/>
          </ac:spMkLst>
        </pc:spChg>
        <pc:spChg chg="add del mod">
          <ac:chgData name="Thomas O Fredericks" userId="9a40f032a9b16fc7" providerId="LiveId" clId="{0CB35A17-9EB5-43A2-BCD2-B142904F17FE}" dt="2022-10-13T18:34:29.594" v="225" actId="478"/>
          <ac:spMkLst>
            <pc:docMk/>
            <pc:sldMk cId="2039455226" sldId="270"/>
            <ac:spMk id="14" creationId="{4E154AAA-2EF0-413D-A80C-6AC4A70AB0C3}"/>
          </ac:spMkLst>
        </pc:spChg>
        <pc:spChg chg="add mod">
          <ac:chgData name="Thomas O Fredericks" userId="9a40f032a9b16fc7" providerId="LiveId" clId="{0CB35A17-9EB5-43A2-BCD2-B142904F17FE}" dt="2022-10-13T18:42:29.483" v="404" actId="164"/>
          <ac:spMkLst>
            <pc:docMk/>
            <pc:sldMk cId="2039455226" sldId="270"/>
            <ac:spMk id="15" creationId="{EF7CE74B-13EA-4797-9795-417151EB0972}"/>
          </ac:spMkLst>
        </pc:spChg>
        <pc:spChg chg="add mod">
          <ac:chgData name="Thomas O Fredericks" userId="9a40f032a9b16fc7" providerId="LiveId" clId="{0CB35A17-9EB5-43A2-BCD2-B142904F17FE}" dt="2022-10-13T18:42:29.483" v="404" actId="164"/>
          <ac:spMkLst>
            <pc:docMk/>
            <pc:sldMk cId="2039455226" sldId="270"/>
            <ac:spMk id="16" creationId="{B407734F-E6C3-4CC3-8CF1-44350EB9FBBC}"/>
          </ac:spMkLst>
        </pc:spChg>
        <pc:spChg chg="add mod">
          <ac:chgData name="Thomas O Fredericks" userId="9a40f032a9b16fc7" providerId="LiveId" clId="{0CB35A17-9EB5-43A2-BCD2-B142904F17FE}" dt="2022-10-13T18:42:29.483" v="404" actId="164"/>
          <ac:spMkLst>
            <pc:docMk/>
            <pc:sldMk cId="2039455226" sldId="270"/>
            <ac:spMk id="17" creationId="{80AA37F7-9415-4C72-9AB0-7D6B306C3AAE}"/>
          </ac:spMkLst>
        </pc:spChg>
        <pc:spChg chg="add mod ord">
          <ac:chgData name="Thomas O Fredericks" userId="9a40f032a9b16fc7" providerId="LiveId" clId="{0CB35A17-9EB5-43A2-BCD2-B142904F17FE}" dt="2022-10-13T18:42:29.483" v="404" actId="164"/>
          <ac:spMkLst>
            <pc:docMk/>
            <pc:sldMk cId="2039455226" sldId="270"/>
            <ac:spMk id="18" creationId="{8A02DE43-E1AF-4722-9B14-D0AB4AD307A6}"/>
          </ac:spMkLst>
        </pc:spChg>
        <pc:spChg chg="add mod">
          <ac:chgData name="Thomas O Fredericks" userId="9a40f032a9b16fc7" providerId="LiveId" clId="{0CB35A17-9EB5-43A2-BCD2-B142904F17FE}" dt="2022-10-13T18:42:29.483" v="404" actId="164"/>
          <ac:spMkLst>
            <pc:docMk/>
            <pc:sldMk cId="2039455226" sldId="270"/>
            <ac:spMk id="19" creationId="{1149FE89-A373-451A-A728-12A9BCA15EE8}"/>
          </ac:spMkLst>
        </pc:spChg>
        <pc:grpChg chg="add mod">
          <ac:chgData name="Thomas O Fredericks" userId="9a40f032a9b16fc7" providerId="LiveId" clId="{0CB35A17-9EB5-43A2-BCD2-B142904F17FE}" dt="2022-10-13T18:43:28.636" v="417" actId="14100"/>
          <ac:grpSpMkLst>
            <pc:docMk/>
            <pc:sldMk cId="2039455226" sldId="270"/>
            <ac:grpSpMk id="20" creationId="{4D1BF778-1534-46A3-8595-90962E1EB3BD}"/>
          </ac:grpSpMkLst>
        </pc:grpChg>
        <pc:picChg chg="mod">
          <ac:chgData name="Thomas O Fredericks" userId="9a40f032a9b16fc7" providerId="LiveId" clId="{0CB35A17-9EB5-43A2-BCD2-B142904F17FE}" dt="2022-10-13T18:42:29.483" v="404" actId="164"/>
          <ac:picMkLst>
            <pc:docMk/>
            <pc:sldMk cId="2039455226" sldId="270"/>
            <ac:picMk id="4" creationId="{27F08035-307D-4454-9ABC-3989718219B1}"/>
          </ac:picMkLst>
        </pc:picChg>
        <pc:picChg chg="add del mod">
          <ac:chgData name="Thomas O Fredericks" userId="9a40f032a9b16fc7" providerId="LiveId" clId="{0CB35A17-9EB5-43A2-BCD2-B142904F17FE}" dt="2022-10-13T18:43:38.843" v="418" actId="478"/>
          <ac:picMkLst>
            <pc:docMk/>
            <pc:sldMk cId="2039455226" sldId="270"/>
            <ac:picMk id="21" creationId="{B3B7399E-68FA-4587-B076-EA19F2C2E9F6}"/>
          </ac:picMkLst>
        </pc:picChg>
      </pc:sldChg>
      <pc:sldChg chg="addSp delSp modSp">
        <pc:chgData name="Thomas O Fredericks" userId="9a40f032a9b16fc7" providerId="LiveId" clId="{0CB35A17-9EB5-43A2-BCD2-B142904F17FE}" dt="2022-10-13T18:42:07.563" v="390" actId="478"/>
        <pc:sldMkLst>
          <pc:docMk/>
          <pc:sldMk cId="3747026845" sldId="271"/>
        </pc:sldMkLst>
        <pc:spChg chg="add mod">
          <ac:chgData name="Thomas O Fredericks" userId="9a40f032a9b16fc7" providerId="LiveId" clId="{0CB35A17-9EB5-43A2-BCD2-B142904F17FE}" dt="2022-10-13T18:36:41.434" v="280" actId="1076"/>
          <ac:spMkLst>
            <pc:docMk/>
            <pc:sldMk cId="3747026845" sldId="271"/>
            <ac:spMk id="3" creationId="{2F3A7859-D391-42C1-A866-8A15E123BA46}"/>
          </ac:spMkLst>
        </pc:spChg>
        <pc:spChg chg="add mod">
          <ac:chgData name="Thomas O Fredericks" userId="9a40f032a9b16fc7" providerId="LiveId" clId="{0CB35A17-9EB5-43A2-BCD2-B142904F17FE}" dt="2022-10-13T18:36:50.996" v="283" actId="14100"/>
          <ac:spMkLst>
            <pc:docMk/>
            <pc:sldMk cId="3747026845" sldId="271"/>
            <ac:spMk id="4" creationId="{2C099B5D-287B-450A-9605-4D2C18C6347E}"/>
          </ac:spMkLst>
        </pc:spChg>
        <pc:spChg chg="add mod">
          <ac:chgData name="Thomas O Fredericks" userId="9a40f032a9b16fc7" providerId="LiveId" clId="{0CB35A17-9EB5-43A2-BCD2-B142904F17FE}" dt="2022-10-13T18:36:58.857" v="285" actId="1076"/>
          <ac:spMkLst>
            <pc:docMk/>
            <pc:sldMk cId="3747026845" sldId="271"/>
            <ac:spMk id="6" creationId="{4F115DC4-1921-4C35-AB66-84808F1AA130}"/>
          </ac:spMkLst>
        </pc:spChg>
        <pc:spChg chg="add mod">
          <ac:chgData name="Thomas O Fredericks" userId="9a40f032a9b16fc7" providerId="LiveId" clId="{0CB35A17-9EB5-43A2-BCD2-B142904F17FE}" dt="2022-10-13T18:37:05.123" v="288" actId="20577"/>
          <ac:spMkLst>
            <pc:docMk/>
            <pc:sldMk cId="3747026845" sldId="271"/>
            <ac:spMk id="7" creationId="{F609ADCA-7F3B-4F70-BCE6-1C337368A363}"/>
          </ac:spMkLst>
        </pc:spChg>
        <pc:spChg chg="add mod">
          <ac:chgData name="Thomas O Fredericks" userId="9a40f032a9b16fc7" providerId="LiveId" clId="{0CB35A17-9EB5-43A2-BCD2-B142904F17FE}" dt="2022-10-13T18:37:09.645" v="291" actId="20577"/>
          <ac:spMkLst>
            <pc:docMk/>
            <pc:sldMk cId="3747026845" sldId="271"/>
            <ac:spMk id="8" creationId="{7FDDA59D-149A-4339-B393-C5FD3B8624A4}"/>
          </ac:spMkLst>
        </pc:spChg>
        <pc:picChg chg="mod">
          <ac:chgData name="Thomas O Fredericks" userId="9a40f032a9b16fc7" providerId="LiveId" clId="{0CB35A17-9EB5-43A2-BCD2-B142904F17FE}" dt="2022-10-13T18:36:23.874" v="274" actId="688"/>
          <ac:picMkLst>
            <pc:docMk/>
            <pc:sldMk cId="3747026845" sldId="271"/>
            <ac:picMk id="5" creationId="{94A33512-FE9A-4072-8448-FBC9356084C3}"/>
          </ac:picMkLst>
        </pc:picChg>
        <pc:picChg chg="add del mod">
          <ac:chgData name="Thomas O Fredericks" userId="9a40f032a9b16fc7" providerId="LiveId" clId="{0CB35A17-9EB5-43A2-BCD2-B142904F17FE}" dt="2022-10-13T18:42:07.563" v="390" actId="478"/>
          <ac:picMkLst>
            <pc:docMk/>
            <pc:sldMk cId="3747026845" sldId="271"/>
            <ac:picMk id="9" creationId="{CA85BCA5-FFB7-468F-9C22-CA54EC652728}"/>
          </ac:picMkLst>
        </pc:picChg>
      </pc:sldChg>
      <pc:sldChg chg="addSp modSp">
        <pc:chgData name="Thomas O Fredericks" userId="9a40f032a9b16fc7" providerId="LiveId" clId="{0CB35A17-9EB5-43A2-BCD2-B142904F17FE}" dt="2022-10-13T18:37:23.082" v="294" actId="1076"/>
        <pc:sldMkLst>
          <pc:docMk/>
          <pc:sldMk cId="2535191191" sldId="272"/>
        </pc:sldMkLst>
        <pc:spChg chg="add mod">
          <ac:chgData name="Thomas O Fredericks" userId="9a40f032a9b16fc7" providerId="LiveId" clId="{0CB35A17-9EB5-43A2-BCD2-B142904F17FE}" dt="2022-10-13T18:37:20.628" v="293" actId="1076"/>
          <ac:spMkLst>
            <pc:docMk/>
            <pc:sldMk cId="2535191191" sldId="272"/>
            <ac:spMk id="4" creationId="{81B43E0D-F27F-4226-9D4C-79D2C6759130}"/>
          </ac:spMkLst>
        </pc:spChg>
        <pc:spChg chg="add mod">
          <ac:chgData name="Thomas O Fredericks" userId="9a40f032a9b16fc7" providerId="LiveId" clId="{0CB35A17-9EB5-43A2-BCD2-B142904F17FE}" dt="2022-10-13T18:37:23.082" v="294" actId="1076"/>
          <ac:spMkLst>
            <pc:docMk/>
            <pc:sldMk cId="2535191191" sldId="272"/>
            <ac:spMk id="5" creationId="{EE5C89D0-A3AD-43EE-95DA-A38608E73B63}"/>
          </ac:spMkLst>
        </pc:spChg>
      </pc:sldChg>
      <pc:sldChg chg="addSp delSp modSp">
        <pc:chgData name="Thomas O Fredericks" userId="9a40f032a9b16fc7" providerId="LiveId" clId="{0CB35A17-9EB5-43A2-BCD2-B142904F17FE}" dt="2022-10-13T18:45:17.188" v="425" actId="478"/>
        <pc:sldMkLst>
          <pc:docMk/>
          <pc:sldMk cId="2028885819" sldId="273"/>
        </pc:sldMkLst>
        <pc:spChg chg="add del mod">
          <ac:chgData name="Thomas O Fredericks" userId="9a40f032a9b16fc7" providerId="LiveId" clId="{0CB35A17-9EB5-43A2-BCD2-B142904F17FE}" dt="2022-10-13T18:38:37.458" v="310" actId="478"/>
          <ac:spMkLst>
            <pc:docMk/>
            <pc:sldMk cId="2028885819" sldId="273"/>
            <ac:spMk id="5" creationId="{5490B3A0-AF19-4CD4-B7D1-AE93E3B1DD43}"/>
          </ac:spMkLst>
        </pc:spChg>
        <pc:spChg chg="add mod">
          <ac:chgData name="Thomas O Fredericks" userId="9a40f032a9b16fc7" providerId="LiveId" clId="{0CB35A17-9EB5-43A2-BCD2-B142904F17FE}" dt="2022-10-13T18:40:57.506" v="382" actId="1076"/>
          <ac:spMkLst>
            <pc:docMk/>
            <pc:sldMk cId="2028885819" sldId="273"/>
            <ac:spMk id="6" creationId="{9DEBE7E8-2893-4933-8E93-D0A168F81817}"/>
          </ac:spMkLst>
        </pc:spChg>
        <pc:spChg chg="add mod ord">
          <ac:chgData name="Thomas O Fredericks" userId="9a40f032a9b16fc7" providerId="LiveId" clId="{0CB35A17-9EB5-43A2-BCD2-B142904F17FE}" dt="2022-10-13T18:39:48.683" v="356" actId="1035"/>
          <ac:spMkLst>
            <pc:docMk/>
            <pc:sldMk cId="2028885819" sldId="273"/>
            <ac:spMk id="7" creationId="{9DD5B52A-ED8E-4DA4-9AD7-738D6470E8E7}"/>
          </ac:spMkLst>
        </pc:spChg>
        <pc:spChg chg="add mod ord">
          <ac:chgData name="Thomas O Fredericks" userId="9a40f032a9b16fc7" providerId="LiveId" clId="{0CB35A17-9EB5-43A2-BCD2-B142904F17FE}" dt="2022-10-13T18:39:39" v="349" actId="790"/>
          <ac:spMkLst>
            <pc:docMk/>
            <pc:sldMk cId="2028885819" sldId="273"/>
            <ac:spMk id="8" creationId="{612AD30B-F38E-4D71-9FB9-A238CA53533A}"/>
          </ac:spMkLst>
        </pc:spChg>
        <pc:spChg chg="add mod">
          <ac:chgData name="Thomas O Fredericks" userId="9a40f032a9b16fc7" providerId="LiveId" clId="{0CB35A17-9EB5-43A2-BCD2-B142904F17FE}" dt="2022-10-13T18:39:39" v="349" actId="790"/>
          <ac:spMkLst>
            <pc:docMk/>
            <pc:sldMk cId="2028885819" sldId="273"/>
            <ac:spMk id="9" creationId="{2AF585FC-4CF4-41DE-9A45-10C844630EFD}"/>
          </ac:spMkLst>
        </pc:spChg>
        <pc:spChg chg="add mod">
          <ac:chgData name="Thomas O Fredericks" userId="9a40f032a9b16fc7" providerId="LiveId" clId="{0CB35A17-9EB5-43A2-BCD2-B142904F17FE}" dt="2022-10-13T18:39:39" v="349" actId="790"/>
          <ac:spMkLst>
            <pc:docMk/>
            <pc:sldMk cId="2028885819" sldId="273"/>
            <ac:spMk id="10" creationId="{D5E54A4F-C88E-4A22-AB71-FFFE1E151018}"/>
          </ac:spMkLst>
        </pc:spChg>
        <pc:spChg chg="add mod">
          <ac:chgData name="Thomas O Fredericks" userId="9a40f032a9b16fc7" providerId="LiveId" clId="{0CB35A17-9EB5-43A2-BCD2-B142904F17FE}" dt="2022-10-13T18:39:39" v="349" actId="790"/>
          <ac:spMkLst>
            <pc:docMk/>
            <pc:sldMk cId="2028885819" sldId="273"/>
            <ac:spMk id="11" creationId="{60A51A0C-D434-47F5-B1C7-D83D3D97FED0}"/>
          </ac:spMkLst>
        </pc:spChg>
        <pc:spChg chg="add mod">
          <ac:chgData name="Thomas O Fredericks" userId="9a40f032a9b16fc7" providerId="LiveId" clId="{0CB35A17-9EB5-43A2-BCD2-B142904F17FE}" dt="2022-10-13T18:39:39" v="349" actId="790"/>
          <ac:spMkLst>
            <pc:docMk/>
            <pc:sldMk cId="2028885819" sldId="273"/>
            <ac:spMk id="12" creationId="{C0678949-ED08-4036-94D7-747FAD21F6A8}"/>
          </ac:spMkLst>
        </pc:spChg>
        <pc:spChg chg="add mod">
          <ac:chgData name="Thomas O Fredericks" userId="9a40f032a9b16fc7" providerId="LiveId" clId="{0CB35A17-9EB5-43A2-BCD2-B142904F17FE}" dt="2022-10-13T18:39:39" v="349" actId="790"/>
          <ac:spMkLst>
            <pc:docMk/>
            <pc:sldMk cId="2028885819" sldId="273"/>
            <ac:spMk id="13" creationId="{60963196-9F9B-477A-B75E-86A65A20C46F}"/>
          </ac:spMkLst>
        </pc:spChg>
        <pc:spChg chg="add mod">
          <ac:chgData name="Thomas O Fredericks" userId="9a40f032a9b16fc7" providerId="LiveId" clId="{0CB35A17-9EB5-43A2-BCD2-B142904F17FE}" dt="2022-10-13T18:39:39" v="349" actId="790"/>
          <ac:spMkLst>
            <pc:docMk/>
            <pc:sldMk cId="2028885819" sldId="273"/>
            <ac:spMk id="14" creationId="{82380234-FA44-4497-9B02-B4140D3EF9F0}"/>
          </ac:spMkLst>
        </pc:spChg>
        <pc:spChg chg="add mod">
          <ac:chgData name="Thomas O Fredericks" userId="9a40f032a9b16fc7" providerId="LiveId" clId="{0CB35A17-9EB5-43A2-BCD2-B142904F17FE}" dt="2022-10-13T18:39:39" v="349" actId="790"/>
          <ac:spMkLst>
            <pc:docMk/>
            <pc:sldMk cId="2028885819" sldId="273"/>
            <ac:spMk id="15" creationId="{97468579-D8D1-4340-A3A6-78623A640BDE}"/>
          </ac:spMkLst>
        </pc:spChg>
        <pc:spChg chg="add mod">
          <ac:chgData name="Thomas O Fredericks" userId="9a40f032a9b16fc7" providerId="LiveId" clId="{0CB35A17-9EB5-43A2-BCD2-B142904F17FE}" dt="2022-10-13T18:39:39" v="349" actId="790"/>
          <ac:spMkLst>
            <pc:docMk/>
            <pc:sldMk cId="2028885819" sldId="273"/>
            <ac:spMk id="16" creationId="{92AB8A21-EC0D-4873-A386-E543FEBB1B85}"/>
          </ac:spMkLst>
        </pc:spChg>
        <pc:spChg chg="add del mod">
          <ac:chgData name="Thomas O Fredericks" userId="9a40f032a9b16fc7" providerId="LiveId" clId="{0CB35A17-9EB5-43A2-BCD2-B142904F17FE}" dt="2022-10-13T18:45:17.188" v="425" actId="478"/>
          <ac:spMkLst>
            <pc:docMk/>
            <pc:sldMk cId="2028885819" sldId="273"/>
            <ac:spMk id="17" creationId="{3B2F7D9B-BF4F-48C4-91AC-9740C40603F2}"/>
          </ac:spMkLst>
        </pc:spChg>
        <pc:spChg chg="add del mod">
          <ac:chgData name="Thomas O Fredericks" userId="9a40f032a9b16fc7" providerId="LiveId" clId="{0CB35A17-9EB5-43A2-BCD2-B142904F17FE}" dt="2022-10-13T18:45:12.548" v="420" actId="478"/>
          <ac:spMkLst>
            <pc:docMk/>
            <pc:sldMk cId="2028885819" sldId="273"/>
            <ac:spMk id="18" creationId="{786A2804-9E5B-47EE-93B3-0B12EAE55A79}"/>
          </ac:spMkLst>
        </pc:spChg>
        <pc:spChg chg="add del mod">
          <ac:chgData name="Thomas O Fredericks" userId="9a40f032a9b16fc7" providerId="LiveId" clId="{0CB35A17-9EB5-43A2-BCD2-B142904F17FE}" dt="2022-10-13T18:45:14.065" v="422" actId="478"/>
          <ac:spMkLst>
            <pc:docMk/>
            <pc:sldMk cId="2028885819" sldId="273"/>
            <ac:spMk id="19" creationId="{30E70528-4E0D-48C8-8944-5710429133AD}"/>
          </ac:spMkLst>
        </pc:spChg>
        <pc:spChg chg="add del mod">
          <ac:chgData name="Thomas O Fredericks" userId="9a40f032a9b16fc7" providerId="LiveId" clId="{0CB35A17-9EB5-43A2-BCD2-B142904F17FE}" dt="2022-10-13T18:45:13.340" v="421" actId="478"/>
          <ac:spMkLst>
            <pc:docMk/>
            <pc:sldMk cId="2028885819" sldId="273"/>
            <ac:spMk id="20" creationId="{E233FDC1-8D46-42BD-8C09-7B87685A890A}"/>
          </ac:spMkLst>
        </pc:spChg>
        <pc:picChg chg="add del">
          <ac:chgData name="Thomas O Fredericks" userId="9a40f032a9b16fc7" providerId="LiveId" clId="{0CB35A17-9EB5-43A2-BCD2-B142904F17FE}" dt="2022-10-13T18:45:15.995" v="424" actId="478"/>
          <ac:picMkLst>
            <pc:docMk/>
            <pc:sldMk cId="2028885819" sldId="273"/>
            <ac:picMk id="3" creationId="{09A63478-CFBD-47CC-9550-75A2DFA1B5DB}"/>
          </ac:picMkLst>
        </pc:picChg>
        <pc:picChg chg="mod">
          <ac:chgData name="Thomas O Fredericks" userId="9a40f032a9b16fc7" providerId="LiveId" clId="{0CB35A17-9EB5-43A2-BCD2-B142904F17FE}" dt="2022-10-13T18:40:19.139" v="367" actId="1076"/>
          <ac:picMkLst>
            <pc:docMk/>
            <pc:sldMk cId="2028885819" sldId="273"/>
            <ac:picMk id="4" creationId="{B9F8CB70-2F47-431E-A2B4-F9AF3DF4FDE5}"/>
          </ac:picMkLst>
        </pc:picChg>
        <pc:picChg chg="add del mod">
          <ac:chgData name="Thomas O Fredericks" userId="9a40f032a9b16fc7" providerId="LiveId" clId="{0CB35A17-9EB5-43A2-BCD2-B142904F17FE}" dt="2022-10-13T18:44:03.975" v="419" actId="478"/>
          <ac:picMkLst>
            <pc:docMk/>
            <pc:sldMk cId="2028885819" sldId="273"/>
            <ac:picMk id="21" creationId="{CF10B72D-5ED8-4A8A-8495-F43FE46ABA43}"/>
          </ac:picMkLst>
        </pc:picChg>
      </pc:sldChg>
      <pc:sldChg chg="addSp delSp modSp">
        <pc:chgData name="Thomas O Fredericks" userId="9a40f032a9b16fc7" providerId="LiveId" clId="{0CB35A17-9EB5-43A2-BCD2-B142904F17FE}" dt="2022-10-13T19:03:00.814" v="559" actId="14100"/>
        <pc:sldMkLst>
          <pc:docMk/>
          <pc:sldMk cId="1659946614" sldId="275"/>
        </pc:sldMkLst>
        <pc:spChg chg="add mod">
          <ac:chgData name="Thomas O Fredericks" userId="9a40f032a9b16fc7" providerId="LiveId" clId="{0CB35A17-9EB5-43A2-BCD2-B142904F17FE}" dt="2022-10-13T19:03:00.814" v="559" actId="14100"/>
          <ac:spMkLst>
            <pc:docMk/>
            <pc:sldMk cId="1659946614" sldId="275"/>
            <ac:spMk id="4" creationId="{C615328C-9235-4A2E-BF8C-210BDBD573D2}"/>
          </ac:spMkLst>
        </pc:spChg>
        <pc:picChg chg="add del mod">
          <ac:chgData name="Thomas O Fredericks" userId="9a40f032a9b16fc7" providerId="LiveId" clId="{0CB35A17-9EB5-43A2-BCD2-B142904F17FE}" dt="2022-10-13T01:56:05.111" v="3"/>
          <ac:picMkLst>
            <pc:docMk/>
            <pc:sldMk cId="1659946614" sldId="275"/>
            <ac:picMk id="2" creationId="{D5EF8A50-795E-407A-AD31-DA0762DA5399}"/>
          </ac:picMkLst>
        </pc:picChg>
      </pc:sldChg>
      <pc:sldChg chg="addSp modSp add">
        <pc:chgData name="Thomas O Fredericks" userId="9a40f032a9b16fc7" providerId="LiveId" clId="{0CB35A17-9EB5-43A2-BCD2-B142904F17FE}" dt="2022-10-13T19:09:18.836" v="715" actId="14100"/>
        <pc:sldMkLst>
          <pc:docMk/>
          <pc:sldMk cId="2511965053" sldId="276"/>
        </pc:sldMkLst>
        <pc:spChg chg="add mod">
          <ac:chgData name="Thomas O Fredericks" userId="9a40f032a9b16fc7" providerId="LiveId" clId="{0CB35A17-9EB5-43A2-BCD2-B142904F17FE}" dt="2022-10-13T19:08:13.354" v="701" actId="1076"/>
          <ac:spMkLst>
            <pc:docMk/>
            <pc:sldMk cId="2511965053" sldId="276"/>
            <ac:spMk id="3" creationId="{11C44B10-A556-412C-BB8A-EE7AA4E401DE}"/>
          </ac:spMkLst>
        </pc:spChg>
        <pc:spChg chg="add">
          <ac:chgData name="Thomas O Fredericks" userId="9a40f032a9b16fc7" providerId="LiveId" clId="{0CB35A17-9EB5-43A2-BCD2-B142904F17FE}" dt="2022-10-13T19:08:09.069" v="700"/>
          <ac:spMkLst>
            <pc:docMk/>
            <pc:sldMk cId="2511965053" sldId="276"/>
            <ac:spMk id="4" creationId="{D0D65EC4-7FA9-48AD-9CC9-2FC9A28C6400}"/>
          </ac:spMkLst>
        </pc:spChg>
        <pc:spChg chg="add mod">
          <ac:chgData name="Thomas O Fredericks" userId="9a40f032a9b16fc7" providerId="LiveId" clId="{0CB35A17-9EB5-43A2-BCD2-B142904F17FE}" dt="2022-10-13T19:08:44.719" v="709" actId="1076"/>
          <ac:spMkLst>
            <pc:docMk/>
            <pc:sldMk cId="2511965053" sldId="276"/>
            <ac:spMk id="5" creationId="{D049DB0D-5A25-4CAC-BDC5-00504F6CA16D}"/>
          </ac:spMkLst>
        </pc:spChg>
        <pc:spChg chg="add mod">
          <ac:chgData name="Thomas O Fredericks" userId="9a40f032a9b16fc7" providerId="LiveId" clId="{0CB35A17-9EB5-43A2-BCD2-B142904F17FE}" dt="2022-10-13T19:08:41.419" v="708" actId="1076"/>
          <ac:spMkLst>
            <pc:docMk/>
            <pc:sldMk cId="2511965053" sldId="276"/>
            <ac:spMk id="6" creationId="{145CF41D-2B20-44E7-90DA-6FB26B36C071}"/>
          </ac:spMkLst>
        </pc:spChg>
        <pc:spChg chg="add mod">
          <ac:chgData name="Thomas O Fredericks" userId="9a40f032a9b16fc7" providerId="LiveId" clId="{0CB35A17-9EB5-43A2-BCD2-B142904F17FE}" dt="2022-10-13T19:09:18.836" v="715" actId="14100"/>
          <ac:spMkLst>
            <pc:docMk/>
            <pc:sldMk cId="2511965053" sldId="276"/>
            <ac:spMk id="7" creationId="{53A43B33-FA64-4E6B-8DFB-83816DEEA32A}"/>
          </ac:spMkLst>
        </pc:spChg>
        <pc:picChg chg="add">
          <ac:chgData name="Thomas O Fredericks" userId="9a40f032a9b16fc7" providerId="LiveId" clId="{0CB35A17-9EB5-43A2-BCD2-B142904F17FE}" dt="2022-10-13T01:56:55.572" v="5"/>
          <ac:picMkLst>
            <pc:docMk/>
            <pc:sldMk cId="2511965053" sldId="276"/>
            <ac:picMk id="2" creationId="{6912B075-72FE-4D75-9898-07823714A016}"/>
          </ac:picMkLst>
        </pc:picChg>
      </pc:sldChg>
      <pc:sldChg chg="addSp delSp modSp add">
        <pc:chgData name="Thomas O Fredericks" userId="9a40f032a9b16fc7" providerId="LiveId" clId="{0CB35A17-9EB5-43A2-BCD2-B142904F17FE}" dt="2022-10-13T19:09:12.449" v="712"/>
        <pc:sldMkLst>
          <pc:docMk/>
          <pc:sldMk cId="1074577818" sldId="277"/>
        </pc:sldMkLst>
        <pc:spChg chg="add mod">
          <ac:chgData name="Thomas O Fredericks" userId="9a40f032a9b16fc7" providerId="LiveId" clId="{0CB35A17-9EB5-43A2-BCD2-B142904F17FE}" dt="2022-10-13T19:08:18.896" v="702" actId="1076"/>
          <ac:spMkLst>
            <pc:docMk/>
            <pc:sldMk cId="1074577818" sldId="277"/>
            <ac:spMk id="3" creationId="{96040A34-12A5-4CE0-80F3-9FFA2F349A1E}"/>
          </ac:spMkLst>
        </pc:spChg>
        <pc:spChg chg="add mod">
          <ac:chgData name="Thomas O Fredericks" userId="9a40f032a9b16fc7" providerId="LiveId" clId="{0CB35A17-9EB5-43A2-BCD2-B142904F17FE}" dt="2022-10-13T19:03:17.078" v="564" actId="20577"/>
          <ac:spMkLst>
            <pc:docMk/>
            <pc:sldMk cId="1074577818" sldId="277"/>
            <ac:spMk id="4" creationId="{07BC4F99-A10A-432D-B015-4CC67CDCF010}"/>
          </ac:spMkLst>
        </pc:spChg>
        <pc:spChg chg="add mod">
          <ac:chgData name="Thomas O Fredericks" userId="9a40f032a9b16fc7" providerId="LiveId" clId="{0CB35A17-9EB5-43A2-BCD2-B142904F17FE}" dt="2022-10-13T19:08:28.927" v="703" actId="20577"/>
          <ac:spMkLst>
            <pc:docMk/>
            <pc:sldMk cId="1074577818" sldId="277"/>
            <ac:spMk id="5" creationId="{B3FE3275-7DB6-4CA9-AAD1-6E3B9A87FF4F}"/>
          </ac:spMkLst>
        </pc:spChg>
        <pc:spChg chg="add mod">
          <ac:chgData name="Thomas O Fredericks" userId="9a40f032a9b16fc7" providerId="LiveId" clId="{0CB35A17-9EB5-43A2-BCD2-B142904F17FE}" dt="2022-10-13T19:08:35.253" v="706" actId="20577"/>
          <ac:spMkLst>
            <pc:docMk/>
            <pc:sldMk cId="1074577818" sldId="277"/>
            <ac:spMk id="6" creationId="{A6B72E22-68FD-47E9-BA42-A4EFA44C8D2F}"/>
          </ac:spMkLst>
        </pc:spChg>
        <pc:spChg chg="add del">
          <ac:chgData name="Thomas O Fredericks" userId="9a40f032a9b16fc7" providerId="LiveId" clId="{0CB35A17-9EB5-43A2-BCD2-B142904F17FE}" dt="2022-10-13T19:09:12.449" v="712"/>
          <ac:spMkLst>
            <pc:docMk/>
            <pc:sldMk cId="1074577818" sldId="277"/>
            <ac:spMk id="7" creationId="{41A45227-F0E0-41BC-97EE-D5324088D2BF}"/>
          </ac:spMkLst>
        </pc:spChg>
        <pc:picChg chg="add">
          <ac:chgData name="Thomas O Fredericks" userId="9a40f032a9b16fc7" providerId="LiveId" clId="{0CB35A17-9EB5-43A2-BCD2-B142904F17FE}" dt="2022-10-13T01:57:18.861" v="7"/>
          <ac:picMkLst>
            <pc:docMk/>
            <pc:sldMk cId="1074577818" sldId="277"/>
            <ac:picMk id="2" creationId="{C77AA2C8-1A0E-452E-90A3-629A3283A6FD}"/>
          </ac:picMkLst>
        </pc:picChg>
      </pc:sldChg>
      <pc:sldChg chg="addSp delSp modSp add">
        <pc:chgData name="Thomas O Fredericks" userId="9a40f032a9b16fc7" providerId="LiveId" clId="{0CB35A17-9EB5-43A2-BCD2-B142904F17FE}" dt="2022-10-13T19:08:59.659" v="710" actId="1076"/>
        <pc:sldMkLst>
          <pc:docMk/>
          <pc:sldMk cId="4239763866" sldId="278"/>
        </pc:sldMkLst>
        <pc:spChg chg="add del mod">
          <ac:chgData name="Thomas O Fredericks" userId="9a40f032a9b16fc7" providerId="LiveId" clId="{0CB35A17-9EB5-43A2-BCD2-B142904F17FE}" dt="2022-10-13T19:05:42.895" v="602" actId="478"/>
          <ac:spMkLst>
            <pc:docMk/>
            <pc:sldMk cId="4239763866" sldId="278"/>
            <ac:spMk id="3" creationId="{62FDC823-7CE3-491E-A895-590EA802FCF2}"/>
          </ac:spMkLst>
        </pc:spChg>
        <pc:spChg chg="add mod ord">
          <ac:chgData name="Thomas O Fredericks" userId="9a40f032a9b16fc7" providerId="LiveId" clId="{0CB35A17-9EB5-43A2-BCD2-B142904F17FE}" dt="2022-10-13T19:06:53.621" v="651" actId="1076"/>
          <ac:spMkLst>
            <pc:docMk/>
            <pc:sldMk cId="4239763866" sldId="278"/>
            <ac:spMk id="4" creationId="{6D1BA1D9-EA24-4E6B-AF9A-CA61162DC587}"/>
          </ac:spMkLst>
        </pc:spChg>
        <pc:spChg chg="add mod ord">
          <ac:chgData name="Thomas O Fredericks" userId="9a40f032a9b16fc7" providerId="LiveId" clId="{0CB35A17-9EB5-43A2-BCD2-B142904F17FE}" dt="2022-10-13T19:07:53.441" v="699" actId="1076"/>
          <ac:spMkLst>
            <pc:docMk/>
            <pc:sldMk cId="4239763866" sldId="278"/>
            <ac:spMk id="5" creationId="{6D752130-4760-4CCE-822C-266AE7B19E22}"/>
          </ac:spMkLst>
        </pc:spChg>
        <pc:spChg chg="add mod">
          <ac:chgData name="Thomas O Fredericks" userId="9a40f032a9b16fc7" providerId="LiveId" clId="{0CB35A17-9EB5-43A2-BCD2-B142904F17FE}" dt="2022-10-13T19:08:59.659" v="710" actId="1076"/>
          <ac:spMkLst>
            <pc:docMk/>
            <pc:sldMk cId="4239763866" sldId="278"/>
            <ac:spMk id="8" creationId="{424276B9-8DE8-4A79-8E1B-39D97699AD08}"/>
          </ac:spMkLst>
        </pc:spChg>
        <pc:spChg chg="add mod">
          <ac:chgData name="Thomas O Fredericks" userId="9a40f032a9b16fc7" providerId="LiveId" clId="{0CB35A17-9EB5-43A2-BCD2-B142904F17FE}" dt="2022-10-13T19:06:39.645" v="648" actId="790"/>
          <ac:spMkLst>
            <pc:docMk/>
            <pc:sldMk cId="4239763866" sldId="278"/>
            <ac:spMk id="9" creationId="{B6DFF508-7F2E-45F5-93AF-78A52D2EC1E0}"/>
          </ac:spMkLst>
        </pc:spChg>
        <pc:spChg chg="add mod">
          <ac:chgData name="Thomas O Fredericks" userId="9a40f032a9b16fc7" providerId="LiveId" clId="{0CB35A17-9EB5-43A2-BCD2-B142904F17FE}" dt="2022-10-13T19:06:39.645" v="648" actId="790"/>
          <ac:spMkLst>
            <pc:docMk/>
            <pc:sldMk cId="4239763866" sldId="278"/>
            <ac:spMk id="10" creationId="{02F6B229-150C-4200-A4A6-1E9388484AFB}"/>
          </ac:spMkLst>
        </pc:spChg>
        <pc:spChg chg="add mod">
          <ac:chgData name="Thomas O Fredericks" userId="9a40f032a9b16fc7" providerId="LiveId" clId="{0CB35A17-9EB5-43A2-BCD2-B142904F17FE}" dt="2022-10-13T19:06:39.645" v="648" actId="790"/>
          <ac:spMkLst>
            <pc:docMk/>
            <pc:sldMk cId="4239763866" sldId="278"/>
            <ac:spMk id="11" creationId="{1B5DF03A-47C6-4F06-ACB0-5D10437728F4}"/>
          </ac:spMkLst>
        </pc:spChg>
        <pc:spChg chg="add mod ord">
          <ac:chgData name="Thomas O Fredericks" userId="9a40f032a9b16fc7" providerId="LiveId" clId="{0CB35A17-9EB5-43A2-BCD2-B142904F17FE}" dt="2022-10-13T19:07:20.877" v="672" actId="1076"/>
          <ac:spMkLst>
            <pc:docMk/>
            <pc:sldMk cId="4239763866" sldId="278"/>
            <ac:spMk id="12" creationId="{768870B8-81B8-4A8C-9A1F-4B3297EC3546}"/>
          </ac:spMkLst>
        </pc:spChg>
        <pc:spChg chg="add mod ord">
          <ac:chgData name="Thomas O Fredericks" userId="9a40f032a9b16fc7" providerId="LiveId" clId="{0CB35A17-9EB5-43A2-BCD2-B142904F17FE}" dt="2022-10-13T19:07:15.202" v="669" actId="166"/>
          <ac:spMkLst>
            <pc:docMk/>
            <pc:sldMk cId="4239763866" sldId="278"/>
            <ac:spMk id="13" creationId="{E6895D0E-BEC3-4D84-B50F-9C3F282F3E6A}"/>
          </ac:spMkLst>
        </pc:spChg>
        <pc:spChg chg="add mod">
          <ac:chgData name="Thomas O Fredericks" userId="9a40f032a9b16fc7" providerId="LiveId" clId="{0CB35A17-9EB5-43A2-BCD2-B142904F17FE}" dt="2022-10-13T19:07:51.506" v="698" actId="1076"/>
          <ac:spMkLst>
            <pc:docMk/>
            <pc:sldMk cId="4239763866" sldId="278"/>
            <ac:spMk id="14" creationId="{6B19AAD2-6EFD-4AE3-B8DA-3F7844ECD0FB}"/>
          </ac:spMkLst>
        </pc:spChg>
        <pc:picChg chg="add del">
          <ac:chgData name="Thomas O Fredericks" userId="9a40f032a9b16fc7" providerId="LiveId" clId="{0CB35A17-9EB5-43A2-BCD2-B142904F17FE}" dt="2022-10-13T19:04:58.848" v="574" actId="478"/>
          <ac:picMkLst>
            <pc:docMk/>
            <pc:sldMk cId="4239763866" sldId="278"/>
            <ac:picMk id="2" creationId="{EB069054-69B9-4463-ACBE-48AE373FE0A9}"/>
          </ac:picMkLst>
        </pc:picChg>
        <pc:picChg chg="add del mod">
          <ac:chgData name="Thomas O Fredericks" userId="9a40f032a9b16fc7" providerId="LiveId" clId="{0CB35A17-9EB5-43A2-BCD2-B142904F17FE}" dt="2022-10-13T19:05:32.785" v="593" actId="478"/>
          <ac:picMkLst>
            <pc:docMk/>
            <pc:sldMk cId="4239763866" sldId="278"/>
            <ac:picMk id="6" creationId="{BFEC6E4B-F933-4FBF-80EA-3CB73C51283D}"/>
          </ac:picMkLst>
        </pc:picChg>
        <pc:picChg chg="add mod ord">
          <ac:chgData name="Thomas O Fredericks" userId="9a40f032a9b16fc7" providerId="LiveId" clId="{0CB35A17-9EB5-43A2-BCD2-B142904F17FE}" dt="2022-10-13T19:05:16.137" v="580" actId="1076"/>
          <ac:picMkLst>
            <pc:docMk/>
            <pc:sldMk cId="4239763866" sldId="278"/>
            <ac:picMk id="7" creationId="{D2B459C0-D256-4F32-AE11-31B143285BE8}"/>
          </ac:picMkLst>
        </pc:picChg>
      </pc:sldChg>
      <pc:sldChg chg="addSp modSp add">
        <pc:chgData name="Thomas O Fredericks" userId="9a40f032a9b16fc7" providerId="LiveId" clId="{0CB35A17-9EB5-43A2-BCD2-B142904F17FE}" dt="2022-10-13T18:50:35.469" v="487" actId="1035"/>
        <pc:sldMkLst>
          <pc:docMk/>
          <pc:sldMk cId="4053886846" sldId="279"/>
        </pc:sldMkLst>
        <pc:spChg chg="add mod">
          <ac:chgData name="Thomas O Fredericks" userId="9a40f032a9b16fc7" providerId="LiveId" clId="{0CB35A17-9EB5-43A2-BCD2-B142904F17FE}" dt="2022-10-13T18:50:18.949" v="479" actId="1076"/>
          <ac:spMkLst>
            <pc:docMk/>
            <pc:sldMk cId="4053886846" sldId="279"/>
            <ac:spMk id="8" creationId="{A6DAFB3D-6E7E-4F5D-8007-09A260B9C1BD}"/>
          </ac:spMkLst>
        </pc:spChg>
        <pc:spChg chg="add mod">
          <ac:chgData name="Thomas O Fredericks" userId="9a40f032a9b16fc7" providerId="LiveId" clId="{0CB35A17-9EB5-43A2-BCD2-B142904F17FE}" dt="2022-10-13T18:50:18.949" v="479" actId="1076"/>
          <ac:spMkLst>
            <pc:docMk/>
            <pc:sldMk cId="4053886846" sldId="279"/>
            <ac:spMk id="9" creationId="{9F8718C2-8A5D-438A-8FE1-41CE9E8B83CA}"/>
          </ac:spMkLst>
        </pc:spChg>
        <pc:spChg chg="add mod">
          <ac:chgData name="Thomas O Fredericks" userId="9a40f032a9b16fc7" providerId="LiveId" clId="{0CB35A17-9EB5-43A2-BCD2-B142904F17FE}" dt="2022-10-13T18:50:18.949" v="479" actId="1076"/>
          <ac:spMkLst>
            <pc:docMk/>
            <pc:sldMk cId="4053886846" sldId="279"/>
            <ac:spMk id="10" creationId="{A34FAEA8-1AB6-44DD-9E66-9088CF093AE8}"/>
          </ac:spMkLst>
        </pc:spChg>
        <pc:picChg chg="add mod">
          <ac:chgData name="Thomas O Fredericks" userId="9a40f032a9b16fc7" providerId="LiveId" clId="{0CB35A17-9EB5-43A2-BCD2-B142904F17FE}" dt="2022-10-13T18:50:35.469" v="487" actId="1035"/>
          <ac:picMkLst>
            <pc:docMk/>
            <pc:sldMk cId="4053886846" sldId="279"/>
            <ac:picMk id="2" creationId="{78036607-8DEA-4697-96FF-583BAF860658}"/>
          </ac:picMkLst>
        </pc:picChg>
        <pc:picChg chg="add mod">
          <ac:chgData name="Thomas O Fredericks" userId="9a40f032a9b16fc7" providerId="LiveId" clId="{0CB35A17-9EB5-43A2-BCD2-B142904F17FE}" dt="2022-10-13T18:50:18.949" v="479" actId="1076"/>
          <ac:picMkLst>
            <pc:docMk/>
            <pc:sldMk cId="4053886846" sldId="279"/>
            <ac:picMk id="3" creationId="{E5301AB1-B760-430C-95EF-6B2FECCD0892}"/>
          </ac:picMkLst>
        </pc:picChg>
        <pc:picChg chg="add mod">
          <ac:chgData name="Thomas O Fredericks" userId="9a40f032a9b16fc7" providerId="LiveId" clId="{0CB35A17-9EB5-43A2-BCD2-B142904F17FE}" dt="2022-10-13T18:50:23.502" v="482" actId="1076"/>
          <ac:picMkLst>
            <pc:docMk/>
            <pc:sldMk cId="4053886846" sldId="279"/>
            <ac:picMk id="4" creationId="{2C447AC5-BBB8-4390-B0EF-C15E541C8344}"/>
          </ac:picMkLst>
        </pc:picChg>
        <pc:picChg chg="add mod">
          <ac:chgData name="Thomas O Fredericks" userId="9a40f032a9b16fc7" providerId="LiveId" clId="{0CB35A17-9EB5-43A2-BCD2-B142904F17FE}" dt="2022-10-13T18:50:18.949" v="479" actId="1076"/>
          <ac:picMkLst>
            <pc:docMk/>
            <pc:sldMk cId="4053886846" sldId="279"/>
            <ac:picMk id="5" creationId="{BA583F60-E83F-4CC1-B5E5-E6CF57BB58C2}"/>
          </ac:picMkLst>
        </pc:picChg>
        <pc:picChg chg="add mod">
          <ac:chgData name="Thomas O Fredericks" userId="9a40f032a9b16fc7" providerId="LiveId" clId="{0CB35A17-9EB5-43A2-BCD2-B142904F17FE}" dt="2022-10-13T18:50:26.239" v="483" actId="1076"/>
          <ac:picMkLst>
            <pc:docMk/>
            <pc:sldMk cId="4053886846" sldId="279"/>
            <ac:picMk id="6" creationId="{53B7D663-0818-4399-95A5-7F248979205B}"/>
          </ac:picMkLst>
        </pc:picChg>
        <pc:picChg chg="add mod">
          <ac:chgData name="Thomas O Fredericks" userId="9a40f032a9b16fc7" providerId="LiveId" clId="{0CB35A17-9EB5-43A2-BCD2-B142904F17FE}" dt="2022-10-13T18:50:18.949" v="479" actId="1076"/>
          <ac:picMkLst>
            <pc:docMk/>
            <pc:sldMk cId="4053886846" sldId="279"/>
            <ac:picMk id="7" creationId="{7AF6113A-04B7-4B35-A568-3816663A4676}"/>
          </ac:picMkLst>
        </pc:picChg>
      </pc:sldChg>
      <pc:sldChg chg="addSp delSp modSp add">
        <pc:chgData name="Thomas O Fredericks" userId="9a40f032a9b16fc7" providerId="LiveId" clId="{0CB35A17-9EB5-43A2-BCD2-B142904F17FE}" dt="2022-10-13T19:02:16.931" v="556" actId="1076"/>
        <pc:sldMkLst>
          <pc:docMk/>
          <pc:sldMk cId="3047782735" sldId="280"/>
        </pc:sldMkLst>
        <pc:spChg chg="add mod">
          <ac:chgData name="Thomas O Fredericks" userId="9a40f032a9b16fc7" providerId="LiveId" clId="{0CB35A17-9EB5-43A2-BCD2-B142904F17FE}" dt="2022-10-13T19:01:39.727" v="537" actId="1035"/>
          <ac:spMkLst>
            <pc:docMk/>
            <pc:sldMk cId="3047782735" sldId="280"/>
            <ac:spMk id="8" creationId="{1A0D1535-CAA3-41A7-9A51-E0551A6F896D}"/>
          </ac:spMkLst>
        </pc:spChg>
        <pc:spChg chg="add del mod">
          <ac:chgData name="Thomas O Fredericks" userId="9a40f032a9b16fc7" providerId="LiveId" clId="{0CB35A17-9EB5-43A2-BCD2-B142904F17FE}" dt="2022-10-13T19:02:05.782" v="547" actId="478"/>
          <ac:spMkLst>
            <pc:docMk/>
            <pc:sldMk cId="3047782735" sldId="280"/>
            <ac:spMk id="9" creationId="{D326467F-6074-4649-B1BD-74D27E08C914}"/>
          </ac:spMkLst>
        </pc:spChg>
        <pc:spChg chg="add del mod">
          <ac:chgData name="Thomas O Fredericks" userId="9a40f032a9b16fc7" providerId="LiveId" clId="{0CB35A17-9EB5-43A2-BCD2-B142904F17FE}" dt="2022-10-13T19:02:04.959" v="546" actId="478"/>
          <ac:spMkLst>
            <pc:docMk/>
            <pc:sldMk cId="3047782735" sldId="280"/>
            <ac:spMk id="10" creationId="{52D346C5-7B9C-4889-8506-51355C5E12FF}"/>
          </ac:spMkLst>
        </pc:spChg>
        <pc:spChg chg="add mod">
          <ac:chgData name="Thomas O Fredericks" userId="9a40f032a9b16fc7" providerId="LiveId" clId="{0CB35A17-9EB5-43A2-BCD2-B142904F17FE}" dt="2022-10-13T19:01:58.160" v="543" actId="14100"/>
          <ac:spMkLst>
            <pc:docMk/>
            <pc:sldMk cId="3047782735" sldId="280"/>
            <ac:spMk id="11" creationId="{2FCCEEA1-F4AC-477E-8AAA-FC4BE71B0D80}"/>
          </ac:spMkLst>
        </pc:spChg>
        <pc:spChg chg="add del mod">
          <ac:chgData name="Thomas O Fredericks" userId="9a40f032a9b16fc7" providerId="LiveId" clId="{0CB35A17-9EB5-43A2-BCD2-B142904F17FE}" dt="2022-10-13T19:02:03.367" v="544" actId="478"/>
          <ac:spMkLst>
            <pc:docMk/>
            <pc:sldMk cId="3047782735" sldId="280"/>
            <ac:spMk id="12" creationId="{DDF53BA3-BE6D-46D7-BAA6-C555E8A5399D}"/>
          </ac:spMkLst>
        </pc:spChg>
        <pc:spChg chg="add del mod">
          <ac:chgData name="Thomas O Fredericks" userId="9a40f032a9b16fc7" providerId="LiveId" clId="{0CB35A17-9EB5-43A2-BCD2-B142904F17FE}" dt="2022-10-13T19:02:04.082" v="545" actId="478"/>
          <ac:spMkLst>
            <pc:docMk/>
            <pc:sldMk cId="3047782735" sldId="280"/>
            <ac:spMk id="13" creationId="{EDCB6A52-7FF8-4B79-BE22-946255A64A15}"/>
          </ac:spMkLst>
        </pc:spChg>
        <pc:spChg chg="add mod">
          <ac:chgData name="Thomas O Fredericks" userId="9a40f032a9b16fc7" providerId="LiveId" clId="{0CB35A17-9EB5-43A2-BCD2-B142904F17FE}" dt="2022-10-13T19:02:11.671" v="554" actId="1035"/>
          <ac:spMkLst>
            <pc:docMk/>
            <pc:sldMk cId="3047782735" sldId="280"/>
            <ac:spMk id="14" creationId="{FC2DD808-6E24-4B96-9290-30CDABBB4857}"/>
          </ac:spMkLst>
        </pc:spChg>
        <pc:spChg chg="add mod">
          <ac:chgData name="Thomas O Fredericks" userId="9a40f032a9b16fc7" providerId="LiveId" clId="{0CB35A17-9EB5-43A2-BCD2-B142904F17FE}" dt="2022-10-13T19:02:11.671" v="554" actId="1035"/>
          <ac:spMkLst>
            <pc:docMk/>
            <pc:sldMk cId="3047782735" sldId="280"/>
            <ac:spMk id="15" creationId="{8FF42C36-6E09-41C4-9CF5-756634733F1C}"/>
          </ac:spMkLst>
        </pc:spChg>
        <pc:spChg chg="add mod">
          <ac:chgData name="Thomas O Fredericks" userId="9a40f032a9b16fc7" providerId="LiveId" clId="{0CB35A17-9EB5-43A2-BCD2-B142904F17FE}" dt="2022-10-13T19:02:16.931" v="556" actId="1076"/>
          <ac:spMkLst>
            <pc:docMk/>
            <pc:sldMk cId="3047782735" sldId="280"/>
            <ac:spMk id="16" creationId="{DF5015DF-83AC-4C58-AD9E-45CCE76CBC27}"/>
          </ac:spMkLst>
        </pc:spChg>
        <pc:spChg chg="add mod">
          <ac:chgData name="Thomas O Fredericks" userId="9a40f032a9b16fc7" providerId="LiveId" clId="{0CB35A17-9EB5-43A2-BCD2-B142904F17FE}" dt="2022-10-13T19:02:16.931" v="556" actId="1076"/>
          <ac:spMkLst>
            <pc:docMk/>
            <pc:sldMk cId="3047782735" sldId="280"/>
            <ac:spMk id="17" creationId="{90D396A2-4215-46A5-A88E-B6061C15E3D0}"/>
          </ac:spMkLst>
        </pc:spChg>
        <pc:picChg chg="add mod">
          <ac:chgData name="Thomas O Fredericks" userId="9a40f032a9b16fc7" providerId="LiveId" clId="{0CB35A17-9EB5-43A2-BCD2-B142904F17FE}" dt="2022-10-13T19:00:39.785" v="508" actId="14100"/>
          <ac:picMkLst>
            <pc:docMk/>
            <pc:sldMk cId="3047782735" sldId="280"/>
            <ac:picMk id="2" creationId="{982E9759-B344-49BA-8FE8-702F58F98242}"/>
          </ac:picMkLst>
        </pc:picChg>
        <pc:picChg chg="add mod">
          <ac:chgData name="Thomas O Fredericks" userId="9a40f032a9b16fc7" providerId="LiveId" clId="{0CB35A17-9EB5-43A2-BCD2-B142904F17FE}" dt="2022-10-13T19:00:44.254" v="509" actId="1076"/>
          <ac:picMkLst>
            <pc:docMk/>
            <pc:sldMk cId="3047782735" sldId="280"/>
            <ac:picMk id="3" creationId="{F2E6F889-96E1-4FA0-AE20-30A18E6D46F5}"/>
          </ac:picMkLst>
        </pc:picChg>
        <pc:picChg chg="add mod">
          <ac:chgData name="Thomas O Fredericks" userId="9a40f032a9b16fc7" providerId="LiveId" clId="{0CB35A17-9EB5-43A2-BCD2-B142904F17FE}" dt="2022-10-13T19:00:33.192" v="505" actId="1076"/>
          <ac:picMkLst>
            <pc:docMk/>
            <pc:sldMk cId="3047782735" sldId="280"/>
            <ac:picMk id="4" creationId="{A3677004-7AAF-4638-B94D-A7E308005EEF}"/>
          </ac:picMkLst>
        </pc:picChg>
        <pc:picChg chg="add mod">
          <ac:chgData name="Thomas O Fredericks" userId="9a40f032a9b16fc7" providerId="LiveId" clId="{0CB35A17-9EB5-43A2-BCD2-B142904F17FE}" dt="2022-10-13T19:00:15.312" v="501" actId="1076"/>
          <ac:picMkLst>
            <pc:docMk/>
            <pc:sldMk cId="3047782735" sldId="280"/>
            <ac:picMk id="5" creationId="{C5460FC2-906F-488C-AE07-C377F0FACF49}"/>
          </ac:picMkLst>
        </pc:picChg>
        <pc:picChg chg="add mod">
          <ac:chgData name="Thomas O Fredericks" userId="9a40f032a9b16fc7" providerId="LiveId" clId="{0CB35A17-9EB5-43A2-BCD2-B142904F17FE}" dt="2022-10-13T19:00:36.334" v="506" actId="1076"/>
          <ac:picMkLst>
            <pc:docMk/>
            <pc:sldMk cId="3047782735" sldId="280"/>
            <ac:picMk id="6" creationId="{A48DD583-077C-4EA5-986C-4566D31BF5A3}"/>
          </ac:picMkLst>
        </pc:picChg>
        <pc:picChg chg="add mod">
          <ac:chgData name="Thomas O Fredericks" userId="9a40f032a9b16fc7" providerId="LiveId" clId="{0CB35A17-9EB5-43A2-BCD2-B142904F17FE}" dt="2022-10-13T19:01:01.077" v="513" actId="1076"/>
          <ac:picMkLst>
            <pc:docMk/>
            <pc:sldMk cId="3047782735" sldId="280"/>
            <ac:picMk id="7" creationId="{FAEAC655-1C58-4C7A-A639-DB819EB2453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289EC6-045C-4E98-B75E-6B66F5D25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BDF660C-5DD5-4849-882A-BB9FCA8A8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25C280-5139-470F-85DC-DE0F255E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AA18-D133-49FE-8FE3-0D81A6BED155}" type="datetimeFigureOut">
              <a:rPr lang="fr-CA" smtClean="0"/>
              <a:t>2022-10-13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F9C545-E1F3-40B1-A74E-C3038FAB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E17F75-9A72-4969-B7D6-2E5E532B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590-E679-43A7-8458-AE254E31AF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774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D341F8-5391-4021-94DE-8B5F58BA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05A099-4271-4903-A255-5F437ED62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022214-C0D3-462A-9973-7D9C68C8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AA18-D133-49FE-8FE3-0D81A6BED155}" type="datetimeFigureOut">
              <a:rPr lang="fr-CA" smtClean="0"/>
              <a:t>2022-10-13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F2D06F-7EF5-4075-BBA8-39119212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CA2B04-44F3-42DD-92C6-7FD8EDF7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590-E679-43A7-8458-AE254E31AF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579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261108B-42C4-466B-BE98-37B342DBA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858CE8-B3CB-4598-9CDA-6FA579B67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EE1946-F9D2-4656-8550-71512C87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AA18-D133-49FE-8FE3-0D81A6BED155}" type="datetimeFigureOut">
              <a:rPr lang="fr-CA" smtClean="0"/>
              <a:t>2022-10-13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D222F-69E2-4A6C-900E-DD6BDADC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019725-8F95-494F-B32D-BA06BFA5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590-E679-43A7-8458-AE254E31AF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290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3F34FD-A765-4E80-9753-EFF61D2B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0F50C1-642B-4537-A1A1-92A63D733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EC52D5-3AAC-4D0D-972F-9743A260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AA18-D133-49FE-8FE3-0D81A6BED155}" type="datetimeFigureOut">
              <a:rPr lang="fr-CA" smtClean="0"/>
              <a:t>2022-10-13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8DCCB8-95CA-4AB8-BCB2-05474889A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E3B999-2F6C-406D-9FEF-B2A21B42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590-E679-43A7-8458-AE254E31AF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3457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07B1B4-B001-4DC5-BB51-0D1EE8630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A4B07D-873E-4F48-8729-E9361B8A5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5F4F7-CF38-4D7B-88DB-9965E176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AA18-D133-49FE-8FE3-0D81A6BED155}" type="datetimeFigureOut">
              <a:rPr lang="fr-CA" smtClean="0"/>
              <a:t>2022-10-13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7FE82D-E6A6-4CFC-9E09-E1059F3A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157172-4334-4CB5-BD9B-F7128B8A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590-E679-43A7-8458-AE254E31AF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6615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619F86-90DF-455D-B165-255B2BAB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B4A93-9E5A-412E-A6B5-F7CD58626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F7565B-7FD5-4842-AF80-6FE1004CE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0D6C9F-2CB7-4A29-9E0C-6E018816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AA18-D133-49FE-8FE3-0D81A6BED155}" type="datetimeFigureOut">
              <a:rPr lang="fr-CA" smtClean="0"/>
              <a:t>2022-10-13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8B9B59-7BB4-47EF-9C2B-300409FA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3DA1D0-881B-4462-8808-B092E4BD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590-E679-43A7-8458-AE254E31AF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024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5E99D-42C8-4888-B68C-408FDB30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4123E4-E2BE-4DD7-A334-37C7F42CF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E977A7-158C-4621-8EC8-E01CA3646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5FB2C77-D3FF-451B-A36E-759095B10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BEA2D66-DD5F-4EDB-978B-44CB3DF02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06403-47CA-4C75-A0C7-E1D547EE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AA18-D133-49FE-8FE3-0D81A6BED155}" type="datetimeFigureOut">
              <a:rPr lang="fr-CA" smtClean="0"/>
              <a:t>2022-10-13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022673-3AE2-4D25-B21D-BD020C3F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F8EE3FD-9E85-4867-AF38-0C8D437E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590-E679-43A7-8458-AE254E31AF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6231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DE8F0A-7056-49FB-B3EE-CAE74AD4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AA26D54-68CA-4CE3-A85C-3DC9EEA6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AA18-D133-49FE-8FE3-0D81A6BED155}" type="datetimeFigureOut">
              <a:rPr lang="fr-CA" smtClean="0"/>
              <a:t>2022-10-13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3386F35-B837-4D2D-A73D-B898D1F9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F1E69F-E96A-4DA8-A9B0-7BAFFE17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590-E679-43A7-8458-AE254E31AF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2806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6D4525D-F563-493F-8F7A-73840218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AA18-D133-49FE-8FE3-0D81A6BED155}" type="datetimeFigureOut">
              <a:rPr lang="fr-CA" smtClean="0"/>
              <a:t>2022-10-13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7DF8840-F941-45D7-9074-0D5AB3E0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910F94-CA8D-4D93-8991-ECA0C62D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590-E679-43A7-8458-AE254E31AF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1168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39F317-C014-4DFD-9895-40C53BF7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A98AB8-DD49-4B13-9D78-653EFDE37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A3F3DC-DCA2-4F5F-90E5-C217F45B5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E0921F-1FC4-476F-BE25-A74154CE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AA18-D133-49FE-8FE3-0D81A6BED155}" type="datetimeFigureOut">
              <a:rPr lang="fr-CA" smtClean="0"/>
              <a:t>2022-10-13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838958-B300-4E07-8707-8D95045D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CA4E63-A0DF-4DA7-BE58-23CFB387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590-E679-43A7-8458-AE254E31AF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6520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A1CFD-4232-4DB0-A911-D7748CB82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82569E7-A896-425F-ABB9-25F458732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12237D-7E93-417D-B887-5AE19C557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EEAB0D-2C8F-41BB-9116-8A35B3AD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AA18-D133-49FE-8FE3-0D81A6BED155}" type="datetimeFigureOut">
              <a:rPr lang="fr-CA" smtClean="0"/>
              <a:t>2022-10-13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1B52D0-BAC2-4407-AB11-045322C7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99BF46-2307-460B-AAA9-AD5E42694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590-E679-43A7-8458-AE254E31AF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3702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A1D2A1C-B457-494E-871D-A1D3F9E0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4F2E9E-C74B-4C79-82D7-77F007F70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FF681C-2EEF-4B17-A531-F63BB5AFB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8AA18-D133-49FE-8FE3-0D81A6BED155}" type="datetimeFigureOut">
              <a:rPr lang="fr-CA" smtClean="0"/>
              <a:t>2022-10-13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915EFE-C1D3-458F-BB0F-BFC5ABDF5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6E06F6-B8B3-4F76-BFD3-815FED469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E1590-E679-43A7-8458-AE254E31AF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273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A8DC266-3E4D-42F9-ACFF-26E686255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01" y="0"/>
            <a:ext cx="10224197" cy="6858000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2A551EF9-9CA6-4369-A468-C6F78E3EA35C}"/>
              </a:ext>
            </a:extLst>
          </p:cNvPr>
          <p:cNvSpPr/>
          <p:nvPr/>
        </p:nvSpPr>
        <p:spPr>
          <a:xfrm>
            <a:off x="3225338" y="257694"/>
            <a:ext cx="374073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3EAAB00-350F-40F2-A4E9-D7AE1F6AE245}"/>
              </a:ext>
            </a:extLst>
          </p:cNvPr>
          <p:cNvSpPr/>
          <p:nvPr/>
        </p:nvSpPr>
        <p:spPr>
          <a:xfrm>
            <a:off x="6968837" y="2263832"/>
            <a:ext cx="374073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A495564-E2FA-42DC-A1D0-FFEAA74FA5BD}"/>
              </a:ext>
            </a:extLst>
          </p:cNvPr>
          <p:cNvSpPr/>
          <p:nvPr/>
        </p:nvSpPr>
        <p:spPr>
          <a:xfrm>
            <a:off x="10105506" y="6090457"/>
            <a:ext cx="374073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5439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moniteur, capture d’écran, écran&#10;&#10;Description générée automatiquement">
            <a:extLst>
              <a:ext uri="{FF2B5EF4-FFF2-40B4-BE49-F238E27FC236}">
                <a16:creationId xmlns:a16="http://schemas.microsoft.com/office/drawing/2014/main" id="{D934E861-CA65-4C4C-9703-5EFAA53FC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7"/>
          <a:stretch/>
        </p:blipFill>
        <p:spPr>
          <a:xfrm>
            <a:off x="428501" y="0"/>
            <a:ext cx="7908212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26F9EE-CFF4-4ADD-81CF-662A60B0AC2C}"/>
              </a:ext>
            </a:extLst>
          </p:cNvPr>
          <p:cNvSpPr/>
          <p:nvPr/>
        </p:nvSpPr>
        <p:spPr>
          <a:xfrm>
            <a:off x="1276400" y="4234938"/>
            <a:ext cx="1857498" cy="20405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6706C5E-45F1-4F98-80F6-E2BF08FE1645}"/>
              </a:ext>
            </a:extLst>
          </p:cNvPr>
          <p:cNvSpPr/>
          <p:nvPr/>
        </p:nvSpPr>
        <p:spPr>
          <a:xfrm>
            <a:off x="428501" y="4234937"/>
            <a:ext cx="847899" cy="204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Clic</a:t>
            </a:r>
            <a:r>
              <a:rPr lang="en-CA" sz="1200" dirty="0"/>
              <a:t> droit</a:t>
            </a:r>
            <a:endParaRPr lang="fr-CA" sz="1200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65231AF-3E45-441A-B34D-138E48EA82F3}"/>
              </a:ext>
            </a:extLst>
          </p:cNvPr>
          <p:cNvSpPr/>
          <p:nvPr/>
        </p:nvSpPr>
        <p:spPr>
          <a:xfrm>
            <a:off x="102917" y="4149929"/>
            <a:ext cx="374073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CAC27A2-3344-460B-8A1F-0E6426389D61}"/>
              </a:ext>
            </a:extLst>
          </p:cNvPr>
          <p:cNvSpPr/>
          <p:nvPr/>
        </p:nvSpPr>
        <p:spPr>
          <a:xfrm>
            <a:off x="1668481" y="87776"/>
            <a:ext cx="374073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1DE100A-8DC3-41E4-82A6-C980B55EF6E1}"/>
              </a:ext>
            </a:extLst>
          </p:cNvPr>
          <p:cNvSpPr/>
          <p:nvPr/>
        </p:nvSpPr>
        <p:spPr>
          <a:xfrm>
            <a:off x="7066212" y="1969223"/>
            <a:ext cx="374073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609FC93-8878-472D-BB01-6B7D24E61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8895" y="3241962"/>
            <a:ext cx="2810314" cy="689958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235D1327-7685-4DA4-91C4-6165359A9CF1}"/>
              </a:ext>
            </a:extLst>
          </p:cNvPr>
          <p:cNvSpPr/>
          <p:nvPr/>
        </p:nvSpPr>
        <p:spPr>
          <a:xfrm>
            <a:off x="8675164" y="3586941"/>
            <a:ext cx="327462" cy="1778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3EBE6A0-EC09-40A7-9EEB-8AEC4FEAFF0D}"/>
              </a:ext>
            </a:extLst>
          </p:cNvPr>
          <p:cNvSpPr/>
          <p:nvPr/>
        </p:nvSpPr>
        <p:spPr>
          <a:xfrm>
            <a:off x="8342383" y="3488835"/>
            <a:ext cx="374073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0158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1580729-F2A4-4AC1-86C6-D8786F495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968" y="0"/>
            <a:ext cx="7972064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09374F3-0C93-426A-AD36-0DD7EB4E57B4}"/>
              </a:ext>
            </a:extLst>
          </p:cNvPr>
          <p:cNvSpPr/>
          <p:nvPr/>
        </p:nvSpPr>
        <p:spPr>
          <a:xfrm>
            <a:off x="6400800" y="6271557"/>
            <a:ext cx="1388225" cy="17080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1D48CA89-FE88-496C-A0DE-E0641E3CECA6}"/>
              </a:ext>
            </a:extLst>
          </p:cNvPr>
          <p:cNvSpPr/>
          <p:nvPr/>
        </p:nvSpPr>
        <p:spPr>
          <a:xfrm rot="17916893">
            <a:off x="7034704" y="5050843"/>
            <a:ext cx="2370256" cy="16010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74638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57E88F5-3F2D-4034-95F6-BD30AD9B3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588" y="0"/>
            <a:ext cx="8806824" cy="685800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696FF87D-F1C2-4899-90ED-3BDBCE7F7332}"/>
              </a:ext>
            </a:extLst>
          </p:cNvPr>
          <p:cNvSpPr/>
          <p:nvPr/>
        </p:nvSpPr>
        <p:spPr>
          <a:xfrm>
            <a:off x="2580110" y="2213064"/>
            <a:ext cx="374073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8231AEF-83DB-4124-A747-C4E3D2E52772}"/>
              </a:ext>
            </a:extLst>
          </p:cNvPr>
          <p:cNvSpPr/>
          <p:nvPr/>
        </p:nvSpPr>
        <p:spPr>
          <a:xfrm>
            <a:off x="7429201" y="2880853"/>
            <a:ext cx="374073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90741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D88C996-23D0-4401-8629-4E835A1EE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113" y="0"/>
            <a:ext cx="8763773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FA65F4-5D13-48A0-B370-9AD21DEB96ED}"/>
              </a:ext>
            </a:extLst>
          </p:cNvPr>
          <p:cNvSpPr/>
          <p:nvPr/>
        </p:nvSpPr>
        <p:spPr>
          <a:xfrm>
            <a:off x="6916189" y="6496000"/>
            <a:ext cx="1388225" cy="17080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B6E3AEA1-E359-4C56-8287-C4ECECB90F82}"/>
              </a:ext>
            </a:extLst>
          </p:cNvPr>
          <p:cNvSpPr/>
          <p:nvPr/>
        </p:nvSpPr>
        <p:spPr>
          <a:xfrm rot="17916893">
            <a:off x="6365891" y="4362131"/>
            <a:ext cx="4299467" cy="1599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7037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72DB4EDA-92AE-4069-BCB1-36680F43E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3120" cy="6858000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1D1958BB-67AB-4ED0-8754-C04AAADDAA6E}"/>
              </a:ext>
            </a:extLst>
          </p:cNvPr>
          <p:cNvSpPr/>
          <p:nvPr/>
        </p:nvSpPr>
        <p:spPr>
          <a:xfrm>
            <a:off x="3918459" y="4260000"/>
            <a:ext cx="374073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1086E67-EEC0-4388-AC6B-213A29FB251A}"/>
              </a:ext>
            </a:extLst>
          </p:cNvPr>
          <p:cNvSpPr/>
          <p:nvPr/>
        </p:nvSpPr>
        <p:spPr>
          <a:xfrm>
            <a:off x="5334393" y="6454560"/>
            <a:ext cx="374073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BF74754-005F-4BBC-ADB9-BD1C3776B129}"/>
              </a:ext>
            </a:extLst>
          </p:cNvPr>
          <p:cNvSpPr/>
          <p:nvPr/>
        </p:nvSpPr>
        <p:spPr>
          <a:xfrm>
            <a:off x="6700451" y="1810516"/>
            <a:ext cx="374073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4D1BF778-1534-46A3-8595-90962E1EB3BD}"/>
              </a:ext>
            </a:extLst>
          </p:cNvPr>
          <p:cNvGrpSpPr/>
          <p:nvPr/>
        </p:nvGrpSpPr>
        <p:grpSpPr>
          <a:xfrm>
            <a:off x="8450814" y="0"/>
            <a:ext cx="3658171" cy="3988937"/>
            <a:chOff x="7971334" y="0"/>
            <a:chExt cx="4220666" cy="4602292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27F08035-307D-4454-9ABC-398971821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334" y="0"/>
              <a:ext cx="4220666" cy="4602292"/>
            </a:xfrm>
            <a:prstGeom prst="rect">
              <a:avLst/>
            </a:prstGeom>
          </p:spPr>
        </p:pic>
        <p:sp>
          <p:nvSpPr>
            <p:cNvPr id="2" name="Flèche : double flèche horizontale 1">
              <a:extLst>
                <a:ext uri="{FF2B5EF4-FFF2-40B4-BE49-F238E27FC236}">
                  <a16:creationId xmlns:a16="http://schemas.microsoft.com/office/drawing/2014/main" id="{B60E1C84-DD09-404B-B285-0CA917EA21CC}"/>
                </a:ext>
              </a:extLst>
            </p:cNvPr>
            <p:cNvSpPr/>
            <p:nvPr/>
          </p:nvSpPr>
          <p:spPr>
            <a:xfrm rot="5400000">
              <a:off x="8229358" y="1635397"/>
              <a:ext cx="289915" cy="159453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5" name="Flèche : double flèche horizontale 14">
              <a:extLst>
                <a:ext uri="{FF2B5EF4-FFF2-40B4-BE49-F238E27FC236}">
                  <a16:creationId xmlns:a16="http://schemas.microsoft.com/office/drawing/2014/main" id="{EF7CE74B-13EA-4797-9795-417151EB0972}"/>
                </a:ext>
              </a:extLst>
            </p:cNvPr>
            <p:cNvSpPr/>
            <p:nvPr/>
          </p:nvSpPr>
          <p:spPr>
            <a:xfrm rot="5400000">
              <a:off x="8259207" y="3703999"/>
              <a:ext cx="289915" cy="159453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" name="Flèche : double flèche horizontale 15">
              <a:extLst>
                <a:ext uri="{FF2B5EF4-FFF2-40B4-BE49-F238E27FC236}">
                  <a16:creationId xmlns:a16="http://schemas.microsoft.com/office/drawing/2014/main" id="{B407734F-E6C3-4CC3-8CF1-44350EB9FBBC}"/>
                </a:ext>
              </a:extLst>
            </p:cNvPr>
            <p:cNvSpPr/>
            <p:nvPr/>
          </p:nvSpPr>
          <p:spPr>
            <a:xfrm>
              <a:off x="10250861" y="582319"/>
              <a:ext cx="289915" cy="159453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" name="Flèche : double flèche horizontale 16">
              <a:extLst>
                <a:ext uri="{FF2B5EF4-FFF2-40B4-BE49-F238E27FC236}">
                  <a16:creationId xmlns:a16="http://schemas.microsoft.com/office/drawing/2014/main" id="{80AA37F7-9415-4C72-9AB0-7D6B306C3AAE}"/>
                </a:ext>
              </a:extLst>
            </p:cNvPr>
            <p:cNvSpPr/>
            <p:nvPr/>
          </p:nvSpPr>
          <p:spPr>
            <a:xfrm>
              <a:off x="11221430" y="582319"/>
              <a:ext cx="289915" cy="159453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49FE89-A373-451A-A728-12A9BCA15EE8}"/>
                </a:ext>
              </a:extLst>
            </p:cNvPr>
            <p:cNvSpPr/>
            <p:nvPr/>
          </p:nvSpPr>
          <p:spPr>
            <a:xfrm>
              <a:off x="10902277" y="94951"/>
              <a:ext cx="374073" cy="159453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8A02DE43-E1AF-4722-9B14-D0AB4AD307A6}"/>
                </a:ext>
              </a:extLst>
            </p:cNvPr>
            <p:cNvSpPr/>
            <p:nvPr/>
          </p:nvSpPr>
          <p:spPr>
            <a:xfrm>
              <a:off x="10574028" y="75680"/>
              <a:ext cx="374073" cy="374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5</a:t>
              </a:r>
            </a:p>
          </p:txBody>
        </p:sp>
      </p:grp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D34B3374-57FE-4155-94B7-EFA4E773BABB}"/>
              </a:ext>
            </a:extLst>
          </p:cNvPr>
          <p:cNvSpPr/>
          <p:nvPr/>
        </p:nvSpPr>
        <p:spPr>
          <a:xfrm>
            <a:off x="7648059" y="1827638"/>
            <a:ext cx="922364" cy="35695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39455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4A33512-FE9A-4072-8448-FBC935608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0" y="51916"/>
            <a:ext cx="11317279" cy="6754168"/>
          </a:xfrm>
          <a:prstGeom prst="rect">
            <a:avLst/>
          </a:prstGeom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2F3A7859-D391-42C1-A866-8A15E123BA46}"/>
              </a:ext>
            </a:extLst>
          </p:cNvPr>
          <p:cNvSpPr/>
          <p:nvPr/>
        </p:nvSpPr>
        <p:spPr>
          <a:xfrm rot="12675603">
            <a:off x="7126809" y="3032632"/>
            <a:ext cx="3462452" cy="18025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099B5D-287B-450A-9605-4D2C18C6347E}"/>
              </a:ext>
            </a:extLst>
          </p:cNvPr>
          <p:cNvSpPr/>
          <p:nvPr/>
        </p:nvSpPr>
        <p:spPr>
          <a:xfrm>
            <a:off x="6247150" y="5849809"/>
            <a:ext cx="2165330" cy="24342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F115DC4-1921-4C35-AB66-84808F1AA130}"/>
              </a:ext>
            </a:extLst>
          </p:cNvPr>
          <p:cNvSpPr/>
          <p:nvPr/>
        </p:nvSpPr>
        <p:spPr>
          <a:xfrm>
            <a:off x="1433235" y="3429000"/>
            <a:ext cx="374073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609ADCA-7F3B-4F70-BCE6-1C337368A363}"/>
              </a:ext>
            </a:extLst>
          </p:cNvPr>
          <p:cNvSpPr/>
          <p:nvPr/>
        </p:nvSpPr>
        <p:spPr>
          <a:xfrm>
            <a:off x="10508556" y="3803073"/>
            <a:ext cx="374073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FDDA59D-149A-4339-B393-C5FD3B8624A4}"/>
              </a:ext>
            </a:extLst>
          </p:cNvPr>
          <p:cNvSpPr/>
          <p:nvPr/>
        </p:nvSpPr>
        <p:spPr>
          <a:xfrm>
            <a:off x="5904556" y="5784482"/>
            <a:ext cx="374073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47026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88A5445-C7A8-4022-8C1D-B3CCD3EFD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4" y="0"/>
            <a:ext cx="9010651" cy="685800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81B43E0D-F27F-4226-9D4C-79D2C6759130}"/>
              </a:ext>
            </a:extLst>
          </p:cNvPr>
          <p:cNvSpPr/>
          <p:nvPr/>
        </p:nvSpPr>
        <p:spPr>
          <a:xfrm>
            <a:off x="2522202" y="2306782"/>
            <a:ext cx="374073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E5C89D0-A3AD-43EE-95DA-A38608E73B63}"/>
              </a:ext>
            </a:extLst>
          </p:cNvPr>
          <p:cNvSpPr/>
          <p:nvPr/>
        </p:nvSpPr>
        <p:spPr>
          <a:xfrm>
            <a:off x="7657291" y="4069080"/>
            <a:ext cx="374073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35191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9A63478-CFBD-47CC-9550-75A2DFA1B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4870"/>
            <a:ext cx="7738802" cy="491053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9F8CB70-2F47-431E-A2B4-F9AF3DF4FD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71"/>
          <a:stretch/>
        </p:blipFill>
        <p:spPr>
          <a:xfrm>
            <a:off x="7836019" y="924871"/>
            <a:ext cx="4355981" cy="4910537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9DEBE7E8-2893-4933-8E93-D0A168F81817}"/>
              </a:ext>
            </a:extLst>
          </p:cNvPr>
          <p:cNvSpPr/>
          <p:nvPr/>
        </p:nvSpPr>
        <p:spPr>
          <a:xfrm>
            <a:off x="1341513" y="2955917"/>
            <a:ext cx="374073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/>
              <a:t>1</a:t>
            </a:r>
          </a:p>
        </p:txBody>
      </p:sp>
      <p:sp>
        <p:nvSpPr>
          <p:cNvPr id="9" name="Flèche : double flèche horizontale 8">
            <a:extLst>
              <a:ext uri="{FF2B5EF4-FFF2-40B4-BE49-F238E27FC236}">
                <a16:creationId xmlns:a16="http://schemas.microsoft.com/office/drawing/2014/main" id="{2AF585FC-4CF4-41DE-9A45-10C844630EFD}"/>
              </a:ext>
            </a:extLst>
          </p:cNvPr>
          <p:cNvSpPr/>
          <p:nvPr/>
        </p:nvSpPr>
        <p:spPr>
          <a:xfrm rot="5400000">
            <a:off x="7977091" y="3063228"/>
            <a:ext cx="289915" cy="159453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Flèche : double flèche horizontale 9">
            <a:extLst>
              <a:ext uri="{FF2B5EF4-FFF2-40B4-BE49-F238E27FC236}">
                <a16:creationId xmlns:a16="http://schemas.microsoft.com/office/drawing/2014/main" id="{D5E54A4F-C88E-4A22-AB71-FFFE1E151018}"/>
              </a:ext>
            </a:extLst>
          </p:cNvPr>
          <p:cNvSpPr/>
          <p:nvPr/>
        </p:nvSpPr>
        <p:spPr>
          <a:xfrm rot="5400000">
            <a:off x="7977092" y="3723074"/>
            <a:ext cx="289915" cy="159453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Flèche : double flèche horizontale 10">
            <a:extLst>
              <a:ext uri="{FF2B5EF4-FFF2-40B4-BE49-F238E27FC236}">
                <a16:creationId xmlns:a16="http://schemas.microsoft.com/office/drawing/2014/main" id="{60A51A0C-D434-47F5-B1C7-D83D3D97FED0}"/>
              </a:ext>
            </a:extLst>
          </p:cNvPr>
          <p:cNvSpPr/>
          <p:nvPr/>
        </p:nvSpPr>
        <p:spPr>
          <a:xfrm>
            <a:off x="8056817" y="2854647"/>
            <a:ext cx="289915" cy="159453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Flèche : double flèche horizontale 11">
            <a:extLst>
              <a:ext uri="{FF2B5EF4-FFF2-40B4-BE49-F238E27FC236}">
                <a16:creationId xmlns:a16="http://schemas.microsoft.com/office/drawing/2014/main" id="{C0678949-ED08-4036-94D7-747FAD21F6A8}"/>
              </a:ext>
            </a:extLst>
          </p:cNvPr>
          <p:cNvSpPr/>
          <p:nvPr/>
        </p:nvSpPr>
        <p:spPr>
          <a:xfrm>
            <a:off x="11520688" y="2854647"/>
            <a:ext cx="289915" cy="159453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963196-9F9B-477A-B75E-86A65A20C46F}"/>
              </a:ext>
            </a:extLst>
          </p:cNvPr>
          <p:cNvSpPr/>
          <p:nvPr/>
        </p:nvSpPr>
        <p:spPr>
          <a:xfrm>
            <a:off x="10902277" y="1003489"/>
            <a:ext cx="374073" cy="15945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2380234-FA44-4497-9B02-B4140D3EF9F0}"/>
              </a:ext>
            </a:extLst>
          </p:cNvPr>
          <p:cNvSpPr/>
          <p:nvPr/>
        </p:nvSpPr>
        <p:spPr>
          <a:xfrm>
            <a:off x="10902277" y="652495"/>
            <a:ext cx="374073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/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468579-D8D1-4340-A3A6-78623A640BDE}"/>
              </a:ext>
            </a:extLst>
          </p:cNvPr>
          <p:cNvSpPr/>
          <p:nvPr/>
        </p:nvSpPr>
        <p:spPr>
          <a:xfrm>
            <a:off x="4447821" y="5543706"/>
            <a:ext cx="639568" cy="15882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92AB8A21-EC0D-4873-A386-E543FEBB1B85}"/>
              </a:ext>
            </a:extLst>
          </p:cNvPr>
          <p:cNvSpPr/>
          <p:nvPr/>
        </p:nvSpPr>
        <p:spPr>
          <a:xfrm>
            <a:off x="8097300" y="499617"/>
            <a:ext cx="1744969" cy="204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/>
              <a:t>Ouvrir le Sprite Editor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12AD30B-F38E-4D71-9FB9-A238CA53533A}"/>
              </a:ext>
            </a:extLst>
          </p:cNvPr>
          <p:cNvSpPr/>
          <p:nvPr/>
        </p:nvSpPr>
        <p:spPr>
          <a:xfrm>
            <a:off x="7836019" y="414610"/>
            <a:ext cx="374073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/>
              <a:t>3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DD5B52A-ED8E-4DA4-9AD7-738D6470E8E7}"/>
              </a:ext>
            </a:extLst>
          </p:cNvPr>
          <p:cNvSpPr/>
          <p:nvPr/>
        </p:nvSpPr>
        <p:spPr>
          <a:xfrm>
            <a:off x="4107000" y="5427769"/>
            <a:ext cx="374073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28885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555263C-7373-4FFE-BE9D-1FAAD2837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741" y="0"/>
            <a:ext cx="9464517" cy="685800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D5EF8A50-795E-407A-AD31-DA0762DA5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3" y="32863"/>
            <a:ext cx="12060333" cy="67922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15328C-9235-4A2E-BF8C-210BDBD573D2}"/>
              </a:ext>
            </a:extLst>
          </p:cNvPr>
          <p:cNvSpPr/>
          <p:nvPr/>
        </p:nvSpPr>
        <p:spPr>
          <a:xfrm>
            <a:off x="7060715" y="1459514"/>
            <a:ext cx="1502259" cy="95983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59946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912B075-72FE-4D75-9898-07823714A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3" y="32863"/>
            <a:ext cx="12060333" cy="6792273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11C44B10-A556-412C-BB8A-EE7AA4E401DE}"/>
              </a:ext>
            </a:extLst>
          </p:cNvPr>
          <p:cNvSpPr/>
          <p:nvPr/>
        </p:nvSpPr>
        <p:spPr>
          <a:xfrm>
            <a:off x="2446413" y="3102551"/>
            <a:ext cx="374073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0D65EC4-7FA9-48AD-9CC9-2FC9A28C6400}"/>
              </a:ext>
            </a:extLst>
          </p:cNvPr>
          <p:cNvSpPr/>
          <p:nvPr/>
        </p:nvSpPr>
        <p:spPr>
          <a:xfrm>
            <a:off x="8847213" y="3674051"/>
            <a:ext cx="374073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049DB0D-5A25-4CAC-BDC5-00504F6CA16D}"/>
              </a:ext>
            </a:extLst>
          </p:cNvPr>
          <p:cNvSpPr/>
          <p:nvPr/>
        </p:nvSpPr>
        <p:spPr>
          <a:xfrm>
            <a:off x="9980688" y="4617026"/>
            <a:ext cx="374073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45CF41D-2B20-44E7-90DA-6FB26B36C071}"/>
              </a:ext>
            </a:extLst>
          </p:cNvPr>
          <p:cNvSpPr/>
          <p:nvPr/>
        </p:nvSpPr>
        <p:spPr>
          <a:xfrm>
            <a:off x="3075063" y="6124594"/>
            <a:ext cx="374073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A43B33-FA64-4E6B-8DFB-83816DEEA32A}"/>
              </a:ext>
            </a:extLst>
          </p:cNvPr>
          <p:cNvSpPr/>
          <p:nvPr/>
        </p:nvSpPr>
        <p:spPr>
          <a:xfrm>
            <a:off x="4890917" y="5694046"/>
            <a:ext cx="338308" cy="36385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1196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FEA7CC7-0FBD-42A4-8482-21B83F7E9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40" y="47153"/>
            <a:ext cx="9269119" cy="6763694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B1E0C768-813E-40E5-9324-E0B79BCAE9D6}"/>
              </a:ext>
            </a:extLst>
          </p:cNvPr>
          <p:cNvSpPr/>
          <p:nvPr/>
        </p:nvSpPr>
        <p:spPr>
          <a:xfrm>
            <a:off x="2360815" y="2252748"/>
            <a:ext cx="374073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C159A7E-7085-404B-B2BE-B8FD859C2CFE}"/>
              </a:ext>
            </a:extLst>
          </p:cNvPr>
          <p:cNvSpPr/>
          <p:nvPr/>
        </p:nvSpPr>
        <p:spPr>
          <a:xfrm>
            <a:off x="7509165" y="4716086"/>
            <a:ext cx="374073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45250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77AA2C8-1A0E-452E-90A3-629A3283A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3" y="32863"/>
            <a:ext cx="12060333" cy="6792273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96040A34-12A5-4CE0-80F3-9FFA2F349A1E}"/>
              </a:ext>
            </a:extLst>
          </p:cNvPr>
          <p:cNvSpPr/>
          <p:nvPr/>
        </p:nvSpPr>
        <p:spPr>
          <a:xfrm>
            <a:off x="4446663" y="3064450"/>
            <a:ext cx="374073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7BC4F99-A10A-432D-B015-4CC67CDCF010}"/>
              </a:ext>
            </a:extLst>
          </p:cNvPr>
          <p:cNvSpPr/>
          <p:nvPr/>
        </p:nvSpPr>
        <p:spPr>
          <a:xfrm>
            <a:off x="8847213" y="3674051"/>
            <a:ext cx="374073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3FE3275-7DB6-4CA9-AAD1-6E3B9A87FF4F}"/>
              </a:ext>
            </a:extLst>
          </p:cNvPr>
          <p:cNvSpPr/>
          <p:nvPr/>
        </p:nvSpPr>
        <p:spPr>
          <a:xfrm>
            <a:off x="3075063" y="5798126"/>
            <a:ext cx="374073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6B72E22-68FD-47E9-BA42-A4EFA44C8D2F}"/>
              </a:ext>
            </a:extLst>
          </p:cNvPr>
          <p:cNvSpPr/>
          <p:nvPr/>
        </p:nvSpPr>
        <p:spPr>
          <a:xfrm>
            <a:off x="9971163" y="4655126"/>
            <a:ext cx="374073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74577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D2B459C0-D256-4F32-AE11-31B143285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712" y="698787"/>
            <a:ext cx="8305800" cy="58578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FEC6E4B-F933-4FBF-80EA-3CB73C512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88" y="99536"/>
            <a:ext cx="3029373" cy="6830378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424276B9-8DE8-4A79-8E1B-39D97699AD08}"/>
              </a:ext>
            </a:extLst>
          </p:cNvPr>
          <p:cNvSpPr/>
          <p:nvPr/>
        </p:nvSpPr>
        <p:spPr>
          <a:xfrm>
            <a:off x="2764118" y="2627738"/>
            <a:ext cx="922364" cy="35695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6DFF508-7F2E-45F5-93AF-78A52D2EC1E0}"/>
              </a:ext>
            </a:extLst>
          </p:cNvPr>
          <p:cNvSpPr/>
          <p:nvPr/>
        </p:nvSpPr>
        <p:spPr>
          <a:xfrm>
            <a:off x="1594137" y="2610616"/>
            <a:ext cx="374073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/>
              <a:t>1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02F6B229-150C-4200-A4A6-1E9388484AFB}"/>
              </a:ext>
            </a:extLst>
          </p:cNvPr>
          <p:cNvSpPr/>
          <p:nvPr/>
        </p:nvSpPr>
        <p:spPr>
          <a:xfrm rot="12961426">
            <a:off x="6935741" y="2619176"/>
            <a:ext cx="4481025" cy="35695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B5DF03A-47C6-4F06-ACB0-5D10437728F4}"/>
              </a:ext>
            </a:extLst>
          </p:cNvPr>
          <p:cNvSpPr/>
          <p:nvPr/>
        </p:nvSpPr>
        <p:spPr>
          <a:xfrm>
            <a:off x="8516312" y="2108044"/>
            <a:ext cx="1247899" cy="1115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/>
              <a:t>Glissez pour ajouter des scènes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D1BA1D9-EA24-4E6B-AF9A-CA61162DC587}"/>
              </a:ext>
            </a:extLst>
          </p:cNvPr>
          <p:cNvSpPr/>
          <p:nvPr/>
        </p:nvSpPr>
        <p:spPr>
          <a:xfrm>
            <a:off x="9619215" y="2470240"/>
            <a:ext cx="374073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/>
              <a:t>2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6895D0E-BEC3-4D84-B50F-9C3F282F3E6A}"/>
              </a:ext>
            </a:extLst>
          </p:cNvPr>
          <p:cNvSpPr/>
          <p:nvPr/>
        </p:nvSpPr>
        <p:spPr>
          <a:xfrm>
            <a:off x="4986264" y="1052434"/>
            <a:ext cx="1282664" cy="566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Glissez pour ordonner les scènes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68870B8-81B8-4A8C-9A1F-4B3297EC3546}"/>
              </a:ext>
            </a:extLst>
          </p:cNvPr>
          <p:cNvSpPr/>
          <p:nvPr/>
        </p:nvSpPr>
        <p:spPr>
          <a:xfrm>
            <a:off x="6123932" y="1148574"/>
            <a:ext cx="374073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/>
              <a:t>3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B19AAD2-6EFD-4AE3-B8DA-3F7844ECD0FB}"/>
              </a:ext>
            </a:extLst>
          </p:cNvPr>
          <p:cNvSpPr/>
          <p:nvPr/>
        </p:nvSpPr>
        <p:spPr>
          <a:xfrm>
            <a:off x="9505138" y="930691"/>
            <a:ext cx="976300" cy="426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Fermez la fenêtre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D752130-4760-4CCE-822C-266AE7B19E22}"/>
              </a:ext>
            </a:extLst>
          </p:cNvPr>
          <p:cNvSpPr/>
          <p:nvPr/>
        </p:nvSpPr>
        <p:spPr>
          <a:xfrm>
            <a:off x="9764211" y="607275"/>
            <a:ext cx="374073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39763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982E9759-B344-49BA-8FE8-702F58F98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28" y="5305998"/>
            <a:ext cx="3803550" cy="145752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2E6F889-96E1-4FA0-AE20-30A18E6D4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47" y="94474"/>
            <a:ext cx="2290949" cy="508712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3677004-7AAF-4638-B94D-A7E308005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105" y="5305998"/>
            <a:ext cx="3620005" cy="145752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5460FC2-906F-488C-AE07-C377F0FAC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6676" y="94474"/>
            <a:ext cx="2262864" cy="508712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48DD583-077C-4EA5-986C-4566D31BF5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2205" y="5277419"/>
            <a:ext cx="3686689" cy="14861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AEAC655-1C58-4C7A-A639-DB819EB245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8821" y="94474"/>
            <a:ext cx="2273527" cy="50871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A0D1535-CAA3-41A7-9A51-E0551A6F896D}"/>
              </a:ext>
            </a:extLst>
          </p:cNvPr>
          <p:cNvSpPr/>
          <p:nvPr/>
        </p:nvSpPr>
        <p:spPr>
          <a:xfrm>
            <a:off x="820680" y="4962524"/>
            <a:ext cx="2205316" cy="19050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CCEEA1-F4AC-477E-8AAA-FC4BE71B0D80}"/>
              </a:ext>
            </a:extLst>
          </p:cNvPr>
          <p:cNvSpPr/>
          <p:nvPr/>
        </p:nvSpPr>
        <p:spPr>
          <a:xfrm>
            <a:off x="1946268" y="4536090"/>
            <a:ext cx="1079728" cy="43054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2DD808-6E24-4B96-9290-30CDABBB4857}"/>
              </a:ext>
            </a:extLst>
          </p:cNvPr>
          <p:cNvSpPr/>
          <p:nvPr/>
        </p:nvSpPr>
        <p:spPr>
          <a:xfrm>
            <a:off x="5182653" y="4943474"/>
            <a:ext cx="2205316" cy="19050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F42C36-6E09-41C4-9CF5-756634733F1C}"/>
              </a:ext>
            </a:extLst>
          </p:cNvPr>
          <p:cNvSpPr/>
          <p:nvPr/>
        </p:nvSpPr>
        <p:spPr>
          <a:xfrm>
            <a:off x="6308241" y="4517040"/>
            <a:ext cx="1079728" cy="43054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5015DF-83AC-4C58-AD9E-45CCE76CBC27}"/>
              </a:ext>
            </a:extLst>
          </p:cNvPr>
          <p:cNvSpPr/>
          <p:nvPr/>
        </p:nvSpPr>
        <p:spPr>
          <a:xfrm>
            <a:off x="9166004" y="4931218"/>
            <a:ext cx="2205316" cy="19050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D396A2-4215-46A5-A88E-B6061C15E3D0}"/>
              </a:ext>
            </a:extLst>
          </p:cNvPr>
          <p:cNvSpPr/>
          <p:nvPr/>
        </p:nvSpPr>
        <p:spPr>
          <a:xfrm>
            <a:off x="10291592" y="4504784"/>
            <a:ext cx="1079728" cy="43054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7782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8036607-8DEA-4697-96FF-583BAF860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519" y="5752950"/>
            <a:ext cx="1943371" cy="99073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5301AB1-B760-430C-95EF-6B2FECCD0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921" y="0"/>
            <a:ext cx="2600688" cy="564911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C447AC5-BBB8-4390-B0EF-C15E541C8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43" y="5790665"/>
            <a:ext cx="1800476" cy="84784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A583F60-E83F-4CC1-B5E5-E6CF57BB5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65" y="37636"/>
            <a:ext cx="2457793" cy="56110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3B7D663-0818-4399-95A5-7F24897920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0626" y="5871638"/>
            <a:ext cx="1800476" cy="82879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AF6113A-04B7-4B35-A568-3816663A46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227" y="85737"/>
            <a:ext cx="2457793" cy="55633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DAFB3D-6E7E-4F5D-8007-09A260B9C1BD}"/>
              </a:ext>
            </a:extLst>
          </p:cNvPr>
          <p:cNvSpPr/>
          <p:nvPr/>
        </p:nvSpPr>
        <p:spPr>
          <a:xfrm>
            <a:off x="742343" y="5334548"/>
            <a:ext cx="2205316" cy="21728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8718C2-8A5D-438A-8FE1-41CE9E8B83CA}"/>
              </a:ext>
            </a:extLst>
          </p:cNvPr>
          <p:cNvSpPr/>
          <p:nvPr/>
        </p:nvSpPr>
        <p:spPr>
          <a:xfrm>
            <a:off x="5025519" y="5359948"/>
            <a:ext cx="2205316" cy="21728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4FAEA8-1AB6-44DD-9E66-9088CF093AE8}"/>
              </a:ext>
            </a:extLst>
          </p:cNvPr>
          <p:cNvSpPr/>
          <p:nvPr/>
        </p:nvSpPr>
        <p:spPr>
          <a:xfrm>
            <a:off x="9518206" y="5303078"/>
            <a:ext cx="2205316" cy="21728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5388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D0438259-C26E-4F34-9AFC-955418729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24" y="0"/>
            <a:ext cx="5056919" cy="6853034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A0AF468-3C04-4ABC-9CB7-D8D3B9A9F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530" y="0"/>
            <a:ext cx="4654146" cy="6853034"/>
          </a:xfrm>
          <a:prstGeom prst="rect">
            <a:avLst/>
          </a:prstGeom>
        </p:spPr>
      </p:pic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C5569F20-44E0-492B-953F-DC3883B91455}"/>
              </a:ext>
            </a:extLst>
          </p:cNvPr>
          <p:cNvSpPr/>
          <p:nvPr/>
        </p:nvSpPr>
        <p:spPr>
          <a:xfrm>
            <a:off x="5286894" y="3426517"/>
            <a:ext cx="3599411" cy="73152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A58E060-4BD5-4768-8558-A4EBF84CE83A}"/>
              </a:ext>
            </a:extLst>
          </p:cNvPr>
          <p:cNvSpPr/>
          <p:nvPr/>
        </p:nvSpPr>
        <p:spPr>
          <a:xfrm>
            <a:off x="2285999" y="4339243"/>
            <a:ext cx="374073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9031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0D7239D-C3A0-4B81-9395-C584F9CE0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93" y="13811"/>
            <a:ext cx="9412013" cy="6830378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1615C3A5-5B63-4317-9554-513CAE3D779C}"/>
              </a:ext>
            </a:extLst>
          </p:cNvPr>
          <p:cNvSpPr/>
          <p:nvPr/>
        </p:nvSpPr>
        <p:spPr>
          <a:xfrm>
            <a:off x="2360815" y="2252748"/>
            <a:ext cx="374073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982503C-E933-4F9F-8C7D-D54132F24F9F}"/>
              </a:ext>
            </a:extLst>
          </p:cNvPr>
          <p:cNvSpPr/>
          <p:nvPr/>
        </p:nvSpPr>
        <p:spPr>
          <a:xfrm>
            <a:off x="6819208" y="2252748"/>
            <a:ext cx="374073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815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29A275E-6238-4110-A389-89DD484AD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0" y="4284"/>
            <a:ext cx="12069859" cy="68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8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9A307D3-6982-4AC8-8C81-E2A9BE7B4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14" y="0"/>
            <a:ext cx="11900371" cy="685800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78C402B1-509B-4B7A-89E9-5CF24643F4FE}"/>
              </a:ext>
            </a:extLst>
          </p:cNvPr>
          <p:cNvSpPr/>
          <p:nvPr/>
        </p:nvSpPr>
        <p:spPr>
          <a:xfrm>
            <a:off x="1587732" y="4621875"/>
            <a:ext cx="374073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452811CB-FD76-491E-9A9F-23C7B7116788}"/>
              </a:ext>
            </a:extLst>
          </p:cNvPr>
          <p:cNvSpPr/>
          <p:nvPr/>
        </p:nvSpPr>
        <p:spPr>
          <a:xfrm rot="10800000">
            <a:off x="8849243" y="3941905"/>
            <a:ext cx="1330037" cy="4222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D79F6A4F-88EB-4C6F-ADBF-C5F2508EFA78}"/>
              </a:ext>
            </a:extLst>
          </p:cNvPr>
          <p:cNvSpPr/>
          <p:nvPr/>
        </p:nvSpPr>
        <p:spPr>
          <a:xfrm rot="3600000">
            <a:off x="11583904" y="3857683"/>
            <a:ext cx="440233" cy="1396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B2BE280-4D93-4187-BF27-83C7F533BCF7}"/>
              </a:ext>
            </a:extLst>
          </p:cNvPr>
          <p:cNvSpPr/>
          <p:nvPr/>
        </p:nvSpPr>
        <p:spPr>
          <a:xfrm>
            <a:off x="11474336" y="3429000"/>
            <a:ext cx="374073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91217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6BEB086-A688-4B53-8E1C-6CF1AD288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" y="9047"/>
            <a:ext cx="12079386" cy="6839905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6C3446E4-4FC3-48B7-BF92-748D4F78B112}"/>
              </a:ext>
            </a:extLst>
          </p:cNvPr>
          <p:cNvSpPr/>
          <p:nvPr/>
        </p:nvSpPr>
        <p:spPr>
          <a:xfrm>
            <a:off x="4172990" y="2552006"/>
            <a:ext cx="374073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D415E8-EE3C-4336-AFA7-255718234FB5}"/>
              </a:ext>
            </a:extLst>
          </p:cNvPr>
          <p:cNvSpPr/>
          <p:nvPr/>
        </p:nvSpPr>
        <p:spPr>
          <a:xfrm>
            <a:off x="11309863" y="5648102"/>
            <a:ext cx="344582" cy="27887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1271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B87E82F-3645-4822-AFF4-4C5F4E085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6" y="0"/>
            <a:ext cx="11844787" cy="685800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C80E846C-86A6-4FC7-BDA5-A05DE28F7BB8}"/>
              </a:ext>
            </a:extLst>
          </p:cNvPr>
          <p:cNvSpPr/>
          <p:nvPr/>
        </p:nvSpPr>
        <p:spPr>
          <a:xfrm>
            <a:off x="6095999" y="2527068"/>
            <a:ext cx="374073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6424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0059B9C-4B33-4D05-9346-4D5C7B4EC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0" y="0"/>
            <a:ext cx="1185159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B61B2E-E9C5-4D4D-8DC4-42048B8378D8}"/>
              </a:ext>
            </a:extLst>
          </p:cNvPr>
          <p:cNvSpPr/>
          <p:nvPr/>
        </p:nvSpPr>
        <p:spPr>
          <a:xfrm>
            <a:off x="5441077" y="2597331"/>
            <a:ext cx="6180116" cy="233211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FCB3873-02C2-48BA-A50B-0B6FACD0ED89}"/>
              </a:ext>
            </a:extLst>
          </p:cNvPr>
          <p:cNvSpPr/>
          <p:nvPr/>
        </p:nvSpPr>
        <p:spPr>
          <a:xfrm>
            <a:off x="6744392" y="3487189"/>
            <a:ext cx="374073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785323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Rouge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63</Words>
  <Application>Microsoft Office PowerPoint</Application>
  <PresentationFormat>Grand écran</PresentationFormat>
  <Paragraphs>49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O Fredericks</dc:creator>
  <cp:lastModifiedBy>Thomas O Fredericks</cp:lastModifiedBy>
  <cp:revision>2</cp:revision>
  <dcterms:created xsi:type="dcterms:W3CDTF">2022-10-13T01:33:22Z</dcterms:created>
  <dcterms:modified xsi:type="dcterms:W3CDTF">2022-10-13T19:09:19Z</dcterms:modified>
</cp:coreProperties>
</file>