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9" r:id="rId2"/>
    <p:sldId id="3030" r:id="rId3"/>
    <p:sldId id="3027" r:id="rId4"/>
    <p:sldId id="3037" r:id="rId5"/>
    <p:sldId id="3033" r:id="rId6"/>
    <p:sldId id="3035" r:id="rId7"/>
    <p:sldId id="3036" r:id="rId8"/>
    <p:sldId id="3028" r:id="rId9"/>
    <p:sldId id="303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92C6A-BF83-4AAA-945E-64F892F0C876}" v="54" dt="2022-10-27T22:11:49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1701D5F9-A66A-4459-8DDC-EBBA522D29EE}"/>
    <pc:docChg chg="undo custSel addSld delSld modSld sldOrd">
      <pc:chgData name="Thomas O Fredericks" userId="9a40f032a9b16fc7" providerId="LiveId" clId="{1701D5F9-A66A-4459-8DDC-EBBA522D29EE}" dt="2022-10-27T22:11:49.898" v="168"/>
      <pc:docMkLst>
        <pc:docMk/>
      </pc:docMkLst>
      <pc:sldChg chg="del">
        <pc:chgData name="Thomas O Fredericks" userId="9a40f032a9b16fc7" providerId="LiveId" clId="{1701D5F9-A66A-4459-8DDC-EBBA522D29EE}" dt="2022-10-27T21:54:35.960" v="150" actId="2696"/>
        <pc:sldMkLst>
          <pc:docMk/>
          <pc:sldMk cId="2010842166" sldId="3017"/>
        </pc:sldMkLst>
      </pc:sldChg>
      <pc:sldChg chg="addSp delSp modSp del">
        <pc:chgData name="Thomas O Fredericks" userId="9a40f032a9b16fc7" providerId="LiveId" clId="{1701D5F9-A66A-4459-8DDC-EBBA522D29EE}" dt="2022-10-27T21:18:07.098" v="21" actId="2696"/>
        <pc:sldMkLst>
          <pc:docMk/>
          <pc:sldMk cId="2808953006" sldId="3018"/>
        </pc:sldMkLst>
        <pc:spChg chg="add mod">
          <ac:chgData name="Thomas O Fredericks" userId="9a40f032a9b16fc7" providerId="LiveId" clId="{1701D5F9-A66A-4459-8DDC-EBBA522D29EE}" dt="2022-10-27T21:18:05.073" v="19"/>
          <ac:spMkLst>
            <pc:docMk/>
            <pc:sldMk cId="2808953006" sldId="3018"/>
            <ac:spMk id="4" creationId="{A2069E18-D3C2-4956-9DD2-F6244E866131}"/>
          </ac:spMkLst>
        </pc:spChg>
        <pc:picChg chg="del">
          <ac:chgData name="Thomas O Fredericks" userId="9a40f032a9b16fc7" providerId="LiveId" clId="{1701D5F9-A66A-4459-8DDC-EBBA522D29EE}" dt="2022-10-27T21:18:05.073" v="19"/>
          <ac:picMkLst>
            <pc:docMk/>
            <pc:sldMk cId="2808953006" sldId="3018"/>
            <ac:picMk id="3" creationId="{742571D8-7669-4536-9218-204D19EAABB8}"/>
          </ac:picMkLst>
        </pc:picChg>
        <pc:picChg chg="del">
          <ac:chgData name="Thomas O Fredericks" userId="9a40f032a9b16fc7" providerId="LiveId" clId="{1701D5F9-A66A-4459-8DDC-EBBA522D29EE}" dt="2022-10-27T21:18:05.073" v="19"/>
          <ac:picMkLst>
            <pc:docMk/>
            <pc:sldMk cId="2808953006" sldId="3018"/>
            <ac:picMk id="5" creationId="{BAA68538-BEA4-4352-B4AE-0C771A531169}"/>
          </ac:picMkLst>
        </pc:picChg>
        <pc:picChg chg="del">
          <ac:chgData name="Thomas O Fredericks" userId="9a40f032a9b16fc7" providerId="LiveId" clId="{1701D5F9-A66A-4459-8DDC-EBBA522D29EE}" dt="2022-10-27T21:18:05.073" v="19"/>
          <ac:picMkLst>
            <pc:docMk/>
            <pc:sldMk cId="2808953006" sldId="3018"/>
            <ac:picMk id="7" creationId="{111F6B97-8AD0-4DB7-BD5B-D52D015578A9}"/>
          </ac:picMkLst>
        </pc:picChg>
      </pc:sldChg>
      <pc:sldChg chg="modSp del">
        <pc:chgData name="Thomas O Fredericks" userId="9a40f032a9b16fc7" providerId="LiveId" clId="{1701D5F9-A66A-4459-8DDC-EBBA522D29EE}" dt="2022-10-27T22:11:45.527" v="165" actId="2696"/>
        <pc:sldMkLst>
          <pc:docMk/>
          <pc:sldMk cId="3810122270" sldId="3019"/>
        </pc:sldMkLst>
        <pc:picChg chg="mod">
          <ac:chgData name="Thomas O Fredericks" userId="9a40f032a9b16fc7" providerId="LiveId" clId="{1701D5F9-A66A-4459-8DDC-EBBA522D29EE}" dt="2022-10-27T21:19:21.129" v="38" actId="14100"/>
          <ac:picMkLst>
            <pc:docMk/>
            <pc:sldMk cId="3810122270" sldId="3019"/>
            <ac:picMk id="9" creationId="{AE3ACD6B-42DB-460E-ABE4-37920B2B700D}"/>
          </ac:picMkLst>
        </pc:picChg>
      </pc:sldChg>
      <pc:sldChg chg="del">
        <pc:chgData name="Thomas O Fredericks" userId="9a40f032a9b16fc7" providerId="LiveId" clId="{1701D5F9-A66A-4459-8DDC-EBBA522D29EE}" dt="2022-10-27T21:56:19.293" v="164" actId="2696"/>
        <pc:sldMkLst>
          <pc:docMk/>
          <pc:sldMk cId="2561023553" sldId="3020"/>
        </pc:sldMkLst>
      </pc:sldChg>
      <pc:sldChg chg="del">
        <pc:chgData name="Thomas O Fredericks" userId="9a40f032a9b16fc7" providerId="LiveId" clId="{1701D5F9-A66A-4459-8DDC-EBBA522D29EE}" dt="2022-10-27T21:17:18.911" v="12" actId="2696"/>
        <pc:sldMkLst>
          <pc:docMk/>
          <pc:sldMk cId="2267063298" sldId="3021"/>
        </pc:sldMkLst>
      </pc:sldChg>
      <pc:sldChg chg="del">
        <pc:chgData name="Thomas O Fredericks" userId="9a40f032a9b16fc7" providerId="LiveId" clId="{1701D5F9-A66A-4459-8DDC-EBBA522D29EE}" dt="2022-10-27T22:11:47.339" v="166" actId="2696"/>
        <pc:sldMkLst>
          <pc:docMk/>
          <pc:sldMk cId="265180540" sldId="3022"/>
        </pc:sldMkLst>
      </pc:sldChg>
      <pc:sldChg chg="del">
        <pc:chgData name="Thomas O Fredericks" userId="9a40f032a9b16fc7" providerId="LiveId" clId="{1701D5F9-A66A-4459-8DDC-EBBA522D29EE}" dt="2022-10-27T21:56:17.031" v="163" actId="2696"/>
        <pc:sldMkLst>
          <pc:docMk/>
          <pc:sldMk cId="1193784411" sldId="3024"/>
        </pc:sldMkLst>
      </pc:sldChg>
      <pc:sldChg chg="del">
        <pc:chgData name="Thomas O Fredericks" userId="9a40f032a9b16fc7" providerId="LiveId" clId="{1701D5F9-A66A-4459-8DDC-EBBA522D29EE}" dt="2022-10-27T21:56:12.768" v="162" actId="2696"/>
        <pc:sldMkLst>
          <pc:docMk/>
          <pc:sldMk cId="399682466" sldId="3025"/>
        </pc:sldMkLst>
      </pc:sldChg>
      <pc:sldChg chg="addSp delSp modSp del">
        <pc:chgData name="Thomas O Fredericks" userId="9a40f032a9b16fc7" providerId="LiveId" clId="{1701D5F9-A66A-4459-8DDC-EBBA522D29EE}" dt="2022-10-27T21:54:48.174" v="152" actId="2696"/>
        <pc:sldMkLst>
          <pc:docMk/>
          <pc:sldMk cId="2410715327" sldId="3026"/>
        </pc:sldMkLst>
        <pc:grpChg chg="add del mod">
          <ac:chgData name="Thomas O Fredericks" userId="9a40f032a9b16fc7" providerId="LiveId" clId="{1701D5F9-A66A-4459-8DDC-EBBA522D29EE}" dt="2022-10-27T21:17:28.379" v="13"/>
          <ac:grpSpMkLst>
            <pc:docMk/>
            <pc:sldMk cId="2410715327" sldId="3026"/>
            <ac:grpSpMk id="4" creationId="{4AF0752D-CBE7-498D-BA03-684B637318C6}"/>
          </ac:grpSpMkLst>
        </pc:grpChg>
        <pc:picChg chg="add del mod">
          <ac:chgData name="Thomas O Fredericks" userId="9a40f032a9b16fc7" providerId="LiveId" clId="{1701D5F9-A66A-4459-8DDC-EBBA522D29EE}" dt="2022-10-27T21:54:46.964" v="151"/>
          <ac:picMkLst>
            <pc:docMk/>
            <pc:sldMk cId="2410715327" sldId="3026"/>
            <ac:picMk id="2" creationId="{53214382-EE29-4D72-86E8-D3F9BBB0A373}"/>
          </ac:picMkLst>
        </pc:picChg>
        <pc:picChg chg="add del mod">
          <ac:chgData name="Thomas O Fredericks" userId="9a40f032a9b16fc7" providerId="LiveId" clId="{1701D5F9-A66A-4459-8DDC-EBBA522D29EE}" dt="2022-10-27T21:17:28.379" v="13"/>
          <ac:picMkLst>
            <pc:docMk/>
            <pc:sldMk cId="2410715327" sldId="3026"/>
            <ac:picMk id="3" creationId="{CA66890A-54F4-4FB8-A79D-7F43CD2BC697}"/>
          </ac:picMkLst>
        </pc:picChg>
      </pc:sldChg>
      <pc:sldChg chg="addSp modSp add">
        <pc:chgData name="Thomas O Fredericks" userId="9a40f032a9b16fc7" providerId="LiveId" clId="{1701D5F9-A66A-4459-8DDC-EBBA522D29EE}" dt="2022-10-27T21:54:07.850" v="148" actId="14100"/>
        <pc:sldMkLst>
          <pc:docMk/>
          <pc:sldMk cId="2939060094" sldId="3027"/>
        </pc:sldMkLst>
        <pc:grpChg chg="add mod">
          <ac:chgData name="Thomas O Fredericks" userId="9a40f032a9b16fc7" providerId="LiveId" clId="{1701D5F9-A66A-4459-8DDC-EBBA522D29EE}" dt="2022-10-27T21:54:05.121" v="147" actId="164"/>
          <ac:grpSpMkLst>
            <pc:docMk/>
            <pc:sldMk cId="2939060094" sldId="3027"/>
            <ac:grpSpMk id="5" creationId="{FC8673DD-8732-4AD0-AEAA-2864D647FC66}"/>
          </ac:grpSpMkLst>
        </pc:grpChg>
        <pc:grpChg chg="add mod">
          <ac:chgData name="Thomas O Fredericks" userId="9a40f032a9b16fc7" providerId="LiveId" clId="{1701D5F9-A66A-4459-8DDC-EBBA522D29EE}" dt="2022-10-27T21:54:07.850" v="148" actId="14100"/>
          <ac:grpSpMkLst>
            <pc:docMk/>
            <pc:sldMk cId="2939060094" sldId="3027"/>
            <ac:grpSpMk id="6" creationId="{56113A41-2A0A-45EE-874D-68A7072ADBD4}"/>
          </ac:grpSpMkLst>
        </pc:grpChg>
        <pc:picChg chg="add mod">
          <ac:chgData name="Thomas O Fredericks" userId="9a40f032a9b16fc7" providerId="LiveId" clId="{1701D5F9-A66A-4459-8DDC-EBBA522D29EE}" dt="2022-10-27T21:54:05.121" v="147" actId="164"/>
          <ac:picMkLst>
            <pc:docMk/>
            <pc:sldMk cId="2939060094" sldId="3027"/>
            <ac:picMk id="2" creationId="{149B38F5-83FF-43C6-B4F0-17D68BF7377D}"/>
          </ac:picMkLst>
        </pc:picChg>
        <pc:picChg chg="add mod">
          <ac:chgData name="Thomas O Fredericks" userId="9a40f032a9b16fc7" providerId="LiveId" clId="{1701D5F9-A66A-4459-8DDC-EBBA522D29EE}" dt="2022-10-27T21:53:54.939" v="143" actId="164"/>
          <ac:picMkLst>
            <pc:docMk/>
            <pc:sldMk cId="2939060094" sldId="3027"/>
            <ac:picMk id="3" creationId="{74EA40B2-09F4-416E-9C62-670F415C25BD}"/>
          </ac:picMkLst>
        </pc:picChg>
        <pc:picChg chg="add mod">
          <ac:chgData name="Thomas O Fredericks" userId="9a40f032a9b16fc7" providerId="LiveId" clId="{1701D5F9-A66A-4459-8DDC-EBBA522D29EE}" dt="2022-10-27T21:53:54.939" v="143" actId="164"/>
          <ac:picMkLst>
            <pc:docMk/>
            <pc:sldMk cId="2939060094" sldId="3027"/>
            <ac:picMk id="4" creationId="{3AD1B2C9-9A02-4592-B0F5-7A7AC7262978}"/>
          </ac:picMkLst>
        </pc:picChg>
      </pc:sldChg>
      <pc:sldChg chg="addSp delSp modSp add">
        <pc:chgData name="Thomas O Fredericks" userId="9a40f032a9b16fc7" providerId="LiveId" clId="{1701D5F9-A66A-4459-8DDC-EBBA522D29EE}" dt="2022-10-27T21:21:09.181" v="44" actId="1076"/>
        <pc:sldMkLst>
          <pc:docMk/>
          <pc:sldMk cId="2856606115" sldId="3028"/>
        </pc:sldMkLst>
        <pc:grpChg chg="add mod">
          <ac:chgData name="Thomas O Fredericks" userId="9a40f032a9b16fc7" providerId="LiveId" clId="{1701D5F9-A66A-4459-8DDC-EBBA522D29EE}" dt="2022-10-27T21:19:07.593" v="36" actId="1076"/>
          <ac:grpSpMkLst>
            <pc:docMk/>
            <pc:sldMk cId="2856606115" sldId="3028"/>
            <ac:grpSpMk id="5" creationId="{E0237E01-097A-49AF-8E04-2D1FC0F44B0F}"/>
          </ac:grpSpMkLst>
        </pc:grpChg>
        <pc:picChg chg="add mod">
          <ac:chgData name="Thomas O Fredericks" userId="9a40f032a9b16fc7" providerId="LiveId" clId="{1701D5F9-A66A-4459-8DDC-EBBA522D29EE}" dt="2022-10-27T21:21:08.696" v="43" actId="1076"/>
          <ac:picMkLst>
            <pc:docMk/>
            <pc:sldMk cId="2856606115" sldId="3028"/>
            <ac:picMk id="2" creationId="{56905CDC-D820-4561-9C3F-936173C3C523}"/>
          </ac:picMkLst>
        </pc:picChg>
        <pc:picChg chg="add del mod">
          <ac:chgData name="Thomas O Fredericks" userId="9a40f032a9b16fc7" providerId="LiveId" clId="{1701D5F9-A66A-4459-8DDC-EBBA522D29EE}" dt="2022-10-27T21:18:32.492" v="25" actId="478"/>
          <ac:picMkLst>
            <pc:docMk/>
            <pc:sldMk cId="2856606115" sldId="3028"/>
            <ac:picMk id="3" creationId="{42628694-2EA8-4D81-8911-4B5B6429DBF2}"/>
          </ac:picMkLst>
        </pc:picChg>
        <pc:picChg chg="add mod">
          <ac:chgData name="Thomas O Fredericks" userId="9a40f032a9b16fc7" providerId="LiveId" clId="{1701D5F9-A66A-4459-8DDC-EBBA522D29EE}" dt="2022-10-27T21:21:09.181" v="44" actId="1076"/>
          <ac:picMkLst>
            <pc:docMk/>
            <pc:sldMk cId="2856606115" sldId="3028"/>
            <ac:picMk id="4" creationId="{9A3E2C16-03C1-4C84-872E-AC744EEF1A62}"/>
          </ac:picMkLst>
        </pc:picChg>
      </pc:sldChg>
      <pc:sldChg chg="addSp delSp modSp add ord">
        <pc:chgData name="Thomas O Fredericks" userId="9a40f032a9b16fc7" providerId="LiveId" clId="{1701D5F9-A66A-4459-8DDC-EBBA522D29EE}" dt="2022-10-27T21:54:21.762" v="149" actId="1076"/>
        <pc:sldMkLst>
          <pc:docMk/>
          <pc:sldMk cId="1089480017" sldId="3029"/>
        </pc:sldMkLst>
        <pc:picChg chg="add mod">
          <ac:chgData name="Thomas O Fredericks" userId="9a40f032a9b16fc7" providerId="LiveId" clId="{1701D5F9-A66A-4459-8DDC-EBBA522D29EE}" dt="2022-10-27T21:23:59.742" v="61" actId="1076"/>
          <ac:picMkLst>
            <pc:docMk/>
            <pc:sldMk cId="1089480017" sldId="3029"/>
            <ac:picMk id="2" creationId="{083D8FD8-C3B5-4B92-94E0-97B66D413AC1}"/>
          </ac:picMkLst>
        </pc:picChg>
        <pc:picChg chg="add del mod">
          <ac:chgData name="Thomas O Fredericks" userId="9a40f032a9b16fc7" providerId="LiveId" clId="{1701D5F9-A66A-4459-8DDC-EBBA522D29EE}" dt="2022-10-27T21:21:54.229" v="50" actId="478"/>
          <ac:picMkLst>
            <pc:docMk/>
            <pc:sldMk cId="1089480017" sldId="3029"/>
            <ac:picMk id="3" creationId="{284A092B-4F22-4624-8BF4-3C9CB2A7CF64}"/>
          </ac:picMkLst>
        </pc:picChg>
        <pc:picChg chg="add mod">
          <ac:chgData name="Thomas O Fredericks" userId="9a40f032a9b16fc7" providerId="LiveId" clId="{1701D5F9-A66A-4459-8DDC-EBBA522D29EE}" dt="2022-10-27T21:54:21.762" v="149" actId="1076"/>
          <ac:picMkLst>
            <pc:docMk/>
            <pc:sldMk cId="1089480017" sldId="3029"/>
            <ac:picMk id="4" creationId="{209B5F35-05E3-493F-BD69-9C0AD1054E01}"/>
          </ac:picMkLst>
        </pc:picChg>
      </pc:sldChg>
      <pc:sldChg chg="addSp modSp add">
        <pc:chgData name="Thomas O Fredericks" userId="9a40f032a9b16fc7" providerId="LiveId" clId="{1701D5F9-A66A-4459-8DDC-EBBA522D29EE}" dt="2022-10-27T21:55:14.497" v="161" actId="14100"/>
        <pc:sldMkLst>
          <pc:docMk/>
          <pc:sldMk cId="3617330583" sldId="3030"/>
        </pc:sldMkLst>
        <pc:grpChg chg="add mod">
          <ac:chgData name="Thomas O Fredericks" userId="9a40f032a9b16fc7" providerId="LiveId" clId="{1701D5F9-A66A-4459-8DDC-EBBA522D29EE}" dt="2022-10-27T21:55:14.497" v="161" actId="14100"/>
          <ac:grpSpMkLst>
            <pc:docMk/>
            <pc:sldMk cId="3617330583" sldId="3030"/>
            <ac:grpSpMk id="4" creationId="{440CF8F1-7F08-4077-A215-EA478077C4FC}"/>
          </ac:grpSpMkLst>
        </pc:grpChg>
        <pc:picChg chg="add mod">
          <ac:chgData name="Thomas O Fredericks" userId="9a40f032a9b16fc7" providerId="LiveId" clId="{1701D5F9-A66A-4459-8DDC-EBBA522D29EE}" dt="2022-10-27T21:55:11.194" v="160" actId="164"/>
          <ac:picMkLst>
            <pc:docMk/>
            <pc:sldMk cId="3617330583" sldId="3030"/>
            <ac:picMk id="2" creationId="{DDDF73E8-EE83-45B3-9773-82EF9F8C1437}"/>
          </ac:picMkLst>
        </pc:picChg>
        <pc:picChg chg="add mod">
          <ac:chgData name="Thomas O Fredericks" userId="9a40f032a9b16fc7" providerId="LiveId" clId="{1701D5F9-A66A-4459-8DDC-EBBA522D29EE}" dt="2022-10-27T21:55:11.194" v="160" actId="164"/>
          <ac:picMkLst>
            <pc:docMk/>
            <pc:sldMk cId="3617330583" sldId="3030"/>
            <ac:picMk id="3" creationId="{3EAA018B-F2EF-4F78-B4E6-7BB5ED4D61E6}"/>
          </ac:picMkLst>
        </pc:picChg>
      </pc:sldChg>
      <pc:sldChg chg="addSp add del">
        <pc:chgData name="Thomas O Fredericks" userId="9a40f032a9b16fc7" providerId="LiveId" clId="{1701D5F9-A66A-4459-8DDC-EBBA522D29EE}" dt="2022-10-27T21:53:35.081" v="137" actId="2696"/>
        <pc:sldMkLst>
          <pc:docMk/>
          <pc:sldMk cId="1298609153" sldId="3031"/>
        </pc:sldMkLst>
        <pc:picChg chg="add">
          <ac:chgData name="Thomas O Fredericks" userId="9a40f032a9b16fc7" providerId="LiveId" clId="{1701D5F9-A66A-4459-8DDC-EBBA522D29EE}" dt="2022-10-27T21:25:08.128" v="65"/>
          <ac:picMkLst>
            <pc:docMk/>
            <pc:sldMk cId="1298609153" sldId="3031"/>
            <ac:picMk id="2" creationId="{147FA10C-DDB0-4A93-A2C5-616AD46E774D}"/>
          </ac:picMkLst>
        </pc:picChg>
      </pc:sldChg>
      <pc:sldChg chg="addSp delSp modSp add del">
        <pc:chgData name="Thomas O Fredericks" userId="9a40f032a9b16fc7" providerId="LiveId" clId="{1701D5F9-A66A-4459-8DDC-EBBA522D29EE}" dt="2022-10-27T21:47:26.919" v="126" actId="2696"/>
        <pc:sldMkLst>
          <pc:docMk/>
          <pc:sldMk cId="1805321610" sldId="3032"/>
        </pc:sldMkLst>
        <pc:picChg chg="add mod">
          <ac:chgData name="Thomas O Fredericks" userId="9a40f032a9b16fc7" providerId="LiveId" clId="{1701D5F9-A66A-4459-8DDC-EBBA522D29EE}" dt="2022-10-27T21:27:46.447" v="71" actId="1076"/>
          <ac:picMkLst>
            <pc:docMk/>
            <pc:sldMk cId="1805321610" sldId="3032"/>
            <ac:picMk id="2" creationId="{8B1903BF-0D27-41E0-8B1C-5EFDB6E42190}"/>
          </ac:picMkLst>
        </pc:picChg>
        <pc:picChg chg="add del mod">
          <ac:chgData name="Thomas O Fredericks" userId="9a40f032a9b16fc7" providerId="LiveId" clId="{1701D5F9-A66A-4459-8DDC-EBBA522D29EE}" dt="2022-10-27T21:27:51.497" v="74" actId="478"/>
          <ac:picMkLst>
            <pc:docMk/>
            <pc:sldMk cId="1805321610" sldId="3032"/>
            <ac:picMk id="3" creationId="{82766EEF-7BF8-43A5-A595-A5829824C692}"/>
          </ac:picMkLst>
        </pc:picChg>
        <pc:picChg chg="add del mod">
          <ac:chgData name="Thomas O Fredericks" userId="9a40f032a9b16fc7" providerId="LiveId" clId="{1701D5F9-A66A-4459-8DDC-EBBA522D29EE}" dt="2022-10-27T21:28:03.610" v="77" actId="478"/>
          <ac:picMkLst>
            <pc:docMk/>
            <pc:sldMk cId="1805321610" sldId="3032"/>
            <ac:picMk id="4" creationId="{D7A9608F-398D-4F1E-8FD1-27F5D3481855}"/>
          </ac:picMkLst>
        </pc:picChg>
        <pc:picChg chg="add mod">
          <ac:chgData name="Thomas O Fredericks" userId="9a40f032a9b16fc7" providerId="LiveId" clId="{1701D5F9-A66A-4459-8DDC-EBBA522D29EE}" dt="2022-10-27T21:28:12.959" v="79" actId="1076"/>
          <ac:picMkLst>
            <pc:docMk/>
            <pc:sldMk cId="1805321610" sldId="3032"/>
            <ac:picMk id="5" creationId="{09846389-40E0-4049-9701-FA2A98266F0B}"/>
          </ac:picMkLst>
        </pc:picChg>
      </pc:sldChg>
      <pc:sldChg chg="addSp add">
        <pc:chgData name="Thomas O Fredericks" userId="9a40f032a9b16fc7" providerId="LiveId" clId="{1701D5F9-A66A-4459-8DDC-EBBA522D29EE}" dt="2022-10-27T21:30:52.833" v="81"/>
        <pc:sldMkLst>
          <pc:docMk/>
          <pc:sldMk cId="1607099928" sldId="3033"/>
        </pc:sldMkLst>
        <pc:picChg chg="add">
          <ac:chgData name="Thomas O Fredericks" userId="9a40f032a9b16fc7" providerId="LiveId" clId="{1701D5F9-A66A-4459-8DDC-EBBA522D29EE}" dt="2022-10-27T21:30:52.833" v="81"/>
          <ac:picMkLst>
            <pc:docMk/>
            <pc:sldMk cId="1607099928" sldId="3033"/>
            <ac:picMk id="2" creationId="{614E862F-1D1B-4A3D-90E1-85204D3BB6D4}"/>
          </ac:picMkLst>
        </pc:picChg>
      </pc:sldChg>
      <pc:sldChg chg="addSp add del">
        <pc:chgData name="Thomas O Fredericks" userId="9a40f032a9b16fc7" providerId="LiveId" clId="{1701D5F9-A66A-4459-8DDC-EBBA522D29EE}" dt="2022-10-27T21:40:26.714" v="125" actId="2696"/>
        <pc:sldMkLst>
          <pc:docMk/>
          <pc:sldMk cId="2396400444" sldId="3034"/>
        </pc:sldMkLst>
        <pc:picChg chg="add">
          <ac:chgData name="Thomas O Fredericks" userId="9a40f032a9b16fc7" providerId="LiveId" clId="{1701D5F9-A66A-4459-8DDC-EBBA522D29EE}" dt="2022-10-27T21:32:11.739" v="83"/>
          <ac:picMkLst>
            <pc:docMk/>
            <pc:sldMk cId="2396400444" sldId="3034"/>
            <ac:picMk id="2" creationId="{0B97878A-AB54-4923-98EF-BC6F9C53D6E9}"/>
          </ac:picMkLst>
        </pc:picChg>
      </pc:sldChg>
      <pc:sldChg chg="addSp delSp modSp add">
        <pc:chgData name="Thomas O Fredericks" userId="9a40f032a9b16fc7" providerId="LiveId" clId="{1701D5F9-A66A-4459-8DDC-EBBA522D29EE}" dt="2022-10-27T21:39:05.813" v="122" actId="1076"/>
        <pc:sldMkLst>
          <pc:docMk/>
          <pc:sldMk cId="751320402" sldId="3035"/>
        </pc:sldMkLst>
        <pc:grpChg chg="add mod">
          <ac:chgData name="Thomas O Fredericks" userId="9a40f032a9b16fc7" providerId="LiveId" clId="{1701D5F9-A66A-4459-8DDC-EBBA522D29EE}" dt="2022-10-27T21:39:05.813" v="122" actId="1076"/>
          <ac:grpSpMkLst>
            <pc:docMk/>
            <pc:sldMk cId="751320402" sldId="3035"/>
            <ac:grpSpMk id="11" creationId="{C9B5A71B-4FB0-489A-AF0F-41A6C09C1228}"/>
          </ac:grpSpMkLst>
        </pc:grpChg>
        <pc:picChg chg="add del mod">
          <ac:chgData name="Thomas O Fredericks" userId="9a40f032a9b16fc7" providerId="LiveId" clId="{1701D5F9-A66A-4459-8DDC-EBBA522D29EE}" dt="2022-10-27T21:36:50.285" v="93" actId="478"/>
          <ac:picMkLst>
            <pc:docMk/>
            <pc:sldMk cId="751320402" sldId="3035"/>
            <ac:picMk id="2" creationId="{CDC0DF58-7FD3-4B67-90B7-433666907B0E}"/>
          </ac:picMkLst>
        </pc:picChg>
        <pc:picChg chg="add del">
          <ac:chgData name="Thomas O Fredericks" userId="9a40f032a9b16fc7" providerId="LiveId" clId="{1701D5F9-A66A-4459-8DDC-EBBA522D29EE}" dt="2022-10-27T21:35:50.672" v="92" actId="478"/>
          <ac:picMkLst>
            <pc:docMk/>
            <pc:sldMk cId="751320402" sldId="3035"/>
            <ac:picMk id="3" creationId="{0422C17C-16A6-4FCE-A0BF-03AAF77D6B63}"/>
          </ac:picMkLst>
        </pc:picChg>
        <pc:picChg chg="add del mod">
          <ac:chgData name="Thomas O Fredericks" userId="9a40f032a9b16fc7" providerId="LiveId" clId="{1701D5F9-A66A-4459-8DDC-EBBA522D29EE}" dt="2022-10-27T21:35:49.392" v="91" actId="478"/>
          <ac:picMkLst>
            <pc:docMk/>
            <pc:sldMk cId="751320402" sldId="3035"/>
            <ac:picMk id="4" creationId="{9F16B842-17FF-44F8-92B3-F673EA27DE4F}"/>
          </ac:picMkLst>
        </pc:picChg>
        <pc:picChg chg="add del mod">
          <ac:chgData name="Thomas O Fredericks" userId="9a40f032a9b16fc7" providerId="LiveId" clId="{1701D5F9-A66A-4459-8DDC-EBBA522D29EE}" dt="2022-10-27T21:37:01.168" v="96" actId="478"/>
          <ac:picMkLst>
            <pc:docMk/>
            <pc:sldMk cId="751320402" sldId="3035"/>
            <ac:picMk id="5" creationId="{81E887B4-5884-4E30-8841-AD291D8B73F5}"/>
          </ac:picMkLst>
        </pc:picChg>
        <pc:picChg chg="add mod">
          <ac:chgData name="Thomas O Fredericks" userId="9a40f032a9b16fc7" providerId="LiveId" clId="{1701D5F9-A66A-4459-8DDC-EBBA522D29EE}" dt="2022-10-27T21:38:53.348" v="120" actId="164"/>
          <ac:picMkLst>
            <pc:docMk/>
            <pc:sldMk cId="751320402" sldId="3035"/>
            <ac:picMk id="6" creationId="{8D443EC3-0DAE-47BD-BB80-389C529CB9A7}"/>
          </ac:picMkLst>
        </pc:picChg>
        <pc:picChg chg="add mod">
          <ac:chgData name="Thomas O Fredericks" userId="9a40f032a9b16fc7" providerId="LiveId" clId="{1701D5F9-A66A-4459-8DDC-EBBA522D29EE}" dt="2022-10-27T21:38:53.348" v="120" actId="164"/>
          <ac:picMkLst>
            <pc:docMk/>
            <pc:sldMk cId="751320402" sldId="3035"/>
            <ac:picMk id="7" creationId="{8FE3BEB8-5240-4106-B292-263DDDEAEE8B}"/>
          </ac:picMkLst>
        </pc:picChg>
        <pc:picChg chg="add mod">
          <ac:chgData name="Thomas O Fredericks" userId="9a40f032a9b16fc7" providerId="LiveId" clId="{1701D5F9-A66A-4459-8DDC-EBBA522D29EE}" dt="2022-10-27T21:38:53.348" v="120" actId="164"/>
          <ac:picMkLst>
            <pc:docMk/>
            <pc:sldMk cId="751320402" sldId="3035"/>
            <ac:picMk id="8" creationId="{168C6343-2E2A-47C1-B0B2-30A9CE549166}"/>
          </ac:picMkLst>
        </pc:picChg>
        <pc:picChg chg="add mod">
          <ac:chgData name="Thomas O Fredericks" userId="9a40f032a9b16fc7" providerId="LiveId" clId="{1701D5F9-A66A-4459-8DDC-EBBA522D29EE}" dt="2022-10-27T21:38:53.348" v="120" actId="164"/>
          <ac:picMkLst>
            <pc:docMk/>
            <pc:sldMk cId="751320402" sldId="3035"/>
            <ac:picMk id="9" creationId="{68E167E3-BB67-4FA0-BC23-30EC575DBF98}"/>
          </ac:picMkLst>
        </pc:picChg>
        <pc:picChg chg="add mod">
          <ac:chgData name="Thomas O Fredericks" userId="9a40f032a9b16fc7" providerId="LiveId" clId="{1701D5F9-A66A-4459-8DDC-EBBA522D29EE}" dt="2022-10-27T21:38:53.348" v="120" actId="164"/>
          <ac:picMkLst>
            <pc:docMk/>
            <pc:sldMk cId="751320402" sldId="3035"/>
            <ac:picMk id="10" creationId="{9D4AC535-3131-4544-9A22-E1EDFEF40F53}"/>
          </ac:picMkLst>
        </pc:picChg>
      </pc:sldChg>
      <pc:sldChg chg="addSp add">
        <pc:chgData name="Thomas O Fredericks" userId="9a40f032a9b16fc7" providerId="LiveId" clId="{1701D5F9-A66A-4459-8DDC-EBBA522D29EE}" dt="2022-10-27T21:40:08.911" v="124"/>
        <pc:sldMkLst>
          <pc:docMk/>
          <pc:sldMk cId="2069457041" sldId="3036"/>
        </pc:sldMkLst>
        <pc:picChg chg="add">
          <ac:chgData name="Thomas O Fredericks" userId="9a40f032a9b16fc7" providerId="LiveId" clId="{1701D5F9-A66A-4459-8DDC-EBBA522D29EE}" dt="2022-10-27T21:40:08.911" v="124"/>
          <ac:picMkLst>
            <pc:docMk/>
            <pc:sldMk cId="2069457041" sldId="3036"/>
            <ac:picMk id="2" creationId="{B707CBE7-68DE-4A13-8DE7-7D708B4DAFE5}"/>
          </ac:picMkLst>
        </pc:picChg>
      </pc:sldChg>
      <pc:sldChg chg="addSp delSp modSp add">
        <pc:chgData name="Thomas O Fredericks" userId="9a40f032a9b16fc7" providerId="LiveId" clId="{1701D5F9-A66A-4459-8DDC-EBBA522D29EE}" dt="2022-10-27T21:48:44.188" v="136" actId="1076"/>
        <pc:sldMkLst>
          <pc:docMk/>
          <pc:sldMk cId="3605011840" sldId="3037"/>
        </pc:sldMkLst>
        <pc:picChg chg="add del mod">
          <ac:chgData name="Thomas O Fredericks" userId="9a40f032a9b16fc7" providerId="LiveId" clId="{1701D5F9-A66A-4459-8DDC-EBBA522D29EE}" dt="2022-10-27T21:48:36.860" v="132" actId="478"/>
          <ac:picMkLst>
            <pc:docMk/>
            <pc:sldMk cId="3605011840" sldId="3037"/>
            <ac:picMk id="2" creationId="{E9BBF647-CD16-4457-9A23-2841BAC62400}"/>
          </ac:picMkLst>
        </pc:picChg>
        <pc:picChg chg="add mod">
          <ac:chgData name="Thomas O Fredericks" userId="9a40f032a9b16fc7" providerId="LiveId" clId="{1701D5F9-A66A-4459-8DDC-EBBA522D29EE}" dt="2022-10-27T21:48:44.188" v="136" actId="1076"/>
          <ac:picMkLst>
            <pc:docMk/>
            <pc:sldMk cId="3605011840" sldId="3037"/>
            <ac:picMk id="3" creationId="{8D047A98-7F67-481D-9F46-DEC414D5A489}"/>
          </ac:picMkLst>
        </pc:picChg>
        <pc:picChg chg="add mod">
          <ac:chgData name="Thomas O Fredericks" userId="9a40f032a9b16fc7" providerId="LiveId" clId="{1701D5F9-A66A-4459-8DDC-EBBA522D29EE}" dt="2022-10-27T21:48:40.130" v="134" actId="1076"/>
          <ac:picMkLst>
            <pc:docMk/>
            <pc:sldMk cId="3605011840" sldId="3037"/>
            <ac:picMk id="4" creationId="{AD0F900D-C8F7-4F9C-B6A8-4AE703E73353}"/>
          </ac:picMkLst>
        </pc:picChg>
      </pc:sldChg>
      <pc:sldChg chg="addSp add">
        <pc:chgData name="Thomas O Fredericks" userId="9a40f032a9b16fc7" providerId="LiveId" clId="{1701D5F9-A66A-4459-8DDC-EBBA522D29EE}" dt="2022-10-27T22:11:49.898" v="168"/>
        <pc:sldMkLst>
          <pc:docMk/>
          <pc:sldMk cId="1326960405" sldId="3038"/>
        </pc:sldMkLst>
        <pc:picChg chg="add">
          <ac:chgData name="Thomas O Fredericks" userId="9a40f032a9b16fc7" providerId="LiveId" clId="{1701D5F9-A66A-4459-8DDC-EBBA522D29EE}" dt="2022-10-27T22:11:49.898" v="168"/>
          <ac:picMkLst>
            <pc:docMk/>
            <pc:sldMk cId="1326960405" sldId="3038"/>
            <ac:picMk id="2" creationId="{D204A4FA-2E5A-4FC2-8D9C-2B51A42EBA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A251C-D34F-4D43-A3D7-33DC569D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C4DB3D-3B35-4218-B0E8-064F46AB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C0E232-88F5-4DDC-AC64-10F48E32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C38CE2-EB03-4DED-9E98-33F71D87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5A339-1292-4201-8B03-B13FB094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744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CA983-3136-467B-9558-A5CACDE9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92BAF6-D3E7-4589-9258-554F10B7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41733-1AC2-4D2E-BE41-2E364D57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EE24D-9B41-4F05-857C-D52D54C7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1DDBE-E8F0-4061-B916-9DBD6B68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260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D8D35C-745E-4EB9-9DD3-F0E8B169D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6A5D5F-E069-459B-8366-4C316CCE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5FA51-A829-454F-8BD7-91390D5A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4F9CB-FCFC-4AEA-81FC-D357115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A3CA86-40EC-4BFF-834E-F1548489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78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2F1B4-996D-4C5A-93D6-FB1CFEF8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D371D-AA9A-4AF8-BC36-8A03619A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87084-DD96-4927-81F7-678998F6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9A0A5-A7B8-4487-818B-25319E8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EE2AA-DB23-4295-9478-2E5BCD98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87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B8699-1329-496D-B8C9-6602FD61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DDB2F6-5864-44DE-A69C-8D61BD97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35DA8D-6E2A-4D20-ACEF-D7B53DE9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162CB-1BE6-4707-99EE-174E9525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6E2D3-B482-430B-BCE3-8FB82822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29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F0F59-9F3D-44C4-8826-7BCCB7B4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39B94-B740-49E4-B577-0F1DF3786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467C91-3791-4744-9ED2-02CCA28F3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468FF0-C562-4702-B4CB-226BB021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AFF3E-6C0B-45FB-BADE-7C5C7C87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04951B-970D-42B4-B4CB-D1313D50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333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426E5-A5CC-4588-B58A-F62ABE2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85A625-9D56-404F-910E-89DB8127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374539-4E10-4EEF-AE33-014D57447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66B130-A13B-4C6C-A0CE-843FF0E4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51F6A-E754-419D-B998-6D9F41617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10E904-76D8-4554-8420-D9E703A5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FDACCA-F7A1-4B94-881D-31A40AE9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AC0CC1-9CBC-4FE0-88D2-2B8ABCB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144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74CE-8947-4488-85BC-D8A312E0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21D742-3FB8-45C9-9D86-F25A1A65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69E450-5B7D-4499-A856-FDC29A4D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600A54-718D-4B25-8B26-8C4386B8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0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7A5771-4047-459C-9A1E-E234C39B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5B372A-E159-4310-B0B8-8018A91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704F14-1F2E-4FC7-B5FA-5EA473E8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278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D2108-F9E5-44C8-B1B2-6308B4F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75E0A-634F-45DD-B698-B77EC297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98E22-90CF-4339-9191-0E0BE124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4D023E-53A4-46C0-BD71-5BDCDC63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32CFA7-1AD0-4A8D-8521-9A3F246E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B3BE6-F6FF-44BD-82B0-5130DB72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24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95E7E-D9F0-4F65-AB6F-6B56CE39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892266-B6D9-41E1-BFE3-4390D74FD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8A4571-E5E1-48A7-B323-CDB4B0E6F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EAC88D-F2AE-413E-B022-1E0CA3BF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C2F30-A88A-4028-8058-64ADD9D5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2B9373-0429-45F4-97ED-0939245F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157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460BA8-D2DA-4533-9D90-15731FA9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F56856-3F11-449D-8039-F3F19BCC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3E25C-9B58-47C1-9ADA-C19BD479A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062EB-BB8F-4775-AF01-8CF2B8AF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38B40-7254-4375-8AD4-605555B55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510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83D8FD8-C3B5-4B92-94E0-97B66D41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80" y="0"/>
            <a:ext cx="3917766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09B5F35-05E3-493F-BD69-9C0AD105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46" y="280548"/>
            <a:ext cx="4839375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40CF8F1-7F08-4077-A215-EA478077C4FC}"/>
              </a:ext>
            </a:extLst>
          </p:cNvPr>
          <p:cNvGrpSpPr/>
          <p:nvPr/>
        </p:nvGrpSpPr>
        <p:grpSpPr>
          <a:xfrm>
            <a:off x="35680" y="1130968"/>
            <a:ext cx="12132257" cy="4525771"/>
            <a:chOff x="602561" y="1342435"/>
            <a:chExt cx="11565376" cy="431430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DDDF73E8-EE83-45B3-9773-82EF9F8C1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561" y="1349297"/>
              <a:ext cx="6071937" cy="4307442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EAA018B-F2EF-4F78-B4E6-7BB5ED4D6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0627" y="1342435"/>
              <a:ext cx="5317310" cy="4314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733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56113A41-2A0A-45EE-874D-68A7072ADBD4}"/>
              </a:ext>
            </a:extLst>
          </p:cNvPr>
          <p:cNvGrpSpPr/>
          <p:nvPr/>
        </p:nvGrpSpPr>
        <p:grpSpPr>
          <a:xfrm>
            <a:off x="-1" y="433136"/>
            <a:ext cx="12128109" cy="5285875"/>
            <a:chOff x="0" y="433136"/>
            <a:chExt cx="10842972" cy="4725765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149B38F5-83FF-43C6-B4F0-17D68BF73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33136"/>
              <a:ext cx="7219168" cy="4725765"/>
            </a:xfrm>
            <a:prstGeom prst="rect">
              <a:avLst/>
            </a:prstGeom>
          </p:spPr>
        </p:pic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FC8673DD-8732-4AD0-AEAA-2864D647FC66}"/>
                </a:ext>
              </a:extLst>
            </p:cNvPr>
            <p:cNvGrpSpPr/>
            <p:nvPr/>
          </p:nvGrpSpPr>
          <p:grpSpPr>
            <a:xfrm>
              <a:off x="7329755" y="433136"/>
              <a:ext cx="3513217" cy="4725765"/>
              <a:chOff x="7385067" y="1172391"/>
              <a:chExt cx="3905795" cy="5253837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74EA40B2-09F4-416E-9C62-670F415C2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5067" y="1172391"/>
                <a:ext cx="3905795" cy="1952898"/>
              </a:xfrm>
              <a:prstGeom prst="rect">
                <a:avLst/>
              </a:prstGeom>
            </p:spPr>
          </p:pic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3AD1B2C9-9A02-4592-B0F5-7A7AC7262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5067" y="3266587"/>
                <a:ext cx="3905795" cy="31596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390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047A98-7F67-481D-9F46-DEC414D5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09" y="339444"/>
            <a:ext cx="2610214" cy="28102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0F900D-C8F7-4F9C-B6A8-4AE703E7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705"/>
            <a:ext cx="9202434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1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4E862F-1D1B-4A3D-90E1-85204D3B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09100"/>
            <a:ext cx="847843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B5A71B-4FB0-489A-AF0F-41A6C09C1228}"/>
              </a:ext>
            </a:extLst>
          </p:cNvPr>
          <p:cNvGrpSpPr/>
          <p:nvPr/>
        </p:nvGrpSpPr>
        <p:grpSpPr>
          <a:xfrm>
            <a:off x="2614863" y="22357"/>
            <a:ext cx="6096000" cy="6813285"/>
            <a:chOff x="0" y="-1524"/>
            <a:chExt cx="9145276" cy="10221353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443EC3-0DAE-47BD-BB80-389C529CB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524"/>
              <a:ext cx="9126224" cy="1981477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FE3BEB8-5240-4106-B292-263DDDEAE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062868"/>
              <a:ext cx="9059539" cy="1810003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68C6343-2E2A-47C1-B0B2-30A9CE549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984819"/>
              <a:ext cx="9135750" cy="2000529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8E167E3-BB67-4FA0-BC23-30EC575DB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6" y="6097296"/>
              <a:ext cx="9126224" cy="1981477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D4AC535-3131-4544-9A22-E1EDFEF4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6" y="8190721"/>
              <a:ext cx="9135750" cy="2029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32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707CBE7-68DE-4A13-8DE7-7D708B4D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204337"/>
            <a:ext cx="11260121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5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E0237E01-097A-49AF-8E04-2D1FC0F44B0F}"/>
              </a:ext>
            </a:extLst>
          </p:cNvPr>
          <p:cNvGrpSpPr/>
          <p:nvPr/>
        </p:nvGrpSpPr>
        <p:grpSpPr>
          <a:xfrm>
            <a:off x="9010" y="1032933"/>
            <a:ext cx="12182991" cy="4580467"/>
            <a:chOff x="379935" y="1917519"/>
            <a:chExt cx="9868273" cy="3710197"/>
          </a:xfrm>
        </p:grpSpPr>
        <p:pic>
          <p:nvPicPr>
            <p:cNvPr id="2" name="Espace réservé du contenu 4">
              <a:extLst>
                <a:ext uri="{FF2B5EF4-FFF2-40B4-BE49-F238E27FC236}">
                  <a16:creationId xmlns:a16="http://schemas.microsoft.com/office/drawing/2014/main" id="{56905CDC-D820-4561-9C3F-936173C3C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3185" y="1917519"/>
              <a:ext cx="3645023" cy="3710197"/>
            </a:xfrm>
            <a:prstGeom prst="rect">
              <a:avLst/>
            </a:prstGeom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A3E2C16-03C1-4C84-872E-AC744EEF1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935" y="1917519"/>
              <a:ext cx="6020519" cy="3710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60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204A4FA-2E5A-4FC2-8D9C-2B51A42E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45" y="0"/>
            <a:ext cx="6101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0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2022-10-27T13:14:18Z</dcterms:created>
  <dcterms:modified xsi:type="dcterms:W3CDTF">2022-10-27T22:11:50Z</dcterms:modified>
</cp:coreProperties>
</file>