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Old Standard TT"/>
      <p:regular r:id="rId8"/>
      <p:bold r:id="rId9"/>
      <p: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ldStandardTT-italic.fntdata"/><Relationship Id="rId9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ldStandardT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518b38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518b38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181900" y="825975"/>
            <a:ext cx="2640900" cy="24780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Person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key </a:t>
            </a:r>
            <a:r>
              <a:rPr i="1" lang="en">
                <a:solidFill>
                  <a:schemeClr val="dk1"/>
                </a:solidFill>
              </a:rPr>
              <a:t>= </a:t>
            </a:r>
            <a:r>
              <a:rPr lang="en" u="sng">
                <a:solidFill>
                  <a:schemeClr val="dk1"/>
                </a:solidFill>
              </a:rPr>
              <a:t>integer id</a:t>
            </a:r>
            <a:endParaRPr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Name: </a:t>
            </a:r>
            <a:r>
              <a:rPr lang="en" u="sng">
                <a:solidFill>
                  <a:schemeClr val="dk1"/>
                </a:solidFill>
              </a:rPr>
              <a:t>string</a:t>
            </a:r>
            <a:endParaRPr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Type: </a:t>
            </a:r>
            <a:r>
              <a:rPr lang="en" u="sng">
                <a:solidFill>
                  <a:schemeClr val="dk1"/>
                </a:solidFill>
              </a:rPr>
              <a:t>string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= </a:t>
            </a:r>
            <a:r>
              <a:rPr lang="en">
                <a:solidFill>
                  <a:schemeClr val="dk1"/>
                </a:solidFill>
              </a:rPr>
              <a:t>“person”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Works written: </a:t>
            </a:r>
            <a:r>
              <a:rPr lang="en" u="sng">
                <a:solidFill>
                  <a:schemeClr val="dk1"/>
                </a:solidFill>
              </a:rPr>
              <a:t>Integer Array</a:t>
            </a:r>
            <a:endParaRPr sz="1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Works Edited: </a:t>
            </a:r>
            <a:r>
              <a:rPr lang="en" u="sng">
                <a:solidFill>
                  <a:schemeClr val="dk1"/>
                </a:solidFill>
              </a:rPr>
              <a:t>Integer Array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776675" y="78100"/>
            <a:ext cx="4821600" cy="49203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Publication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i="1" lang="en" sz="900">
                <a:solidFill>
                  <a:schemeClr val="dk1"/>
                </a:solidFill>
              </a:rPr>
              <a:t>Key: </a:t>
            </a:r>
            <a:r>
              <a:rPr lang="en" sz="900" u="sng">
                <a:solidFill>
                  <a:schemeClr val="dk1"/>
                </a:solidFill>
              </a:rPr>
              <a:t>integer</a:t>
            </a:r>
            <a:r>
              <a:rPr lang="en" sz="900">
                <a:solidFill>
                  <a:schemeClr val="dk1"/>
                </a:solidFill>
              </a:rPr>
              <a:t> </a:t>
            </a:r>
            <a:r>
              <a:rPr i="1" lang="en" sz="900">
                <a:solidFill>
                  <a:schemeClr val="dk1"/>
                </a:solidFill>
              </a:rPr>
              <a:t>= unique integer id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Type: </a:t>
            </a:r>
            <a:r>
              <a:rPr lang="en" sz="900" u="sng">
                <a:solidFill>
                  <a:schemeClr val="dk1"/>
                </a:solidFill>
              </a:rPr>
              <a:t>string</a:t>
            </a:r>
            <a:r>
              <a:rPr lang="en" sz="900">
                <a:solidFill>
                  <a:schemeClr val="dk1"/>
                </a:solidFill>
              </a:rPr>
              <a:t> = </a:t>
            </a:r>
            <a:r>
              <a:rPr i="1" lang="en" sz="900">
                <a:solidFill>
                  <a:schemeClr val="dk1"/>
                </a:solidFill>
              </a:rPr>
              <a:t>{paper, www, proceeding, journal, paper, phdthesis, msthesis}</a:t>
            </a:r>
            <a:endParaRPr i="1"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Authors: </a:t>
            </a:r>
            <a:r>
              <a:rPr lang="en" sz="900" u="sng">
                <a:solidFill>
                  <a:schemeClr val="dk1"/>
                </a:solidFill>
              </a:rPr>
              <a:t>Integer Array</a:t>
            </a:r>
            <a:endParaRPr sz="900" u="sng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Editors</a:t>
            </a:r>
            <a:r>
              <a:rPr lang="en" sz="900">
                <a:solidFill>
                  <a:schemeClr val="dk1"/>
                </a:solidFill>
              </a:rPr>
              <a:t>: </a:t>
            </a:r>
            <a:r>
              <a:rPr lang="en" sz="900" u="sng">
                <a:solidFill>
                  <a:schemeClr val="dk1"/>
                </a:solidFill>
              </a:rPr>
              <a:t>Integer Array</a:t>
            </a:r>
            <a:endParaRPr sz="900" u="sng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Citations: </a:t>
            </a:r>
            <a:r>
              <a:rPr lang="en" sz="900" u="sng">
                <a:solidFill>
                  <a:schemeClr val="dk1"/>
                </a:solidFill>
              </a:rPr>
              <a:t>Integer Array</a:t>
            </a:r>
            <a:endParaRPr sz="900" u="sng">
              <a:solidFill>
                <a:schemeClr val="dk1"/>
              </a:solidFill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Works Cited By: </a:t>
            </a:r>
            <a:r>
              <a:rPr lang="en" sz="900" u="sng">
                <a:solidFill>
                  <a:schemeClr val="dk1"/>
                </a:solidFill>
              </a:rPr>
              <a:t>Integer Array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i="1" lang="en" sz="900">
                <a:solidFill>
                  <a:schemeClr val="dk1"/>
                </a:solidFill>
              </a:rPr>
              <a:t>(if type == </a:t>
            </a:r>
            <a:r>
              <a:rPr b="1" i="1" lang="en" sz="900">
                <a:solidFill>
                  <a:schemeClr val="dk1"/>
                </a:solidFill>
              </a:rPr>
              <a:t>www</a:t>
            </a:r>
            <a:r>
              <a:rPr i="1" lang="en" sz="900">
                <a:solidFill>
                  <a:schemeClr val="dk1"/>
                </a:solidFill>
              </a:rPr>
              <a:t>)</a:t>
            </a:r>
            <a:endParaRPr i="1" sz="9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Papers included: </a:t>
            </a:r>
            <a:r>
              <a:rPr lang="en" sz="900" u="sng">
                <a:solidFill>
                  <a:schemeClr val="dk1"/>
                </a:solidFill>
              </a:rPr>
              <a:t>integer array </a:t>
            </a:r>
            <a:endParaRPr sz="900" u="sng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year, title, url: </a:t>
            </a:r>
            <a:r>
              <a:rPr lang="en" sz="900" u="sng">
                <a:solidFill>
                  <a:schemeClr val="dk1"/>
                </a:solidFill>
              </a:rPr>
              <a:t>string</a:t>
            </a:r>
            <a:endParaRPr i="1" sz="900" u="sng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i="1" lang="en" sz="900">
                <a:solidFill>
                  <a:schemeClr val="dk1"/>
                </a:solidFill>
              </a:rPr>
              <a:t>(if type == </a:t>
            </a:r>
            <a:r>
              <a:rPr b="1" i="1" lang="en" sz="900">
                <a:solidFill>
                  <a:schemeClr val="dk1"/>
                </a:solidFill>
              </a:rPr>
              <a:t>proceedings</a:t>
            </a:r>
            <a:r>
              <a:rPr i="1" lang="en" sz="900">
                <a:solidFill>
                  <a:schemeClr val="dk1"/>
                </a:solidFill>
              </a:rPr>
              <a:t>)</a:t>
            </a:r>
            <a:endParaRPr i="1" sz="9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volume, year, title, conference, publisher, isbn, series: </a:t>
            </a:r>
            <a:r>
              <a:rPr lang="en" sz="900" u="sng">
                <a:solidFill>
                  <a:schemeClr val="dk1"/>
                </a:solidFill>
              </a:rPr>
              <a:t>string</a:t>
            </a:r>
            <a:endParaRPr sz="900" u="sng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Papers_contained: </a:t>
            </a:r>
            <a:r>
              <a:rPr lang="en" sz="900" u="sng">
                <a:solidFill>
                  <a:schemeClr val="dk1"/>
                </a:solidFill>
              </a:rPr>
              <a:t>integer array</a:t>
            </a:r>
            <a:endParaRPr sz="900" u="sng">
              <a:solidFill>
                <a:schemeClr val="dk1"/>
              </a:solidFill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" sz="900">
                <a:solidFill>
                  <a:schemeClr val="dk1"/>
                </a:solidFill>
              </a:rPr>
              <a:t>Pages: </a:t>
            </a:r>
            <a:r>
              <a:rPr lang="en" sz="900" u="sng">
                <a:solidFill>
                  <a:schemeClr val="dk1"/>
                </a:solidFill>
              </a:rPr>
              <a:t>integer array</a:t>
            </a:r>
            <a:endParaRPr sz="900" u="sng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i="1" lang="en" sz="900">
                <a:solidFill>
                  <a:schemeClr val="dk1"/>
                </a:solidFill>
              </a:rPr>
              <a:t>(if type == </a:t>
            </a:r>
            <a:r>
              <a:rPr b="1" i="1" lang="en" sz="900">
                <a:solidFill>
                  <a:schemeClr val="dk1"/>
                </a:solidFill>
              </a:rPr>
              <a:t>book</a:t>
            </a:r>
            <a:r>
              <a:rPr i="1" lang="en" sz="900">
                <a:solidFill>
                  <a:schemeClr val="dk1"/>
                </a:solidFill>
              </a:rPr>
              <a:t>)</a:t>
            </a:r>
            <a:endParaRPr i="1" sz="9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volume, year, title, publisher, isbn, series : </a:t>
            </a:r>
            <a:r>
              <a:rPr lang="en" sz="900" u="sng">
                <a:solidFill>
                  <a:schemeClr val="dk1"/>
                </a:solidFill>
              </a:rPr>
              <a:t>string</a:t>
            </a:r>
            <a:r>
              <a:rPr lang="en" sz="900">
                <a:solidFill>
                  <a:schemeClr val="dk1"/>
                </a:solidFill>
              </a:rPr>
              <a:t> 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Collection_papers: </a:t>
            </a:r>
            <a:r>
              <a:rPr lang="en" sz="900" u="sng">
                <a:solidFill>
                  <a:schemeClr val="dk1"/>
                </a:solidFill>
              </a:rPr>
              <a:t>integer array</a:t>
            </a:r>
            <a:endParaRPr sz="900" u="sng">
              <a:solidFill>
                <a:schemeClr val="dk1"/>
              </a:solidFill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" sz="900">
                <a:solidFill>
                  <a:schemeClr val="dk1"/>
                </a:solidFill>
              </a:rPr>
              <a:t>Pages: </a:t>
            </a:r>
            <a:r>
              <a:rPr lang="en" sz="900" u="sng">
                <a:solidFill>
                  <a:schemeClr val="dk1"/>
                </a:solidFill>
              </a:rPr>
              <a:t>integer array</a:t>
            </a:r>
            <a:endParaRPr sz="900" u="sng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i="1" lang="en" sz="900">
                <a:solidFill>
                  <a:schemeClr val="dk1"/>
                </a:solidFill>
              </a:rPr>
              <a:t>(if type == </a:t>
            </a:r>
            <a:r>
              <a:rPr b="1" i="1" lang="en" sz="900">
                <a:solidFill>
                  <a:schemeClr val="dk1"/>
                </a:solidFill>
              </a:rPr>
              <a:t>journal</a:t>
            </a:r>
            <a:r>
              <a:rPr i="1" lang="en" sz="900">
                <a:solidFill>
                  <a:schemeClr val="dk1"/>
                </a:solidFill>
              </a:rPr>
              <a:t>)</a:t>
            </a:r>
            <a:endParaRPr i="1" sz="9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title, publisher : </a:t>
            </a:r>
            <a:r>
              <a:rPr lang="en" sz="900" u="sng">
                <a:solidFill>
                  <a:schemeClr val="dk1"/>
                </a:solidFill>
              </a:rPr>
              <a:t>string</a:t>
            </a:r>
            <a:endParaRPr sz="900" u="sng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Papers contained: </a:t>
            </a:r>
            <a:r>
              <a:rPr lang="en" sz="900" u="sng">
                <a:solidFill>
                  <a:schemeClr val="dk1"/>
                </a:solidFill>
              </a:rPr>
              <a:t>integer array</a:t>
            </a:r>
            <a:endParaRPr sz="900" u="sng">
              <a:solidFill>
                <a:schemeClr val="dk1"/>
              </a:solidFill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" sz="900">
                <a:solidFill>
                  <a:schemeClr val="dk1"/>
                </a:solidFill>
              </a:rPr>
              <a:t>month, in-volume, in-year, pages, number: </a:t>
            </a:r>
            <a:r>
              <a:rPr lang="en" sz="900" u="sng">
                <a:solidFill>
                  <a:schemeClr val="dk1"/>
                </a:solidFill>
              </a:rPr>
              <a:t>string</a:t>
            </a:r>
            <a:endParaRPr sz="900" u="sng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i="1" lang="en" sz="900">
                <a:solidFill>
                  <a:schemeClr val="dk1"/>
                </a:solidFill>
              </a:rPr>
              <a:t>(if type == </a:t>
            </a:r>
            <a:r>
              <a:rPr b="1" i="1" lang="en" sz="900">
                <a:solidFill>
                  <a:schemeClr val="dk1"/>
                </a:solidFill>
              </a:rPr>
              <a:t>paper</a:t>
            </a:r>
            <a:r>
              <a:rPr i="1" lang="en" sz="900">
                <a:solidFill>
                  <a:schemeClr val="dk1"/>
                </a:solidFill>
              </a:rPr>
              <a:t>)</a:t>
            </a:r>
            <a:endParaRPr i="1" sz="9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Title : </a:t>
            </a:r>
            <a:r>
              <a:rPr lang="en" sz="900" u="sng">
                <a:solidFill>
                  <a:schemeClr val="dk1"/>
                </a:solidFill>
              </a:rPr>
              <a:t>string</a:t>
            </a:r>
            <a:endParaRPr sz="900" u="sng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In_collection: </a:t>
            </a:r>
            <a:r>
              <a:rPr lang="en" sz="900" u="sng">
                <a:solidFill>
                  <a:schemeClr val="dk1"/>
                </a:solidFill>
              </a:rPr>
              <a:t>integer array</a:t>
            </a:r>
            <a:endParaRPr sz="900" u="sng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In_journal: </a:t>
            </a:r>
            <a:r>
              <a:rPr lang="en" sz="900" u="sng">
                <a:solidFill>
                  <a:schemeClr val="dk1"/>
                </a:solidFill>
              </a:rPr>
              <a:t>integer array</a:t>
            </a:r>
            <a:endParaRPr sz="900" u="sng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In_proceedings: </a:t>
            </a:r>
            <a:r>
              <a:rPr lang="en" sz="900" u="sng">
                <a:solidFill>
                  <a:schemeClr val="dk1"/>
                </a:solidFill>
              </a:rPr>
              <a:t>integer array</a:t>
            </a:r>
            <a:endParaRPr i="1" sz="900" u="sng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i="1" lang="en" sz="900">
                <a:solidFill>
                  <a:schemeClr val="dk1"/>
                </a:solidFill>
              </a:rPr>
              <a:t>(if type == </a:t>
            </a:r>
            <a:r>
              <a:rPr b="1" i="1" lang="en" sz="900">
                <a:solidFill>
                  <a:schemeClr val="dk1"/>
                </a:solidFill>
              </a:rPr>
              <a:t>phdthesis</a:t>
            </a:r>
            <a:r>
              <a:rPr i="1" lang="en" sz="900">
                <a:solidFill>
                  <a:schemeClr val="dk1"/>
                </a:solidFill>
              </a:rPr>
              <a:t>)</a:t>
            </a:r>
            <a:endParaRPr i="1" sz="9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year, title, publisher, isbn, series, school: </a:t>
            </a:r>
            <a:r>
              <a:rPr lang="en" sz="900" u="sng">
                <a:solidFill>
                  <a:schemeClr val="dk1"/>
                </a:solidFill>
              </a:rPr>
              <a:t>string</a:t>
            </a:r>
            <a:endParaRPr i="1" sz="900" u="sng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i="1" lang="en" sz="900">
                <a:solidFill>
                  <a:schemeClr val="dk1"/>
                </a:solidFill>
              </a:rPr>
              <a:t>(if type == </a:t>
            </a:r>
            <a:r>
              <a:rPr b="1" i="1" lang="en" sz="900">
                <a:solidFill>
                  <a:schemeClr val="dk1"/>
                </a:solidFill>
              </a:rPr>
              <a:t>msthesis</a:t>
            </a:r>
            <a:r>
              <a:rPr i="1" lang="en" sz="900">
                <a:solidFill>
                  <a:schemeClr val="dk1"/>
                </a:solidFill>
              </a:rPr>
              <a:t>) </a:t>
            </a:r>
            <a:endParaRPr i="1" sz="9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year, title, school : </a:t>
            </a:r>
            <a:r>
              <a:rPr lang="en" sz="900" u="sng">
                <a:solidFill>
                  <a:schemeClr val="dk1"/>
                </a:solidFill>
              </a:rPr>
              <a:t>string</a:t>
            </a:r>
            <a:endParaRPr b="1" i="1" sz="9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4"/>
          <p:cNvCxnSpPr>
            <a:endCxn id="66" idx="1"/>
          </p:cNvCxnSpPr>
          <p:nvPr/>
        </p:nvCxnSpPr>
        <p:spPr>
          <a:xfrm>
            <a:off x="2829875" y="2210650"/>
            <a:ext cx="946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endCxn id="66" idx="1"/>
          </p:cNvCxnSpPr>
          <p:nvPr/>
        </p:nvCxnSpPr>
        <p:spPr>
          <a:xfrm flipH="1" rot="10800000">
            <a:off x="2829875" y="2538250"/>
            <a:ext cx="946800" cy="1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