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37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86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76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04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876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03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4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63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32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02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453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7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6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497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64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7EAE-C4EF-4907-887A-B969D609BCA2}" type="datetimeFigureOut">
              <a:rPr lang="nl-BE" smtClean="0"/>
              <a:t>21/05/2016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84F09D-628A-4A50-AA6B-573E239EE5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298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Basic security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5863" y="5950383"/>
            <a:ext cx="5590309" cy="679017"/>
          </a:xfrm>
        </p:spPr>
        <p:txBody>
          <a:bodyPr/>
          <a:lstStyle/>
          <a:p>
            <a:pPr algn="l"/>
            <a:r>
              <a:rPr lang="nl-BE" dirty="0" err="1" smtClean="0"/>
              <a:t>Daniela</a:t>
            </a:r>
            <a:r>
              <a:rPr lang="nl-BE" dirty="0" smtClean="0"/>
              <a:t> </a:t>
            </a:r>
            <a:r>
              <a:rPr lang="nl-BE" dirty="0" err="1" smtClean="0"/>
              <a:t>Lupo</a:t>
            </a:r>
            <a:r>
              <a:rPr lang="nl-BE" dirty="0" smtClean="0"/>
              <a:t> – </a:t>
            </a:r>
            <a:r>
              <a:rPr lang="nl-BE" dirty="0" err="1" smtClean="0"/>
              <a:t>Nasim</a:t>
            </a:r>
            <a:r>
              <a:rPr lang="nl-BE" dirty="0" smtClean="0"/>
              <a:t> </a:t>
            </a:r>
            <a:r>
              <a:rPr lang="nl-BE" dirty="0" err="1" smtClean="0"/>
              <a:t>Shabani</a:t>
            </a:r>
            <a:r>
              <a:rPr lang="nl-BE" dirty="0" smtClean="0"/>
              <a:t> – Lander </a:t>
            </a:r>
            <a:r>
              <a:rPr lang="nl-BE" dirty="0" err="1" smtClean="0"/>
              <a:t>Ghekiere</a:t>
            </a:r>
            <a:r>
              <a:rPr lang="nl-BE" dirty="0" smtClean="0"/>
              <a:t> – Van Den Bosch Tim – Kevin De Leo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62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Management aspect: InfoSec </a:t>
            </a:r>
            <a:r>
              <a:rPr lang="en-US" dirty="0" smtClean="0"/>
              <a:t>Policy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Appdev</a:t>
            </a:r>
            <a:r>
              <a:rPr lang="en-US" dirty="0" smtClean="0"/>
              <a:t> aspect : Crypto </a:t>
            </a:r>
            <a:r>
              <a:rPr lang="en-US" dirty="0" err="1" smtClean="0"/>
              <a:t>programma</a:t>
            </a:r>
            <a:r>
              <a:rPr lang="en-US" dirty="0" smtClean="0"/>
              <a:t> (demo)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Vragen</a:t>
            </a:r>
            <a:r>
              <a:rPr lang="en-US" dirty="0" smtClean="0"/>
              <a:t>?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Management aspect: InfoSec </a:t>
            </a:r>
            <a:r>
              <a:rPr lang="en-US" dirty="0" smtClean="0"/>
              <a:t>Policy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Basis opdracht als bijkomend aspect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10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Netwerk: </a:t>
            </a:r>
            <a:r>
              <a:rPr lang="nl-BE" dirty="0" err="1"/>
              <a:t>Wired</a:t>
            </a:r>
            <a:r>
              <a:rPr lang="nl-BE" dirty="0"/>
              <a:t> – </a:t>
            </a:r>
            <a:r>
              <a:rPr lang="nl-BE" dirty="0" smtClean="0"/>
              <a:t>Wireless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nl-BE" dirty="0" smtClean="0"/>
              <a:t>Doel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Scope</a:t>
            </a:r>
          </a:p>
          <a:p>
            <a:pPr>
              <a:lnSpc>
                <a:spcPct val="200000"/>
              </a:lnSpc>
            </a:pPr>
            <a:r>
              <a:rPr lang="nl-BE" dirty="0" err="1" smtClean="0"/>
              <a:t>Policies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35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Printers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nl-BE" dirty="0" smtClean="0"/>
              <a:t>Doel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Scope</a:t>
            </a:r>
          </a:p>
          <a:p>
            <a:pPr>
              <a:lnSpc>
                <a:spcPct val="200000"/>
              </a:lnSpc>
            </a:pPr>
            <a:r>
              <a:rPr lang="nl-BE" dirty="0" err="1" smtClean="0"/>
              <a:t>Policies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29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PingPing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nl-BE" dirty="0" smtClean="0"/>
              <a:t>Doel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Scope</a:t>
            </a:r>
          </a:p>
          <a:p>
            <a:pPr>
              <a:lnSpc>
                <a:spcPct val="200000"/>
              </a:lnSpc>
            </a:pPr>
            <a:r>
              <a:rPr lang="nl-BE" dirty="0" err="1" smtClean="0"/>
              <a:t>Policies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00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Appdev</a:t>
            </a:r>
            <a:r>
              <a:rPr lang="en-US" dirty="0"/>
              <a:t> </a:t>
            </a:r>
            <a:r>
              <a:rPr lang="en-US" dirty="0" smtClean="0"/>
              <a:t>aspect:    Crypto </a:t>
            </a:r>
            <a:r>
              <a:rPr lang="en-US" dirty="0" err="1"/>
              <a:t>programma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Met als uitbreiding stenografie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17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75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74</Words>
  <Application>Microsoft Office PowerPoint</Application>
  <PresentationFormat>Breedbeeld</PresentationFormat>
  <Paragraphs>23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Basic security</vt:lpstr>
      <vt:lpstr>Overzicht</vt:lpstr>
      <vt:lpstr>IT Management aspect: InfoSec Policy</vt:lpstr>
      <vt:lpstr>Netwerk: Wired – Wireless</vt:lpstr>
      <vt:lpstr>Printers</vt:lpstr>
      <vt:lpstr>PingPing</vt:lpstr>
      <vt:lpstr>Appdev aspect:    Crypto programma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security</dc:title>
  <dc:creator>Kevin De Leo</dc:creator>
  <cp:lastModifiedBy>Kevin De Leo</cp:lastModifiedBy>
  <cp:revision>3</cp:revision>
  <dcterms:created xsi:type="dcterms:W3CDTF">2016-05-21T15:27:48Z</dcterms:created>
  <dcterms:modified xsi:type="dcterms:W3CDTF">2016-05-21T15:47:01Z</dcterms:modified>
</cp:coreProperties>
</file>