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8613C-F173-9641-8188-F542A76CD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3FEC0-B9F0-994C-A48F-F3E576502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C2B22-5E8C-9C46-B45B-FA918185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F7EA-36D2-C24F-88CC-65A11646BF84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E7766-7E58-1840-BD92-A2FADFF4E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DB518-79DD-0342-9A3C-66094FAA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4C15-1044-984D-A753-C9B3F0919F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19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D639-17F0-A34A-9265-3B1258BB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50FB1-DC8C-EA44-AE81-950CF868D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32849-8308-8941-9E92-1EC1E6015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F7EA-36D2-C24F-88CC-65A11646BF84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6A30F-E443-544E-8D84-0ADF9E79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778A2-61A9-8F4C-B998-323B8149E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4C15-1044-984D-A753-C9B3F0919F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37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4F0327-015F-544E-BEC4-82FA2893F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7FE21-B421-7443-A31B-88A5258BD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78076-CEC5-D545-9B76-9B297E3B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F7EA-36D2-C24F-88CC-65A11646BF84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22F78-C26F-3C4C-B885-D486E9BE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D9502-A345-0F4D-A215-AF3DC268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4C15-1044-984D-A753-C9B3F0919F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86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5D07-A957-F540-B929-2BBFDE62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A7670-41CD-9541-A226-4094FED7B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8C0B3-90C6-114A-B1C7-4D90F958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F7EA-36D2-C24F-88CC-65A11646BF84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3F1C4-DDBF-B444-8F2E-313FDED3F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B7348-4D70-6B48-A7E8-4DAB3EF6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4C15-1044-984D-A753-C9B3F0919F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70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BD4E-C7C1-524A-9D85-85C3CBF8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6462C-FE13-1048-94A7-59D47394D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FEC32-6269-F446-A0BF-CE416A2E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F7EA-36D2-C24F-88CC-65A11646BF84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5079B-199F-4C41-8421-6999D22C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F05C7-A87D-CC41-9D0B-CB334BFC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4C15-1044-984D-A753-C9B3F0919F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67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94D3-06AC-024B-AB00-DBD22279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E9786-7A3A-8A47-A61F-5F2AF2F74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ABF05-14D2-8149-9880-1806FDC8D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44A28-303D-9342-BFAF-DA3DC98A2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F7EA-36D2-C24F-88CC-65A11646BF84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909D1-9BE5-7C4C-8434-6FA620CF0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D19D9-6597-124D-AA54-F2822FA7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4C15-1044-984D-A753-C9B3F0919F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26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692D-4948-3240-8943-83840220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C9F7C-B3EC-4040-8D16-93FD6D1D7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DAE91-F629-8A49-9815-4484D21BC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7743F8-DBCB-8640-90C5-1BD938E7C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7C6A5A-551E-484C-90B5-B31375987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00656-1844-D945-861A-52408BF00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F7EA-36D2-C24F-88CC-65A11646BF84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6ABAB-D36C-B64A-9D34-7A4AFE6D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1EE3A7-E301-544F-A2F6-FE4D397D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4C15-1044-984D-A753-C9B3F0919F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21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3B5B-124B-2841-8032-0BF8B7DEB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064C57-AE6F-A542-947B-27C39E47B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F7EA-36D2-C24F-88CC-65A11646BF84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06730-6D36-4443-8B3C-BBEC7E8E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6056C-93AA-D846-974B-36986C5F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4C15-1044-984D-A753-C9B3F0919F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80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E18ED-E363-004C-975D-69A8FE502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F7EA-36D2-C24F-88CC-65A11646BF84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C344F7-AE49-BB46-BF8C-28A254AF0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EBA8D-0F53-714B-B1BB-430738F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4C15-1044-984D-A753-C9B3F0919F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47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75AB-31F4-2F46-A60F-D5B2D160D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182CE-BF7C-9E41-92FA-5D4923B5E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63B26-B9FE-5D42-BB9D-64D3F4534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B8C2B-BE7E-6841-BB10-7A750C4C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F7EA-36D2-C24F-88CC-65A11646BF84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39F79-0BD9-B445-B22E-03E4922C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B2B88-EC43-D949-9D79-CEAF753B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4C15-1044-984D-A753-C9B3F0919F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08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87E7-78AE-DC40-8E82-CB7FDE78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FD9DD0-92AD-9F4A-AB87-EE77E14F0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E59F7-F095-6948-A68C-E1F817A4E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C9153-6DE5-1E46-886A-E37C5C7ED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F7EA-36D2-C24F-88CC-65A11646BF84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BC9DB-26B1-744B-9143-1772C07E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6A5E2-0A46-B747-8B90-0D7BF601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4C15-1044-984D-A753-C9B3F0919F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0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3FC058-E6F0-C741-A4EA-F7CA222A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CEC76-119E-D040-B1E3-D445B48D3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B1626-39D4-F645-B8EC-CE4529DA5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DF7EA-36D2-C24F-88CC-65A11646BF84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0258E-7070-4C46-BCFF-C21B3D8A4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14587-7283-1945-B752-F0B421682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74C15-1044-984D-A753-C9B3F0919F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43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C7DF04-9332-C843-A0C1-C48456F8E5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93" t="20000" r="20451" b="38018"/>
          <a:stretch/>
        </p:blipFill>
        <p:spPr>
          <a:xfrm>
            <a:off x="3608173" y="1371600"/>
            <a:ext cx="5189838" cy="287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8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Tianmu Yuan</dc:creator>
  <cp:lastModifiedBy>Tianmu Yuan</cp:lastModifiedBy>
  <cp:revision>1</cp:revision>
  <dcterms:created xsi:type="dcterms:W3CDTF">2023-01-16T14:59:51Z</dcterms:created>
  <dcterms:modified xsi:type="dcterms:W3CDTF">2023-01-16T15:06:11Z</dcterms:modified>
</cp:coreProperties>
</file>