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aka Munesato" initials="TM" lastIdx="1" clrIdx="0">
    <p:extLst>
      <p:ext uri="{19B8F6BF-5375-455C-9EA6-DF929625EA0E}">
        <p15:presenceInfo xmlns:p15="http://schemas.microsoft.com/office/powerpoint/2012/main" userId="82f0f16eaf113d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5994"/>
  </p:normalViewPr>
  <p:slideViewPr>
    <p:cSldViewPr snapToGrid="0" snapToObjects="1">
      <p:cViewPr varScale="1">
        <p:scale>
          <a:sx n="117" d="100"/>
          <a:sy n="117" d="100"/>
        </p:scale>
        <p:origin x="2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7A24-38C7-144F-8FBD-53FE5011F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61E94-19B6-C44E-8D18-C2016343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06D02-6244-5149-9519-338896E3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8952-7FC6-C04B-AAAA-E7C6602DB41B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94F32-8F89-C046-8CC1-E372883F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78E3A-AED5-CA45-9945-9E5DBD99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8761-11FE-FB4A-8D21-19CE4FE7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6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94FF-7E16-9340-A0FA-01776D61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4707D-3594-9D47-9DA6-234419CA3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8A784-5112-204C-85E6-3F8EA7F75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8952-7FC6-C04B-AAAA-E7C6602DB41B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3FB83-562E-4943-8181-0A1A9543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AB04D-A10A-4C47-AEBA-BBD091F4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8761-11FE-FB4A-8D21-19CE4FE7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2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30EEC-B3E7-674E-AF18-35B6898D2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21F44-EC0E-2744-9387-ADDA215B8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1F381-8AAD-7046-9D7B-B9065B71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8952-7FC6-C04B-AAAA-E7C6602DB41B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F937A-1EB7-074D-92C6-FD3D04CA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F0AEF-91C3-0842-9AA6-10D83CD2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8761-11FE-FB4A-8D21-19CE4FE7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7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84E9-4DC6-3343-A0E5-5E70A5035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07F8D-5715-0043-8109-D64F690BB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6AEB1-88FE-5349-87ED-40D4877A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8952-7FC6-C04B-AAAA-E7C6602DB41B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E68B3-06C7-5E43-ABF0-B00758C9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3F8C6-13FD-5547-983B-53001EC1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8761-11FE-FB4A-8D21-19CE4FE7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1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18F7-3CD2-B548-B6A8-AB3CDE02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81759-2EAE-AC4C-9472-A211EBAE6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60A3-D4E6-1A47-A1CA-60158EF8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8952-7FC6-C04B-AAAA-E7C6602DB41B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4D014-08C5-684B-8D27-60B60FB32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C25EF-01A6-4548-93CD-7B2B06D91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8761-11FE-FB4A-8D21-19CE4FE7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8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F696-2BBD-4A4C-B63A-D334E12F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0369F-8389-5B41-9F1B-7D5FE6DDB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4DAC0-17A7-DF45-95A3-4A9013A49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1FDE4-6583-C74E-B01C-2679996D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8952-7FC6-C04B-AAAA-E7C6602DB41B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B1B42-93DE-BE46-AAF7-59FA9EA3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FD1A7-01D4-7444-A45A-040CF583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8761-11FE-FB4A-8D21-19CE4FE7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5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BCC9-12F4-F94A-8EC1-750714B2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78783-750A-FB45-8A32-81BCBECD5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4AC7C-D6DF-7D44-849A-252A01358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77FB3-496C-BA49-AC6D-F797C8AF6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1D55C-3A6C-A042-BAEA-21EDFC3CC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7DA00A-C08D-C24E-9BCB-38E72CBA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8952-7FC6-C04B-AAAA-E7C6602DB41B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2D9174-CDD1-794D-B8BA-6018A230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E8E4A5-118A-F848-B0DE-E1544F8F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8761-11FE-FB4A-8D21-19CE4FE7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1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BE93-40B9-CB4B-9DCC-ADA538DC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0C7F73-057A-9940-AF02-696DE5684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8952-7FC6-C04B-AAAA-E7C6602DB41B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CD343-2BD7-EC49-A5FC-DD0594C0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232BF-5629-5143-8793-CE70125E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8761-11FE-FB4A-8D21-19CE4FE7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0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7CB0B1-BB73-0B40-AC8B-6563D9EE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8952-7FC6-C04B-AAAA-E7C6602DB41B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375704-63EF-A244-BFFF-BCAEE024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CA6C2-9E57-3143-BB18-11D7A5AF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8761-11FE-FB4A-8D21-19CE4FE7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4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058E-C191-9449-9298-8555FB8D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F8316-F4FB-554E-8ED8-3ABDB9F70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ED49F-73CE-5D40-A8C6-90583FF89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ABF85-49CF-C549-8A7E-59EF5927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8952-7FC6-C04B-AAAA-E7C6602DB41B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F3B50-FB34-744E-8353-FF52E491F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70EE4-3895-AB45-BDD5-E1EFAAC9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8761-11FE-FB4A-8D21-19CE4FE7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2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EE8F-0AA9-5F46-9527-F3C55C41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A9946-86D0-884E-B301-526FC8ED0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39612-67B3-104B-9674-022C2E4DC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3B726-E619-9345-8CF1-7417C315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8952-7FC6-C04B-AAAA-E7C6602DB41B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7BA01-0764-1B42-8E0A-F623A9FBD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89377-7CF8-5344-936C-DDDA568B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8761-11FE-FB4A-8D21-19CE4FE7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4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05B03-304F-5243-B57A-506FCB0C0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3BEBD-19F9-4A4B-B3D6-BFDB65A8A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3508B-BD48-C344-B8DF-ED07CE719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88952-7FC6-C04B-AAAA-E7C6602DB41B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F03FB-F442-E347-9A1F-FB4BCEDC3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75D8E-C6ED-554A-B911-87E1B75C0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8761-11FE-FB4A-8D21-19CE4FE7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7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eoi.es/blogs/redinnovacionEOI/2016/10/04/deep-learning-que-es-y-porque-esta-de-moda/" TargetMode="External"/><Relationship Id="rId11" Type="http://schemas.openxmlformats.org/officeDocument/2006/relationships/image" Target="../media/image5.png"/><Relationship Id="rId5" Type="http://schemas.microsoft.com/office/2007/relationships/hdphoto" Target="../media/hdphoto2.wdp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hyperlink" Target="http://pngimg.com/download/2694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79;p1">
            <a:extLst>
              <a:ext uri="{FF2B5EF4-FFF2-40B4-BE49-F238E27FC236}">
                <a16:creationId xmlns:a16="http://schemas.microsoft.com/office/drawing/2014/main" id="{FB9CEA46-4AE1-B945-8247-17F7AA97E907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b="37507"/>
          <a:stretch/>
        </p:blipFill>
        <p:spPr>
          <a:xfrm>
            <a:off x="327658" y="1757281"/>
            <a:ext cx="4823538" cy="1660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4" name="Google Shape;199;p1">
            <a:extLst>
              <a:ext uri="{FF2B5EF4-FFF2-40B4-BE49-F238E27FC236}">
                <a16:creationId xmlns:a16="http://schemas.microsoft.com/office/drawing/2014/main" id="{A75383EF-0BCA-4949-B4FF-BA6ACF5EEC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7789521"/>
              </p:ext>
            </p:extLst>
          </p:nvPr>
        </p:nvGraphicFramePr>
        <p:xfrm>
          <a:off x="449296" y="5286795"/>
          <a:ext cx="4554281" cy="94040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189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5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020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Open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High</a:t>
                      </a: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Low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Close</a:t>
                      </a:r>
                      <a:endParaRPr sz="2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0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108.76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108.21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107.90</a:t>
                      </a: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107.99</a:t>
                      </a:r>
                      <a:endParaRPr sz="2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Down Arrow 22">
            <a:extLst>
              <a:ext uri="{FF2B5EF4-FFF2-40B4-BE49-F238E27FC236}">
                <a16:creationId xmlns:a16="http://schemas.microsoft.com/office/drawing/2014/main" id="{5E6EC8DF-297B-6248-BDDA-0EB215953B30}"/>
              </a:ext>
            </a:extLst>
          </p:cNvPr>
          <p:cNvSpPr/>
          <p:nvPr/>
        </p:nvSpPr>
        <p:spPr>
          <a:xfrm>
            <a:off x="2570520" y="3260060"/>
            <a:ext cx="337814" cy="769441"/>
          </a:xfrm>
          <a:prstGeom prst="down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8FE047-B18E-1E47-91D9-AF189D96DE10}"/>
              </a:ext>
            </a:extLst>
          </p:cNvPr>
          <p:cNvSpPr txBox="1"/>
          <p:nvPr/>
        </p:nvSpPr>
        <p:spPr>
          <a:xfrm>
            <a:off x="636043" y="1229883"/>
            <a:ext cx="4206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President of the United States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7F7486-A7F0-3B48-9603-C2274967E058}"/>
              </a:ext>
            </a:extLst>
          </p:cNvPr>
          <p:cNvSpPr txBox="1"/>
          <p:nvPr/>
        </p:nvSpPr>
        <p:spPr>
          <a:xfrm>
            <a:off x="1029389" y="6346670"/>
            <a:ext cx="3394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Time Column Data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640A1AF6-8EEC-D349-A501-8209AF915D90}"/>
              </a:ext>
            </a:extLst>
          </p:cNvPr>
          <p:cNvSpPr/>
          <p:nvPr/>
        </p:nvSpPr>
        <p:spPr>
          <a:xfrm rot="10800000">
            <a:off x="2541651" y="4549141"/>
            <a:ext cx="369573" cy="769441"/>
          </a:xfrm>
          <a:prstGeom prst="down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ACCBC4-4D58-A94C-9173-498271F02239}"/>
              </a:ext>
            </a:extLst>
          </p:cNvPr>
          <p:cNvSpPr txBox="1"/>
          <p:nvPr/>
        </p:nvSpPr>
        <p:spPr>
          <a:xfrm>
            <a:off x="1338630" y="3571161"/>
            <a:ext cx="322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mining          </a:t>
            </a:r>
            <a:r>
              <a:rPr lang="en-US" sz="1600" b="1" dirty="0">
                <a:solidFill>
                  <a:schemeClr val="accent1"/>
                </a:solidFill>
              </a:rPr>
              <a:t>(pos +1, neg -1)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7D82F3-604C-9348-8568-36B854E46F70}"/>
              </a:ext>
            </a:extLst>
          </p:cNvPr>
          <p:cNvSpPr txBox="1"/>
          <p:nvPr/>
        </p:nvSpPr>
        <p:spPr>
          <a:xfrm>
            <a:off x="969491" y="4718214"/>
            <a:ext cx="455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LSTM(maxLen5)         </a:t>
            </a:r>
            <a:r>
              <a:rPr lang="en-US" sz="1600" b="1" dirty="0">
                <a:solidFill>
                  <a:schemeClr val="accent1"/>
                </a:solidFill>
              </a:rPr>
              <a:t>-t(MA5)</a:t>
            </a:r>
            <a:r>
              <a:rPr lang="ja-JP" altLang="en-US" sz="1600" b="1">
                <a:solidFill>
                  <a:schemeClr val="accent1"/>
                </a:solidFill>
              </a:rPr>
              <a:t>→</a:t>
            </a:r>
            <a:r>
              <a:rPr lang="en-US" sz="1600" b="1" dirty="0">
                <a:solidFill>
                  <a:schemeClr val="accent1"/>
                </a:solidFill>
              </a:rPr>
              <a:t>t(MA5)</a:t>
            </a:r>
            <a:r>
              <a:rPr lang="ja-JP" altLang="en-US" sz="1600" b="1">
                <a:solidFill>
                  <a:schemeClr val="accent1"/>
                </a:solidFill>
              </a:rPr>
              <a:t>→</a:t>
            </a:r>
            <a:r>
              <a:rPr lang="en-US" sz="1600" b="1" dirty="0">
                <a:solidFill>
                  <a:schemeClr val="accent1"/>
                </a:solidFill>
              </a:rPr>
              <a:t>+t(MA5)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DF511B-5BBF-774C-BAEA-BE397354A8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30798" t="44826" r="8062" b="2278"/>
          <a:stretch/>
        </p:blipFill>
        <p:spPr>
          <a:xfrm>
            <a:off x="6843731" y="4566848"/>
            <a:ext cx="3670456" cy="1660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6D32455-22D9-9743-96FD-39DCA2FDBF4E}"/>
              </a:ext>
            </a:extLst>
          </p:cNvPr>
          <p:cNvSpPr txBox="1"/>
          <p:nvPr/>
        </p:nvSpPr>
        <p:spPr>
          <a:xfrm>
            <a:off x="3452940" y="5009796"/>
            <a:ext cx="220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MA5 = 5days moving average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D9FF6C5F-CE4B-B442-8184-CB217186710D}"/>
              </a:ext>
            </a:extLst>
          </p:cNvPr>
          <p:cNvSpPr/>
          <p:nvPr/>
        </p:nvSpPr>
        <p:spPr>
          <a:xfrm rot="16200000">
            <a:off x="5113731" y="3110216"/>
            <a:ext cx="298658" cy="2307570"/>
          </a:xfrm>
          <a:prstGeom prst="downArrow">
            <a:avLst>
              <a:gd name="adj1" fmla="val 49412"/>
              <a:gd name="adj2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2DAAFF-D38C-1944-86F7-E54E4467C45A}"/>
              </a:ext>
            </a:extLst>
          </p:cNvPr>
          <p:cNvSpPr txBox="1"/>
          <p:nvPr/>
        </p:nvSpPr>
        <p:spPr>
          <a:xfrm>
            <a:off x="2387254" y="3992834"/>
            <a:ext cx="704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>
                <a:solidFill>
                  <a:srgbClr val="FF0000"/>
                </a:solidFill>
              </a:rPr>
              <a:t>➕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F17069-B5F8-D947-B6F9-8D272C8E9BC6}"/>
              </a:ext>
            </a:extLst>
          </p:cNvPr>
          <p:cNvSpPr/>
          <p:nvPr/>
        </p:nvSpPr>
        <p:spPr>
          <a:xfrm>
            <a:off x="0" y="-26005"/>
            <a:ext cx="12192000" cy="11676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2C93B8-B41F-DB4B-82E5-ECD45E246CA0}"/>
              </a:ext>
            </a:extLst>
          </p:cNvPr>
          <p:cNvSpPr txBox="1"/>
          <p:nvPr/>
        </p:nvSpPr>
        <p:spPr>
          <a:xfrm>
            <a:off x="2163654" y="49665"/>
            <a:ext cx="803439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FX Deep Leaning with NLP(Trump Tweet)</a:t>
            </a:r>
          </a:p>
          <a:p>
            <a:pPr algn="ctr"/>
            <a:r>
              <a:rPr lang="en-US" sz="1600" b="1" dirty="0"/>
              <a:t>Global Software : 2017315051</a:t>
            </a:r>
          </a:p>
          <a:p>
            <a:pPr algn="ctr"/>
            <a:r>
              <a:rPr lang="en-US" sz="1600" b="1" dirty="0"/>
              <a:t>Munesato Tanaka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5DDBDA-E200-3046-B767-11A8FA0308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765851" y="16802"/>
            <a:ext cx="895556" cy="895556"/>
          </a:xfrm>
          <a:prstGeom prst="rect">
            <a:avLst/>
          </a:prstGeom>
        </p:spPr>
      </p:pic>
      <p:pic>
        <p:nvPicPr>
          <p:cNvPr id="26" name="Google Shape;188;p1">
            <a:extLst>
              <a:ext uri="{FF2B5EF4-FFF2-40B4-BE49-F238E27FC236}">
                <a16:creationId xmlns:a16="http://schemas.microsoft.com/office/drawing/2014/main" id="{A8EC91B9-5B79-DB46-BFCF-E022A813F693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67771" y="65429"/>
            <a:ext cx="865326" cy="753106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18" name="Google Shape;205;p1">
            <a:extLst>
              <a:ext uri="{FF2B5EF4-FFF2-40B4-BE49-F238E27FC236}">
                <a16:creationId xmlns:a16="http://schemas.microsoft.com/office/drawing/2014/main" id="{B8885008-ACBB-034C-A042-0C54E36FC1A7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229867" y="1756645"/>
            <a:ext cx="3670456" cy="1842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2278484-B9F6-674B-AEE1-D9D0883AE511}"/>
              </a:ext>
            </a:extLst>
          </p:cNvPr>
          <p:cNvSpPr txBox="1"/>
          <p:nvPr/>
        </p:nvSpPr>
        <p:spPr>
          <a:xfrm>
            <a:off x="7229867" y="1167393"/>
            <a:ext cx="4823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Important FX nouns(bag of words)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203A4A-50E4-3B45-8DDE-D6A438CE8A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30432" y="2084264"/>
            <a:ext cx="656087" cy="592780"/>
          </a:xfrm>
          <a:prstGeom prst="rect">
            <a:avLst/>
          </a:prstGeom>
        </p:spPr>
      </p:pic>
      <p:sp>
        <p:nvSpPr>
          <p:cNvPr id="22" name="Down Arrow 21">
            <a:extLst>
              <a:ext uri="{FF2B5EF4-FFF2-40B4-BE49-F238E27FC236}">
                <a16:creationId xmlns:a16="http://schemas.microsoft.com/office/drawing/2014/main" id="{0D958873-BA3C-F241-9A95-81CA34B1DF81}"/>
              </a:ext>
            </a:extLst>
          </p:cNvPr>
          <p:cNvSpPr/>
          <p:nvPr/>
        </p:nvSpPr>
        <p:spPr>
          <a:xfrm rot="5400000">
            <a:off x="11045149" y="2102784"/>
            <a:ext cx="233051" cy="522703"/>
          </a:xfrm>
          <a:prstGeom prst="downArrow">
            <a:avLst>
              <a:gd name="adj1" fmla="val 49412"/>
              <a:gd name="adj2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2AE3E3-0477-624B-945D-DF651CCA0D00}"/>
              </a:ext>
            </a:extLst>
          </p:cNvPr>
          <p:cNvSpPr txBox="1"/>
          <p:nvPr/>
        </p:nvSpPr>
        <p:spPr>
          <a:xfrm>
            <a:off x="10914346" y="2765054"/>
            <a:ext cx="1487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Web scraping</a:t>
            </a:r>
            <a:r>
              <a:rPr lang="en-US" sz="1600" b="1" dirty="0">
                <a:solidFill>
                  <a:schemeClr val="accent1"/>
                </a:solidFill>
              </a:rPr>
              <a:t>    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1352F9ED-9CCA-B34D-BFE2-75650AE72D58}"/>
              </a:ext>
            </a:extLst>
          </p:cNvPr>
          <p:cNvSpPr/>
          <p:nvPr/>
        </p:nvSpPr>
        <p:spPr>
          <a:xfrm rot="5400000">
            <a:off x="6074007" y="1438826"/>
            <a:ext cx="233049" cy="1830129"/>
          </a:xfrm>
          <a:prstGeom prst="downArrow">
            <a:avLst>
              <a:gd name="adj1" fmla="val 49412"/>
              <a:gd name="adj2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6FA9EF-6E7F-5742-9D07-78CC74C46FBD}"/>
              </a:ext>
            </a:extLst>
          </p:cNvPr>
          <p:cNvSpPr txBox="1"/>
          <p:nvPr/>
        </p:nvSpPr>
        <p:spPr>
          <a:xfrm>
            <a:off x="5328370" y="2432604"/>
            <a:ext cx="1980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Words related to FX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F74CDC-1E0D-5941-88D2-B86AB75F8A4E}"/>
              </a:ext>
            </a:extLst>
          </p:cNvPr>
          <p:cNvSpPr txBox="1"/>
          <p:nvPr/>
        </p:nvSpPr>
        <p:spPr>
          <a:xfrm>
            <a:off x="8868141" y="6227199"/>
            <a:ext cx="2771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Accuracy : 81 %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87908B-37E3-E045-9BB5-74182979CB90}"/>
              </a:ext>
            </a:extLst>
          </p:cNvPr>
          <p:cNvSpPr txBox="1"/>
          <p:nvPr/>
        </p:nvSpPr>
        <p:spPr>
          <a:xfrm>
            <a:off x="6552861" y="4172314"/>
            <a:ext cx="1354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367848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87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Tanaka Munesato</dc:creator>
  <cp:lastModifiedBy>Tanaka Munesato</cp:lastModifiedBy>
  <cp:revision>24</cp:revision>
  <dcterms:created xsi:type="dcterms:W3CDTF">2019-11-20T13:25:26Z</dcterms:created>
  <dcterms:modified xsi:type="dcterms:W3CDTF">2019-11-26T11:13:09Z</dcterms:modified>
</cp:coreProperties>
</file>