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
  </p:notesMasterIdLst>
  <p:handoutMasterIdLst>
    <p:handoutMasterId r:id="rId5"/>
  </p:handoutMasterIdLst>
  <p:sldIdLst>
    <p:sldId id="261" r:id="rId3"/>
  </p:sldIdLst>
  <p:sldSz cx="28800425" cy="50399950"/>
  <p:notesSz cx="6858000" cy="9144000"/>
  <p:defaultTextStyle>
    <a:defPPr>
      <a:defRPr lang="ko-KR"/>
    </a:defPPr>
    <a:lvl1pPr marL="0" algn="l" defTabSz="3870655" rtl="0" eaLnBrk="1" latinLnBrk="1" hangingPunct="1">
      <a:defRPr sz="7619" kern="1200">
        <a:solidFill>
          <a:schemeClr val="tx1"/>
        </a:solidFill>
        <a:latin typeface="+mn-lt"/>
        <a:ea typeface="+mn-ea"/>
        <a:cs typeface="+mn-cs"/>
      </a:defRPr>
    </a:lvl1pPr>
    <a:lvl2pPr marL="1935328" algn="l" defTabSz="3870655" rtl="0" eaLnBrk="1" latinLnBrk="1" hangingPunct="1">
      <a:defRPr sz="7619" kern="1200">
        <a:solidFill>
          <a:schemeClr val="tx1"/>
        </a:solidFill>
        <a:latin typeface="+mn-lt"/>
        <a:ea typeface="+mn-ea"/>
        <a:cs typeface="+mn-cs"/>
      </a:defRPr>
    </a:lvl2pPr>
    <a:lvl3pPr marL="3870655" algn="l" defTabSz="3870655" rtl="0" eaLnBrk="1" latinLnBrk="1" hangingPunct="1">
      <a:defRPr sz="7619" kern="1200">
        <a:solidFill>
          <a:schemeClr val="tx1"/>
        </a:solidFill>
        <a:latin typeface="+mn-lt"/>
        <a:ea typeface="+mn-ea"/>
        <a:cs typeface="+mn-cs"/>
      </a:defRPr>
    </a:lvl3pPr>
    <a:lvl4pPr marL="5805983" algn="l" defTabSz="3870655" rtl="0" eaLnBrk="1" latinLnBrk="1" hangingPunct="1">
      <a:defRPr sz="7619" kern="1200">
        <a:solidFill>
          <a:schemeClr val="tx1"/>
        </a:solidFill>
        <a:latin typeface="+mn-lt"/>
        <a:ea typeface="+mn-ea"/>
        <a:cs typeface="+mn-cs"/>
      </a:defRPr>
    </a:lvl4pPr>
    <a:lvl5pPr marL="7741310" algn="l" defTabSz="3870655" rtl="0" eaLnBrk="1" latinLnBrk="1" hangingPunct="1">
      <a:defRPr sz="7619" kern="1200">
        <a:solidFill>
          <a:schemeClr val="tx1"/>
        </a:solidFill>
        <a:latin typeface="+mn-lt"/>
        <a:ea typeface="+mn-ea"/>
        <a:cs typeface="+mn-cs"/>
      </a:defRPr>
    </a:lvl5pPr>
    <a:lvl6pPr marL="9676638" algn="l" defTabSz="3870655" rtl="0" eaLnBrk="1" latinLnBrk="1" hangingPunct="1">
      <a:defRPr sz="7619" kern="1200">
        <a:solidFill>
          <a:schemeClr val="tx1"/>
        </a:solidFill>
        <a:latin typeface="+mn-lt"/>
        <a:ea typeface="+mn-ea"/>
        <a:cs typeface="+mn-cs"/>
      </a:defRPr>
    </a:lvl6pPr>
    <a:lvl7pPr marL="11611966" algn="l" defTabSz="3870655" rtl="0" eaLnBrk="1" latinLnBrk="1" hangingPunct="1">
      <a:defRPr sz="7619" kern="1200">
        <a:solidFill>
          <a:schemeClr val="tx1"/>
        </a:solidFill>
        <a:latin typeface="+mn-lt"/>
        <a:ea typeface="+mn-ea"/>
        <a:cs typeface="+mn-cs"/>
      </a:defRPr>
    </a:lvl7pPr>
    <a:lvl8pPr marL="13547293" algn="l" defTabSz="3870655" rtl="0" eaLnBrk="1" latinLnBrk="1" hangingPunct="1">
      <a:defRPr sz="7619" kern="1200">
        <a:solidFill>
          <a:schemeClr val="tx1"/>
        </a:solidFill>
        <a:latin typeface="+mn-lt"/>
        <a:ea typeface="+mn-ea"/>
        <a:cs typeface="+mn-cs"/>
      </a:defRPr>
    </a:lvl8pPr>
    <a:lvl9pPr marL="15482621" algn="l" defTabSz="3870655" rtl="0" eaLnBrk="1" latinLnBrk="1" hangingPunct="1">
      <a:defRPr sz="761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06" userDrawn="1">
          <p15:clr>
            <a:srgbClr val="A4A3A4"/>
          </p15:clr>
        </p15:guide>
        <p15:guide id="2" pos="907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F7E"/>
    <a:srgbClr val="8C8A29"/>
    <a:srgbClr val="0B53A4"/>
    <a:srgbClr val="E6E6E6"/>
    <a:srgbClr val="C179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91" autoAdjust="0"/>
    <p:restoredTop sz="94660"/>
  </p:normalViewPr>
  <p:slideViewPr>
    <p:cSldViewPr snapToGrid="0">
      <p:cViewPr>
        <p:scale>
          <a:sx n="41" d="100"/>
          <a:sy n="41" d="100"/>
        </p:scale>
        <p:origin x="144" y="-7400"/>
      </p:cViewPr>
      <p:guideLst>
        <p:guide orient="horz" pos="15806"/>
        <p:guide pos="9071"/>
      </p:guideLst>
    </p:cSldViewPr>
  </p:slideViewPr>
  <p:notesTextViewPr>
    <p:cViewPr>
      <p:scale>
        <a:sx n="1" d="1"/>
        <a:sy n="1" d="1"/>
      </p:scale>
      <p:origin x="0" y="0"/>
    </p:cViewPr>
  </p:notesTextViewPr>
  <p:notesViewPr>
    <p:cSldViewPr snapToGrid="0">
      <p:cViewPr varScale="1">
        <p:scale>
          <a:sx n="85" d="100"/>
          <a:sy n="85" d="100"/>
        </p:scale>
        <p:origin x="487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D33B94-12B1-41CE-A539-B8D53C096F4D}" type="datetimeFigureOut">
              <a:rPr lang="ko-KR" altLang="en-US" smtClean="0"/>
              <a:t>2019. 11. 22.</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98784B-218B-4618-80A3-AAE91FB3CEDB}" type="slidenum">
              <a:rPr lang="ko-KR" altLang="en-US" smtClean="0"/>
              <a:t>‹#›</a:t>
            </a:fld>
            <a:endParaRPr lang="ko-KR" altLang="en-US"/>
          </a:p>
        </p:txBody>
      </p:sp>
    </p:spTree>
    <p:extLst>
      <p:ext uri="{BB962C8B-B14F-4D97-AF65-F5344CB8AC3E}">
        <p14:creationId xmlns:p14="http://schemas.microsoft.com/office/powerpoint/2010/main" val="2716629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50502-1351-4F41-AF3A-D0D9DE1C0DAC}" type="datetimeFigureOut">
              <a:rPr lang="ko-KR" altLang="en-US" smtClean="0"/>
              <a:t>2019. 11. 22.</a:t>
            </a:fld>
            <a:endParaRPr lang="ko-KR" altLang="en-US"/>
          </a:p>
        </p:txBody>
      </p:sp>
      <p:sp>
        <p:nvSpPr>
          <p:cNvPr id="4" name="슬라이드 이미지 개체 틀 3"/>
          <p:cNvSpPr>
            <a:spLocks noGrp="1" noRot="1" noChangeAspect="1"/>
          </p:cNvSpPr>
          <p:nvPr>
            <p:ph type="sldImg" idx="2"/>
          </p:nvPr>
        </p:nvSpPr>
        <p:spPr>
          <a:xfrm>
            <a:off x="2547938" y="1143000"/>
            <a:ext cx="1762125"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2B0CF-9BF3-4220-A7FF-A14344B26962}" type="slidenum">
              <a:rPr lang="ko-KR" altLang="en-US" smtClean="0"/>
              <a:t>‹#›</a:t>
            </a:fld>
            <a:endParaRPr lang="ko-KR" altLang="en-US"/>
          </a:p>
        </p:txBody>
      </p:sp>
    </p:spTree>
    <p:extLst>
      <p:ext uri="{BB962C8B-B14F-4D97-AF65-F5344CB8AC3E}">
        <p14:creationId xmlns:p14="http://schemas.microsoft.com/office/powerpoint/2010/main" val="70258156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5756D6-1267-4503-AB30-4A9CB94E75DE}"/>
              </a:ext>
            </a:extLst>
          </p:cNvPr>
          <p:cNvSpPr>
            <a:spLocks noGrp="1"/>
          </p:cNvSpPr>
          <p:nvPr>
            <p:ph type="ctrTitle"/>
          </p:nvPr>
        </p:nvSpPr>
        <p:spPr>
          <a:xfrm>
            <a:off x="3599865" y="8248650"/>
            <a:ext cx="21600696" cy="17546638"/>
          </a:xfrm>
          <a:prstGeom prst="rect">
            <a:avLst/>
          </a:prstGeom>
        </p:spPr>
        <p:txBody>
          <a:bodyPr anchor="b"/>
          <a:lstStyle>
            <a:lvl1pPr algn="ctr">
              <a:defRPr sz="5714"/>
            </a:lvl1pPr>
          </a:lstStyle>
          <a:p>
            <a:r>
              <a:rPr lang="ko-KR" altLang="en-US"/>
              <a:t>마스터 제목 스타일 편집</a:t>
            </a:r>
          </a:p>
        </p:txBody>
      </p:sp>
      <p:sp>
        <p:nvSpPr>
          <p:cNvPr id="3" name="부제목 2">
            <a:extLst>
              <a:ext uri="{FF2B5EF4-FFF2-40B4-BE49-F238E27FC236}">
                <a16:creationId xmlns:a16="http://schemas.microsoft.com/office/drawing/2014/main" id="{E5B68C84-047B-4BC1-9A67-5DD05FB217F9}"/>
              </a:ext>
            </a:extLst>
          </p:cNvPr>
          <p:cNvSpPr>
            <a:spLocks noGrp="1"/>
          </p:cNvSpPr>
          <p:nvPr>
            <p:ph type="subTitle" idx="1"/>
          </p:nvPr>
        </p:nvSpPr>
        <p:spPr>
          <a:xfrm>
            <a:off x="3599865" y="26471563"/>
            <a:ext cx="21600696" cy="12168187"/>
          </a:xfrm>
          <a:prstGeom prst="rect">
            <a:avLst/>
          </a:prstGeom>
        </p:spPr>
        <p:txBody>
          <a:bodyPr/>
          <a:lstStyle>
            <a:lvl1pPr marL="0" indent="0" algn="ctr">
              <a:buNone/>
              <a:defRPr sz="2286"/>
            </a:lvl1pPr>
            <a:lvl2pPr marL="435437" indent="0" algn="ctr">
              <a:buNone/>
              <a:defRPr sz="1905"/>
            </a:lvl2pPr>
            <a:lvl3pPr marL="870875" indent="0" algn="ctr">
              <a:buNone/>
              <a:defRPr sz="1714"/>
            </a:lvl3pPr>
            <a:lvl4pPr marL="1306312" indent="0" algn="ctr">
              <a:buNone/>
              <a:defRPr sz="1524"/>
            </a:lvl4pPr>
            <a:lvl5pPr marL="1741749" indent="0" algn="ctr">
              <a:buNone/>
              <a:defRPr sz="1524"/>
            </a:lvl5pPr>
            <a:lvl6pPr marL="2177186" indent="0" algn="ctr">
              <a:buNone/>
              <a:defRPr sz="1524"/>
            </a:lvl6pPr>
            <a:lvl7pPr marL="2612624" indent="0" algn="ctr">
              <a:buNone/>
              <a:defRPr sz="1524"/>
            </a:lvl7pPr>
            <a:lvl8pPr marL="3048061" indent="0" algn="ctr">
              <a:buNone/>
              <a:defRPr sz="1524"/>
            </a:lvl8pPr>
            <a:lvl9pPr marL="3483498" indent="0" algn="ctr">
              <a:buNone/>
              <a:defRPr sz="1524"/>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D82975C-5162-4005-AA0A-552CB297A14F}"/>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5" name="바닥글 개체 틀 4">
            <a:extLst>
              <a:ext uri="{FF2B5EF4-FFF2-40B4-BE49-F238E27FC236}">
                <a16:creationId xmlns:a16="http://schemas.microsoft.com/office/drawing/2014/main" id="{8FE1698A-54A5-4E6E-B5BE-5CFC7F079463}"/>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ADE15634-0D1E-46FD-A1A0-3492264C70F8}"/>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29490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A5AD2D-FA99-471D-B11D-3C63EA2814BC}"/>
              </a:ext>
            </a:extLst>
          </p:cNvPr>
          <p:cNvSpPr>
            <a:spLocks noGrp="1"/>
          </p:cNvSpPr>
          <p:nvPr>
            <p:ph type="title"/>
          </p:nvPr>
        </p:nvSpPr>
        <p:spPr>
          <a:xfrm>
            <a:off x="1980606" y="2682875"/>
            <a:ext cx="24839214" cy="9742488"/>
          </a:xfrm>
          <a:prstGeom prst="rect">
            <a:avLst/>
          </a:prstGeo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8540A9D-9435-4261-8D93-3039C5CAA61A}"/>
              </a:ext>
            </a:extLst>
          </p:cNvPr>
          <p:cNvSpPr>
            <a:spLocks noGrp="1"/>
          </p:cNvSpPr>
          <p:nvPr>
            <p:ph type="body" orient="vert" idx="1"/>
          </p:nvPr>
        </p:nvSpPr>
        <p:spPr>
          <a:xfrm>
            <a:off x="1980606" y="13415963"/>
            <a:ext cx="24839214" cy="31978600"/>
          </a:xfrm>
          <a:prstGeom prst="rect">
            <a:avLst/>
          </a:prstGeo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467CF0-57F1-44CB-B606-87695B97E336}"/>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5" name="바닥글 개체 틀 4">
            <a:extLst>
              <a:ext uri="{FF2B5EF4-FFF2-40B4-BE49-F238E27FC236}">
                <a16:creationId xmlns:a16="http://schemas.microsoft.com/office/drawing/2014/main" id="{F50AE418-08BC-4357-B8CF-DB5133D343EC}"/>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43B6CD5F-520A-425F-8972-52CF5C806D4E}"/>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7403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8D38115-30AD-4B60-97DF-070C296364B7}"/>
              </a:ext>
            </a:extLst>
          </p:cNvPr>
          <p:cNvSpPr>
            <a:spLocks noGrp="1"/>
          </p:cNvSpPr>
          <p:nvPr>
            <p:ph type="title" orient="vert"/>
          </p:nvPr>
        </p:nvSpPr>
        <p:spPr>
          <a:xfrm>
            <a:off x="20610394" y="2682875"/>
            <a:ext cx="6209426" cy="42711688"/>
          </a:xfrm>
          <a:prstGeom prst="rect">
            <a:avLst/>
          </a:prstGeo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99BFE83-24C2-475D-A51D-6DA413F76B8B}"/>
              </a:ext>
            </a:extLst>
          </p:cNvPr>
          <p:cNvSpPr>
            <a:spLocks noGrp="1"/>
          </p:cNvSpPr>
          <p:nvPr>
            <p:ph type="body" orient="vert" idx="1"/>
          </p:nvPr>
        </p:nvSpPr>
        <p:spPr>
          <a:xfrm>
            <a:off x="1980606" y="2682875"/>
            <a:ext cx="18484644" cy="42711688"/>
          </a:xfrm>
          <a:prstGeom prst="rect">
            <a:avLst/>
          </a:prstGeo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05A6C4F-C8AF-4970-A8CF-48149F3C57ED}"/>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5" name="바닥글 개체 틀 4">
            <a:extLst>
              <a:ext uri="{FF2B5EF4-FFF2-40B4-BE49-F238E27FC236}">
                <a16:creationId xmlns:a16="http://schemas.microsoft.com/office/drawing/2014/main" id="{89ACEC6A-069F-42FE-915F-FB0BD2739279}"/>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F1E74DF4-6F94-4A29-804B-0E5576FEA9A1}"/>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1524149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8248329"/>
            <a:ext cx="24480361" cy="17546649"/>
          </a:xfrm>
        </p:spPr>
        <p:txBody>
          <a:bodyPr anchor="b"/>
          <a:lstStyle>
            <a:lvl1pPr algn="ctr">
              <a:defRPr sz="18898"/>
            </a:lvl1pPr>
          </a:lstStyle>
          <a:p>
            <a:r>
              <a:rPr lang="ko-KR" altLang="en-US"/>
              <a:t>마스터 제목 스타일 편집</a:t>
            </a:r>
            <a:endParaRPr lang="en-US" dirty="0"/>
          </a:p>
        </p:txBody>
      </p:sp>
      <p:sp>
        <p:nvSpPr>
          <p:cNvPr id="3" name="Subtitle 2"/>
          <p:cNvSpPr>
            <a:spLocks noGrp="1"/>
          </p:cNvSpPr>
          <p:nvPr>
            <p:ph type="subTitle" idx="1"/>
          </p:nvPr>
        </p:nvSpPr>
        <p:spPr>
          <a:xfrm>
            <a:off x="3600053" y="26471644"/>
            <a:ext cx="21600319" cy="12168318"/>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31517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319020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965030" y="12565002"/>
            <a:ext cx="24840367" cy="20964976"/>
          </a:xfrm>
        </p:spPr>
        <p:txBody>
          <a:bodyPr anchor="b"/>
          <a:lstStyle>
            <a:lvl1pPr>
              <a:defRPr sz="18898"/>
            </a:lvl1pPr>
          </a:lstStyle>
          <a:p>
            <a:r>
              <a:rPr lang="ko-KR" altLang="en-US"/>
              <a:t>마스터 제목 스타일 편집</a:t>
            </a:r>
            <a:endParaRPr lang="en-US" dirty="0"/>
          </a:p>
        </p:txBody>
      </p:sp>
      <p:sp>
        <p:nvSpPr>
          <p:cNvPr id="3" name="Text Placeholder 2"/>
          <p:cNvSpPr>
            <a:spLocks noGrp="1"/>
          </p:cNvSpPr>
          <p:nvPr>
            <p:ph type="body" idx="1"/>
          </p:nvPr>
        </p:nvSpPr>
        <p:spPr>
          <a:xfrm>
            <a:off x="1965030" y="33728315"/>
            <a:ext cx="24840367" cy="11024985"/>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3785298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980029" y="13416653"/>
            <a:ext cx="12240181" cy="3197830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4580215" y="13416653"/>
            <a:ext cx="12240181" cy="3197830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2074830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983780" y="2683342"/>
            <a:ext cx="24840367" cy="9741661"/>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983784" y="12354992"/>
            <a:ext cx="12183928" cy="6054990"/>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983784" y="18409982"/>
            <a:ext cx="12183928" cy="2707831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4580217" y="12354992"/>
            <a:ext cx="12243932" cy="6054990"/>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4580217" y="18409982"/>
            <a:ext cx="12243932" cy="2707831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2654628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3694209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3288503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983780" y="3359997"/>
            <a:ext cx="9288887" cy="11759988"/>
          </a:xfrm>
        </p:spPr>
        <p:txBody>
          <a:bodyPr anchor="b"/>
          <a:lstStyle>
            <a:lvl1pPr>
              <a:defRPr sz="10079"/>
            </a:lvl1pPr>
          </a:lstStyle>
          <a:p>
            <a:r>
              <a:rPr lang="ko-KR" altLang="en-US"/>
              <a:t>마스터 제목 스타일 편집</a:t>
            </a:r>
            <a:endParaRPr lang="en-US" dirty="0"/>
          </a:p>
        </p:txBody>
      </p:sp>
      <p:sp>
        <p:nvSpPr>
          <p:cNvPr id="3" name="Content Placeholder 2"/>
          <p:cNvSpPr>
            <a:spLocks noGrp="1"/>
          </p:cNvSpPr>
          <p:nvPr>
            <p:ph idx="1"/>
          </p:nvPr>
        </p:nvSpPr>
        <p:spPr>
          <a:xfrm>
            <a:off x="12243932" y="7256671"/>
            <a:ext cx="14580215" cy="35816631"/>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983780" y="15119985"/>
            <a:ext cx="9288887" cy="28011643"/>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234381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8166FB-2051-49D7-A45F-29521A5BF9E5}"/>
              </a:ext>
            </a:extLst>
          </p:cNvPr>
          <p:cNvSpPr>
            <a:spLocks noGrp="1"/>
          </p:cNvSpPr>
          <p:nvPr>
            <p:ph type="title"/>
          </p:nvPr>
        </p:nvSpPr>
        <p:spPr>
          <a:xfrm>
            <a:off x="1980606" y="2682875"/>
            <a:ext cx="24839214" cy="9742488"/>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B825EAD-C314-44ED-8377-9D34028C2C07}"/>
              </a:ext>
            </a:extLst>
          </p:cNvPr>
          <p:cNvSpPr>
            <a:spLocks noGrp="1"/>
          </p:cNvSpPr>
          <p:nvPr>
            <p:ph idx="1"/>
          </p:nvPr>
        </p:nvSpPr>
        <p:spPr>
          <a:xfrm>
            <a:off x="1980606" y="13415963"/>
            <a:ext cx="24839214" cy="31978600"/>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C74478E-EAA8-4799-BB20-E1CC30B54CA5}"/>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5" name="바닥글 개체 틀 4">
            <a:extLst>
              <a:ext uri="{FF2B5EF4-FFF2-40B4-BE49-F238E27FC236}">
                <a16:creationId xmlns:a16="http://schemas.microsoft.com/office/drawing/2014/main" id="{F6E57D9E-CB31-4F59-9D1F-A01D5BB727F4}"/>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8AFB889A-4771-41BF-8CC4-1D57F7263825}"/>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3390184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983780" y="3359997"/>
            <a:ext cx="9288887" cy="11759988"/>
          </a:xfrm>
        </p:spPr>
        <p:txBody>
          <a:bodyPr anchor="b"/>
          <a:lstStyle>
            <a:lvl1pPr>
              <a:defRPr sz="10079"/>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2243932" y="7256671"/>
            <a:ext cx="14580215" cy="35816631"/>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983780" y="15119985"/>
            <a:ext cx="9288887" cy="28011643"/>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1441583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3311088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683331"/>
            <a:ext cx="6210092" cy="4271162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980031" y="2683331"/>
            <a:ext cx="18270270" cy="4271162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1FBC481C-1520-4F78-B75F-68FB252E0C4A}" type="datetimeFigureOut">
              <a:rPr lang="ko-KR" altLang="en-US" smtClean="0"/>
              <a:t>2019. 11. 22.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3537066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빈 화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1138DB6B-6217-4592-B4E4-043921B57804}"/>
              </a:ext>
            </a:extLst>
          </p:cNvPr>
          <p:cNvSpPr>
            <a:spLocks noGrp="1"/>
          </p:cNvSpPr>
          <p:nvPr>
            <p:ph type="pic" sz="quarter" idx="10" hasCustomPrompt="1"/>
          </p:nvPr>
        </p:nvSpPr>
        <p:spPr>
          <a:xfrm>
            <a:off x="2213440" y="3086100"/>
            <a:ext cx="7311610" cy="9296400"/>
          </a:xfrm>
          <a:solidFill>
            <a:schemeClr val="bg1"/>
          </a:solidFill>
          <a:effectLst>
            <a:outerShdw blurRad="50800" dist="38100" dir="2700000" algn="tl" rotWithShape="0">
              <a:prstClr val="black">
                <a:alpha val="40000"/>
              </a:prstClr>
            </a:outerShdw>
          </a:effectLst>
        </p:spPr>
        <p:txBody>
          <a:bodyPr anchor="ctr">
            <a:normAutofit/>
          </a:bodyPr>
          <a:lstStyle>
            <a:lvl1pPr marL="0" indent="0" algn="ctr">
              <a:buNone/>
              <a:defRPr sz="4572">
                <a:solidFill>
                  <a:schemeClr val="bg1">
                    <a:lumMod val="65000"/>
                  </a:schemeClr>
                </a:solidFill>
              </a:defRPr>
            </a:lvl1pPr>
          </a:lstStyle>
          <a:p>
            <a:r>
              <a:rPr lang="ko-KR" altLang="en-US" dirty="0" err="1"/>
              <a:t>대표이미지를</a:t>
            </a:r>
            <a:br>
              <a:rPr lang="en-US" altLang="ko-KR" dirty="0"/>
            </a:br>
            <a:r>
              <a:rPr lang="ko-KR" altLang="en-US" dirty="0"/>
              <a:t>삽입해주세요</a:t>
            </a:r>
          </a:p>
        </p:txBody>
      </p:sp>
    </p:spTree>
    <p:extLst>
      <p:ext uri="{BB962C8B-B14F-4D97-AF65-F5344CB8AC3E}">
        <p14:creationId xmlns:p14="http://schemas.microsoft.com/office/powerpoint/2010/main" val="150536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2F4C9-488E-463E-8AB8-1DD5AD62BECE}"/>
              </a:ext>
            </a:extLst>
          </p:cNvPr>
          <p:cNvSpPr>
            <a:spLocks noGrp="1"/>
          </p:cNvSpPr>
          <p:nvPr>
            <p:ph type="title"/>
          </p:nvPr>
        </p:nvSpPr>
        <p:spPr>
          <a:xfrm>
            <a:off x="1965486" y="12565064"/>
            <a:ext cx="24839214" cy="20964525"/>
          </a:xfrm>
          <a:prstGeom prst="rect">
            <a:avLst/>
          </a:prstGeom>
        </p:spPr>
        <p:txBody>
          <a:bodyPr anchor="b"/>
          <a:lstStyle>
            <a:lvl1pPr>
              <a:defRPr sz="5714"/>
            </a:lvl1pPr>
          </a:lstStyle>
          <a:p>
            <a:r>
              <a:rPr lang="ko-KR" altLang="en-US"/>
              <a:t>마스터 제목 스타일 편집</a:t>
            </a:r>
          </a:p>
        </p:txBody>
      </p:sp>
      <p:sp>
        <p:nvSpPr>
          <p:cNvPr id="3" name="텍스트 개체 틀 2">
            <a:extLst>
              <a:ext uri="{FF2B5EF4-FFF2-40B4-BE49-F238E27FC236}">
                <a16:creationId xmlns:a16="http://schemas.microsoft.com/office/drawing/2014/main" id="{58226F50-FD58-429A-8249-9BA85207C762}"/>
              </a:ext>
            </a:extLst>
          </p:cNvPr>
          <p:cNvSpPr>
            <a:spLocks noGrp="1"/>
          </p:cNvSpPr>
          <p:nvPr>
            <p:ph type="body" idx="1"/>
          </p:nvPr>
        </p:nvSpPr>
        <p:spPr>
          <a:xfrm>
            <a:off x="1965486" y="33728025"/>
            <a:ext cx="24839214" cy="11025188"/>
          </a:xfrm>
          <a:prstGeom prst="rect">
            <a:avLst/>
          </a:prstGeom>
        </p:spPr>
        <p:txBody>
          <a:bodyPr/>
          <a:lstStyle>
            <a:lvl1pPr marL="0" indent="0">
              <a:buNone/>
              <a:defRPr sz="2286">
                <a:solidFill>
                  <a:schemeClr val="tx1">
                    <a:tint val="75000"/>
                  </a:schemeClr>
                </a:solidFill>
              </a:defRPr>
            </a:lvl1pPr>
            <a:lvl2pPr marL="435437" indent="0">
              <a:buNone/>
              <a:defRPr sz="1905">
                <a:solidFill>
                  <a:schemeClr val="tx1">
                    <a:tint val="75000"/>
                  </a:schemeClr>
                </a:solidFill>
              </a:defRPr>
            </a:lvl2pPr>
            <a:lvl3pPr marL="870875" indent="0">
              <a:buNone/>
              <a:defRPr sz="1714">
                <a:solidFill>
                  <a:schemeClr val="tx1">
                    <a:tint val="75000"/>
                  </a:schemeClr>
                </a:solidFill>
              </a:defRPr>
            </a:lvl3pPr>
            <a:lvl4pPr marL="1306312" indent="0">
              <a:buNone/>
              <a:defRPr sz="1524">
                <a:solidFill>
                  <a:schemeClr val="tx1">
                    <a:tint val="75000"/>
                  </a:schemeClr>
                </a:solidFill>
              </a:defRPr>
            </a:lvl4pPr>
            <a:lvl5pPr marL="1741749" indent="0">
              <a:buNone/>
              <a:defRPr sz="1524">
                <a:solidFill>
                  <a:schemeClr val="tx1">
                    <a:tint val="75000"/>
                  </a:schemeClr>
                </a:solidFill>
              </a:defRPr>
            </a:lvl5pPr>
            <a:lvl6pPr marL="2177186" indent="0">
              <a:buNone/>
              <a:defRPr sz="1524">
                <a:solidFill>
                  <a:schemeClr val="tx1">
                    <a:tint val="75000"/>
                  </a:schemeClr>
                </a:solidFill>
              </a:defRPr>
            </a:lvl6pPr>
            <a:lvl7pPr marL="2612624" indent="0">
              <a:buNone/>
              <a:defRPr sz="1524">
                <a:solidFill>
                  <a:schemeClr val="tx1">
                    <a:tint val="75000"/>
                  </a:schemeClr>
                </a:solidFill>
              </a:defRPr>
            </a:lvl7pPr>
            <a:lvl8pPr marL="3048061" indent="0">
              <a:buNone/>
              <a:defRPr sz="1524">
                <a:solidFill>
                  <a:schemeClr val="tx1">
                    <a:tint val="75000"/>
                  </a:schemeClr>
                </a:solidFill>
              </a:defRPr>
            </a:lvl8pPr>
            <a:lvl9pPr marL="3483498" indent="0">
              <a:buNone/>
              <a:defRPr sz="1524">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F1A5D15-144D-4797-AB4D-E890D751790D}"/>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5" name="바닥글 개체 틀 4">
            <a:extLst>
              <a:ext uri="{FF2B5EF4-FFF2-40B4-BE49-F238E27FC236}">
                <a16:creationId xmlns:a16="http://schemas.microsoft.com/office/drawing/2014/main" id="{36911BC7-9648-4E76-9698-8CE63AC3EB7E}"/>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519DDAD5-E5A2-4ADD-9A0B-B9E6A89FFC6F}"/>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241032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D8BFA6-2B11-4B56-9DAA-00C562A67814}"/>
              </a:ext>
            </a:extLst>
          </p:cNvPr>
          <p:cNvSpPr>
            <a:spLocks noGrp="1"/>
          </p:cNvSpPr>
          <p:nvPr>
            <p:ph type="title"/>
          </p:nvPr>
        </p:nvSpPr>
        <p:spPr>
          <a:xfrm>
            <a:off x="1980606" y="2682875"/>
            <a:ext cx="24839214" cy="9742488"/>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972F6BD-7DF7-49D0-A476-039C4380660F}"/>
              </a:ext>
            </a:extLst>
          </p:cNvPr>
          <p:cNvSpPr>
            <a:spLocks noGrp="1"/>
          </p:cNvSpPr>
          <p:nvPr>
            <p:ph sz="half" idx="1"/>
          </p:nvPr>
        </p:nvSpPr>
        <p:spPr>
          <a:xfrm>
            <a:off x="1980606" y="13415963"/>
            <a:ext cx="12346279" cy="31978600"/>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48172F4-F227-4A17-9A7C-41D29E4933A6}"/>
              </a:ext>
            </a:extLst>
          </p:cNvPr>
          <p:cNvSpPr>
            <a:spLocks noGrp="1"/>
          </p:cNvSpPr>
          <p:nvPr>
            <p:ph sz="half" idx="2"/>
          </p:nvPr>
        </p:nvSpPr>
        <p:spPr>
          <a:xfrm>
            <a:off x="14472029" y="13415963"/>
            <a:ext cx="12347791" cy="31978600"/>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9089D76-F8E8-458F-A60D-3E0455FB0F09}"/>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6" name="바닥글 개체 틀 5">
            <a:extLst>
              <a:ext uri="{FF2B5EF4-FFF2-40B4-BE49-F238E27FC236}">
                <a16:creationId xmlns:a16="http://schemas.microsoft.com/office/drawing/2014/main" id="{8A083E44-D5DD-4013-B200-7AE3F617C8F4}"/>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AEB32F83-6009-45C1-9ED1-1DC723B080BC}"/>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55013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9FFE5-4AAE-4368-B3D4-E332F6053EC4}"/>
              </a:ext>
            </a:extLst>
          </p:cNvPr>
          <p:cNvSpPr>
            <a:spLocks noGrp="1"/>
          </p:cNvSpPr>
          <p:nvPr>
            <p:ph type="title"/>
          </p:nvPr>
        </p:nvSpPr>
        <p:spPr>
          <a:xfrm>
            <a:off x="1983630" y="2682875"/>
            <a:ext cx="24840725" cy="9742488"/>
          </a:xfrm>
          <a:prstGeom prst="rect">
            <a:avLst/>
          </a:prstGeo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0C94C85-B455-4219-A58C-1BC83102F9C8}"/>
              </a:ext>
            </a:extLst>
          </p:cNvPr>
          <p:cNvSpPr>
            <a:spLocks noGrp="1"/>
          </p:cNvSpPr>
          <p:nvPr>
            <p:ph type="body" idx="1"/>
          </p:nvPr>
        </p:nvSpPr>
        <p:spPr>
          <a:xfrm>
            <a:off x="1983630" y="12355514"/>
            <a:ext cx="12184505" cy="6054725"/>
          </a:xfrm>
          <a:prstGeom prst="rect">
            <a:avLst/>
          </a:prstGeom>
        </p:spPr>
        <p:txBody>
          <a:bodyPr anchor="b"/>
          <a:lstStyle>
            <a:lvl1pPr marL="0" indent="0">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1D897D2-9860-4381-9D27-2E5F8C9E172C}"/>
              </a:ext>
            </a:extLst>
          </p:cNvPr>
          <p:cNvSpPr>
            <a:spLocks noGrp="1"/>
          </p:cNvSpPr>
          <p:nvPr>
            <p:ph sz="half" idx="2"/>
          </p:nvPr>
        </p:nvSpPr>
        <p:spPr>
          <a:xfrm>
            <a:off x="1983630" y="18410238"/>
            <a:ext cx="12184505" cy="27077987"/>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853A178-B782-4FD3-B9A9-610F62046215}"/>
              </a:ext>
            </a:extLst>
          </p:cNvPr>
          <p:cNvSpPr>
            <a:spLocks noGrp="1"/>
          </p:cNvSpPr>
          <p:nvPr>
            <p:ph type="body" sz="quarter" idx="3"/>
          </p:nvPr>
        </p:nvSpPr>
        <p:spPr>
          <a:xfrm>
            <a:off x="14580886" y="12355514"/>
            <a:ext cx="12243469" cy="6054725"/>
          </a:xfrm>
          <a:prstGeom prst="rect">
            <a:avLst/>
          </a:prstGeom>
        </p:spPr>
        <p:txBody>
          <a:bodyPr anchor="b"/>
          <a:lstStyle>
            <a:lvl1pPr marL="0" indent="0">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656E907-BB2C-4B89-8659-B0109828188D}"/>
              </a:ext>
            </a:extLst>
          </p:cNvPr>
          <p:cNvSpPr>
            <a:spLocks noGrp="1"/>
          </p:cNvSpPr>
          <p:nvPr>
            <p:ph sz="quarter" idx="4"/>
          </p:nvPr>
        </p:nvSpPr>
        <p:spPr>
          <a:xfrm>
            <a:off x="14580886" y="18410238"/>
            <a:ext cx="12243469" cy="27077987"/>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6C5F12F-40FD-4668-B949-F96A6AD51020}"/>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8" name="바닥글 개체 틀 7">
            <a:extLst>
              <a:ext uri="{FF2B5EF4-FFF2-40B4-BE49-F238E27FC236}">
                <a16:creationId xmlns:a16="http://schemas.microsoft.com/office/drawing/2014/main" id="{0A7BF7BC-13B3-4780-A6F0-2EF2448D014D}"/>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9" name="슬라이드 번호 개체 틀 8">
            <a:extLst>
              <a:ext uri="{FF2B5EF4-FFF2-40B4-BE49-F238E27FC236}">
                <a16:creationId xmlns:a16="http://schemas.microsoft.com/office/drawing/2014/main" id="{B82A9EA5-BB65-4F1B-8FC0-A4E8A007C27D}"/>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220991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689790-6ED3-4CD4-BCD4-E3228C3B3381}"/>
              </a:ext>
            </a:extLst>
          </p:cNvPr>
          <p:cNvSpPr>
            <a:spLocks noGrp="1"/>
          </p:cNvSpPr>
          <p:nvPr>
            <p:ph type="title"/>
          </p:nvPr>
        </p:nvSpPr>
        <p:spPr>
          <a:xfrm>
            <a:off x="1980606" y="2682875"/>
            <a:ext cx="24839214" cy="9742488"/>
          </a:xfrm>
          <a:prstGeom prst="rect">
            <a:avLst/>
          </a:prstGeom>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FC718DF-2E7D-4DC4-965B-41E25338F728}"/>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4" name="바닥글 개체 틀 3">
            <a:extLst>
              <a:ext uri="{FF2B5EF4-FFF2-40B4-BE49-F238E27FC236}">
                <a16:creationId xmlns:a16="http://schemas.microsoft.com/office/drawing/2014/main" id="{4AB80C41-690D-4361-AED7-1B257972217E}"/>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5" name="슬라이드 번호 개체 틀 4">
            <a:extLst>
              <a:ext uri="{FF2B5EF4-FFF2-40B4-BE49-F238E27FC236}">
                <a16:creationId xmlns:a16="http://schemas.microsoft.com/office/drawing/2014/main" id="{F3EEEE35-0409-4797-9A08-10866FEFE159}"/>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52544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391AE3F-761D-4D3A-8868-201B10CC53D9}"/>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3" name="바닥글 개체 틀 2">
            <a:extLst>
              <a:ext uri="{FF2B5EF4-FFF2-40B4-BE49-F238E27FC236}">
                <a16:creationId xmlns:a16="http://schemas.microsoft.com/office/drawing/2014/main" id="{DB50AD6A-9E0E-496C-AB91-6D2DB621D841}"/>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4" name="슬라이드 번호 개체 틀 3">
            <a:extLst>
              <a:ext uri="{FF2B5EF4-FFF2-40B4-BE49-F238E27FC236}">
                <a16:creationId xmlns:a16="http://schemas.microsoft.com/office/drawing/2014/main" id="{D86AA90E-524C-4CF7-B7F5-23F127E4D25C}"/>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368461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74AF9E-E1DC-4BEE-ACBF-3411AB361A3E}"/>
              </a:ext>
            </a:extLst>
          </p:cNvPr>
          <p:cNvSpPr>
            <a:spLocks noGrp="1"/>
          </p:cNvSpPr>
          <p:nvPr>
            <p:ph type="title"/>
          </p:nvPr>
        </p:nvSpPr>
        <p:spPr>
          <a:xfrm>
            <a:off x="1983630" y="3360738"/>
            <a:ext cx="9289191" cy="11758612"/>
          </a:xfrm>
          <a:prstGeom prst="rect">
            <a:avLst/>
          </a:prstGeom>
        </p:spPr>
        <p:txBody>
          <a:bodyPr anchor="b"/>
          <a:lstStyle>
            <a:lvl1pPr>
              <a:defRPr sz="3048"/>
            </a:lvl1pPr>
          </a:lstStyle>
          <a:p>
            <a:r>
              <a:rPr lang="ko-KR" altLang="en-US"/>
              <a:t>마스터 제목 스타일 편집</a:t>
            </a:r>
          </a:p>
        </p:txBody>
      </p:sp>
      <p:sp>
        <p:nvSpPr>
          <p:cNvPr id="3" name="내용 개체 틀 2">
            <a:extLst>
              <a:ext uri="{FF2B5EF4-FFF2-40B4-BE49-F238E27FC236}">
                <a16:creationId xmlns:a16="http://schemas.microsoft.com/office/drawing/2014/main" id="{3B757BE0-21DF-48F8-A201-3565343FAA47}"/>
              </a:ext>
            </a:extLst>
          </p:cNvPr>
          <p:cNvSpPr>
            <a:spLocks noGrp="1"/>
          </p:cNvSpPr>
          <p:nvPr>
            <p:ph idx="1"/>
          </p:nvPr>
        </p:nvSpPr>
        <p:spPr>
          <a:xfrm>
            <a:off x="12243469" y="7256464"/>
            <a:ext cx="14580886" cy="35817175"/>
          </a:xfrm>
          <a:prstGeom prst="rect">
            <a:avLst/>
          </a:prstGeom>
        </p:spPr>
        <p:txBody>
          <a:bodyPr/>
          <a:lstStyle>
            <a:lvl1pPr>
              <a:defRPr sz="3048"/>
            </a:lvl1pPr>
            <a:lvl2pPr>
              <a:defRPr sz="2667"/>
            </a:lvl2pPr>
            <a:lvl3pPr>
              <a:defRPr sz="2286"/>
            </a:lvl3pPr>
            <a:lvl4pPr>
              <a:defRPr sz="1905"/>
            </a:lvl4pPr>
            <a:lvl5pPr>
              <a:defRPr sz="1905"/>
            </a:lvl5pPr>
            <a:lvl6pPr>
              <a:defRPr sz="1905"/>
            </a:lvl6pPr>
            <a:lvl7pPr>
              <a:defRPr sz="1905"/>
            </a:lvl7pPr>
            <a:lvl8pPr>
              <a:defRPr sz="1905"/>
            </a:lvl8pPr>
            <a:lvl9pPr>
              <a:defRPr sz="1905"/>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7BF23BC-0106-4A1C-A548-87C80BFFBA72}"/>
              </a:ext>
            </a:extLst>
          </p:cNvPr>
          <p:cNvSpPr>
            <a:spLocks noGrp="1"/>
          </p:cNvSpPr>
          <p:nvPr>
            <p:ph type="body" sz="half" idx="2"/>
          </p:nvPr>
        </p:nvSpPr>
        <p:spPr>
          <a:xfrm>
            <a:off x="1983630" y="15119351"/>
            <a:ext cx="9289191" cy="28013025"/>
          </a:xfrm>
          <a:prstGeom prst="rect">
            <a:avLst/>
          </a:prstGeom>
        </p:spPr>
        <p:txBody>
          <a:bodyPr/>
          <a:lstStyle>
            <a:lvl1pPr marL="0" indent="0">
              <a:buNone/>
              <a:defRPr sz="1524"/>
            </a:lvl1pPr>
            <a:lvl2pPr marL="435437" indent="0">
              <a:buNone/>
              <a:defRPr sz="1333"/>
            </a:lvl2pPr>
            <a:lvl3pPr marL="870875" indent="0">
              <a:buNone/>
              <a:defRPr sz="1143"/>
            </a:lvl3pPr>
            <a:lvl4pPr marL="1306312" indent="0">
              <a:buNone/>
              <a:defRPr sz="952"/>
            </a:lvl4pPr>
            <a:lvl5pPr marL="1741749" indent="0">
              <a:buNone/>
              <a:defRPr sz="952"/>
            </a:lvl5pPr>
            <a:lvl6pPr marL="2177186" indent="0">
              <a:buNone/>
              <a:defRPr sz="952"/>
            </a:lvl6pPr>
            <a:lvl7pPr marL="2612624" indent="0">
              <a:buNone/>
              <a:defRPr sz="952"/>
            </a:lvl7pPr>
            <a:lvl8pPr marL="3048061" indent="0">
              <a:buNone/>
              <a:defRPr sz="952"/>
            </a:lvl8pPr>
            <a:lvl9pPr marL="3483498" indent="0">
              <a:buNone/>
              <a:defRPr sz="952"/>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48CC8A6-67BA-44F6-A760-01821E810EDB}"/>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6" name="바닥글 개체 틀 5">
            <a:extLst>
              <a:ext uri="{FF2B5EF4-FFF2-40B4-BE49-F238E27FC236}">
                <a16:creationId xmlns:a16="http://schemas.microsoft.com/office/drawing/2014/main" id="{553D82D0-7CF2-4859-BD07-9C3A671DE7BA}"/>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FA36BE23-2237-4002-8CED-F413A0426DD8}"/>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50436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1F88E4-3A65-4BFB-995B-9E8DF0493DE6}"/>
              </a:ext>
            </a:extLst>
          </p:cNvPr>
          <p:cNvSpPr>
            <a:spLocks noGrp="1"/>
          </p:cNvSpPr>
          <p:nvPr>
            <p:ph type="title"/>
          </p:nvPr>
        </p:nvSpPr>
        <p:spPr>
          <a:xfrm>
            <a:off x="1983630" y="3360738"/>
            <a:ext cx="9289191" cy="11758612"/>
          </a:xfrm>
          <a:prstGeom prst="rect">
            <a:avLst/>
          </a:prstGeom>
        </p:spPr>
        <p:txBody>
          <a:bodyPr anchor="b"/>
          <a:lstStyle>
            <a:lvl1pPr>
              <a:defRPr sz="3048"/>
            </a:lvl1pPr>
          </a:lstStyle>
          <a:p>
            <a:r>
              <a:rPr lang="ko-KR" altLang="en-US"/>
              <a:t>마스터 제목 스타일 편집</a:t>
            </a:r>
          </a:p>
        </p:txBody>
      </p:sp>
      <p:sp>
        <p:nvSpPr>
          <p:cNvPr id="3" name="그림 개체 틀 2">
            <a:extLst>
              <a:ext uri="{FF2B5EF4-FFF2-40B4-BE49-F238E27FC236}">
                <a16:creationId xmlns:a16="http://schemas.microsoft.com/office/drawing/2014/main" id="{7632CE87-4FD2-4EFA-BFEF-69C88437B94A}"/>
              </a:ext>
            </a:extLst>
          </p:cNvPr>
          <p:cNvSpPr>
            <a:spLocks noGrp="1"/>
          </p:cNvSpPr>
          <p:nvPr>
            <p:ph type="pic" idx="1"/>
          </p:nvPr>
        </p:nvSpPr>
        <p:spPr>
          <a:xfrm>
            <a:off x="12243469" y="7256464"/>
            <a:ext cx="14580886" cy="35817175"/>
          </a:xfrm>
          <a:prstGeom prst="rect">
            <a:avLst/>
          </a:prstGeom>
        </p:spPr>
        <p:txBody>
          <a:bodyPr/>
          <a:lstStyle>
            <a:lvl1pPr marL="0" indent="0">
              <a:buNone/>
              <a:defRPr sz="3048"/>
            </a:lvl1pPr>
            <a:lvl2pPr marL="435437" indent="0">
              <a:buNone/>
              <a:defRPr sz="2667"/>
            </a:lvl2pPr>
            <a:lvl3pPr marL="870875" indent="0">
              <a:buNone/>
              <a:defRPr sz="2286"/>
            </a:lvl3pPr>
            <a:lvl4pPr marL="1306312" indent="0">
              <a:buNone/>
              <a:defRPr sz="1905"/>
            </a:lvl4pPr>
            <a:lvl5pPr marL="1741749" indent="0">
              <a:buNone/>
              <a:defRPr sz="1905"/>
            </a:lvl5pPr>
            <a:lvl6pPr marL="2177186" indent="0">
              <a:buNone/>
              <a:defRPr sz="1905"/>
            </a:lvl6pPr>
            <a:lvl7pPr marL="2612624" indent="0">
              <a:buNone/>
              <a:defRPr sz="1905"/>
            </a:lvl7pPr>
            <a:lvl8pPr marL="3048061" indent="0">
              <a:buNone/>
              <a:defRPr sz="1905"/>
            </a:lvl8pPr>
            <a:lvl9pPr marL="3483498" indent="0">
              <a:buNone/>
              <a:defRPr sz="1905"/>
            </a:lvl9pPr>
          </a:lstStyle>
          <a:p>
            <a:endParaRPr lang="ko-KR" altLang="en-US"/>
          </a:p>
        </p:txBody>
      </p:sp>
      <p:sp>
        <p:nvSpPr>
          <p:cNvPr id="4" name="텍스트 개체 틀 3">
            <a:extLst>
              <a:ext uri="{FF2B5EF4-FFF2-40B4-BE49-F238E27FC236}">
                <a16:creationId xmlns:a16="http://schemas.microsoft.com/office/drawing/2014/main" id="{D4EA82BB-C9DD-49CC-9910-C8B2936F02E2}"/>
              </a:ext>
            </a:extLst>
          </p:cNvPr>
          <p:cNvSpPr>
            <a:spLocks noGrp="1"/>
          </p:cNvSpPr>
          <p:nvPr>
            <p:ph type="body" sz="half" idx="2"/>
          </p:nvPr>
        </p:nvSpPr>
        <p:spPr>
          <a:xfrm>
            <a:off x="1983630" y="15119351"/>
            <a:ext cx="9289191" cy="28013025"/>
          </a:xfrm>
          <a:prstGeom prst="rect">
            <a:avLst/>
          </a:prstGeom>
        </p:spPr>
        <p:txBody>
          <a:bodyPr/>
          <a:lstStyle>
            <a:lvl1pPr marL="0" indent="0">
              <a:buNone/>
              <a:defRPr sz="1524"/>
            </a:lvl1pPr>
            <a:lvl2pPr marL="435437" indent="0">
              <a:buNone/>
              <a:defRPr sz="1333"/>
            </a:lvl2pPr>
            <a:lvl3pPr marL="870875" indent="0">
              <a:buNone/>
              <a:defRPr sz="1143"/>
            </a:lvl3pPr>
            <a:lvl4pPr marL="1306312" indent="0">
              <a:buNone/>
              <a:defRPr sz="952"/>
            </a:lvl4pPr>
            <a:lvl5pPr marL="1741749" indent="0">
              <a:buNone/>
              <a:defRPr sz="952"/>
            </a:lvl5pPr>
            <a:lvl6pPr marL="2177186" indent="0">
              <a:buNone/>
              <a:defRPr sz="952"/>
            </a:lvl6pPr>
            <a:lvl7pPr marL="2612624" indent="0">
              <a:buNone/>
              <a:defRPr sz="952"/>
            </a:lvl7pPr>
            <a:lvl8pPr marL="3048061" indent="0">
              <a:buNone/>
              <a:defRPr sz="952"/>
            </a:lvl8pPr>
            <a:lvl9pPr marL="3483498" indent="0">
              <a:buNone/>
              <a:defRPr sz="952"/>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9C85F30-4F65-4441-8495-F7D778F26ED8}"/>
              </a:ext>
            </a:extLst>
          </p:cNvPr>
          <p:cNvSpPr>
            <a:spLocks noGrp="1"/>
          </p:cNvSpPr>
          <p:nvPr>
            <p:ph type="dt" sz="half" idx="10"/>
          </p:nvPr>
        </p:nvSpPr>
        <p:spPr>
          <a:xfrm>
            <a:off x="1980606" y="46713776"/>
            <a:ext cx="6480058" cy="2682875"/>
          </a:xfrm>
          <a:prstGeom prst="rect">
            <a:avLst/>
          </a:prstGeom>
        </p:spPr>
        <p:txBody>
          <a:bodyPr/>
          <a:lstStyle/>
          <a:p>
            <a:fld id="{9172D17C-7055-4EA3-BD77-31686850E426}" type="datetimeFigureOut">
              <a:rPr lang="ko-KR" altLang="en-US" smtClean="0"/>
              <a:t>2019. 11. 22.</a:t>
            </a:fld>
            <a:endParaRPr lang="ko-KR" altLang="en-US"/>
          </a:p>
        </p:txBody>
      </p:sp>
      <p:sp>
        <p:nvSpPr>
          <p:cNvPr id="6" name="바닥글 개체 틀 5">
            <a:extLst>
              <a:ext uri="{FF2B5EF4-FFF2-40B4-BE49-F238E27FC236}">
                <a16:creationId xmlns:a16="http://schemas.microsoft.com/office/drawing/2014/main" id="{A62E18EB-02DA-463A-931F-3DEF21598D52}"/>
              </a:ext>
            </a:extLst>
          </p:cNvPr>
          <p:cNvSpPr>
            <a:spLocks noGrp="1"/>
          </p:cNvSpPr>
          <p:nvPr>
            <p:ph type="ftr" sz="quarter" idx="11"/>
          </p:nvPr>
        </p:nvSpPr>
        <p:spPr>
          <a:xfrm>
            <a:off x="9540169" y="46713776"/>
            <a:ext cx="9720087" cy="268287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BE257156-2246-4AFF-ABE6-38B2B2159E02}"/>
              </a:ext>
            </a:extLst>
          </p:cNvPr>
          <p:cNvSpPr>
            <a:spLocks noGrp="1"/>
          </p:cNvSpPr>
          <p:nvPr>
            <p:ph type="sldNum" sz="quarter" idx="12"/>
          </p:nvPr>
        </p:nvSpPr>
        <p:spPr>
          <a:xfrm>
            <a:off x="20339762" y="46713776"/>
            <a:ext cx="6480058" cy="2682875"/>
          </a:xfrm>
          <a:prstGeom prst="rect">
            <a:avLst/>
          </a:prstGeom>
        </p:spPr>
        <p:txBody>
          <a:bodyPr/>
          <a:lstStyle/>
          <a:p>
            <a:fld id="{C4834BFD-C810-4A90-9C11-BE92C8CFF490}" type="slidenum">
              <a:rPr lang="ko-KR" altLang="en-US" smtClean="0"/>
              <a:t>‹#›</a:t>
            </a:fld>
            <a:endParaRPr lang="ko-KR" altLang="en-US"/>
          </a:p>
        </p:txBody>
      </p:sp>
    </p:spTree>
    <p:extLst>
      <p:ext uri="{BB962C8B-B14F-4D97-AF65-F5344CB8AC3E}">
        <p14:creationId xmlns:p14="http://schemas.microsoft.com/office/powerpoint/2010/main" val="5258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그림 개체 틀 5">
            <a:extLst>
              <a:ext uri="{FF2B5EF4-FFF2-40B4-BE49-F238E27FC236}">
                <a16:creationId xmlns:a16="http://schemas.microsoft.com/office/drawing/2014/main" id="{550DCBB4-A116-4D67-A793-BCA311CFFE4C}"/>
              </a:ext>
            </a:extLst>
          </p:cNvPr>
          <p:cNvSpPr txBox="1">
            <a:spLocks/>
          </p:cNvSpPr>
          <p:nvPr userDrawn="1"/>
        </p:nvSpPr>
        <p:spPr>
          <a:xfrm>
            <a:off x="2213440" y="1181100"/>
            <a:ext cx="7311610" cy="9296400"/>
          </a:xfrm>
          <a:prstGeom prst="rect">
            <a:avLst/>
          </a:prstGeom>
        </p:spPr>
        <p:txBody>
          <a:bodyPr anchor="ctr">
            <a:normAutofit/>
          </a:bodyPr>
          <a:lstStyle>
            <a:lvl1pPr marL="0" indent="0" algn="ctr" defTabSz="914400" rtl="0" eaLnBrk="1" latinLnBrk="1" hangingPunct="1">
              <a:lnSpc>
                <a:spcPct val="90000"/>
              </a:lnSpc>
              <a:spcBef>
                <a:spcPts val="1000"/>
              </a:spcBef>
              <a:buFont typeface="Arial" panose="020B0604020202020204" pitchFamily="34" charset="0"/>
              <a:buNone/>
              <a:defRPr sz="4800" kern="1200">
                <a:solidFill>
                  <a:schemeClr val="bg1">
                    <a:lumMod val="65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4572"/>
              <a:t>대표이미지를</a:t>
            </a:r>
            <a:br>
              <a:rPr lang="en-US" altLang="ko-KR" sz="4572"/>
            </a:br>
            <a:r>
              <a:rPr lang="ko-KR" altLang="en-US" sz="4572"/>
              <a:t>삽입해주세요</a:t>
            </a:r>
            <a:endParaRPr lang="ko-KR" altLang="en-US" sz="4572" dirty="0"/>
          </a:p>
        </p:txBody>
      </p:sp>
    </p:spTree>
    <p:extLst>
      <p:ext uri="{BB962C8B-B14F-4D97-AF65-F5344CB8AC3E}">
        <p14:creationId xmlns:p14="http://schemas.microsoft.com/office/powerpoint/2010/main" val="24770679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870875" rtl="0" eaLnBrk="1" latinLnBrk="1" hangingPunct="1">
        <a:lnSpc>
          <a:spcPct val="90000"/>
        </a:lnSpc>
        <a:spcBef>
          <a:spcPct val="0"/>
        </a:spcBef>
        <a:buNone/>
        <a:defRPr sz="4191" kern="1200">
          <a:solidFill>
            <a:schemeClr val="tx1"/>
          </a:solidFill>
          <a:latin typeface="+mj-lt"/>
          <a:ea typeface="+mj-ea"/>
          <a:cs typeface="+mj-cs"/>
        </a:defRPr>
      </a:lvl1pPr>
    </p:titleStyle>
    <p:bodyStyle>
      <a:lvl1pPr marL="217719" indent="-217719" algn="l" defTabSz="870875" rtl="0" eaLnBrk="1" latinLnBrk="1" hangingPunct="1">
        <a:lnSpc>
          <a:spcPct val="90000"/>
        </a:lnSpc>
        <a:spcBef>
          <a:spcPts val="952"/>
        </a:spcBef>
        <a:buFont typeface="Arial" panose="020B0604020202020204" pitchFamily="34" charset="0"/>
        <a:buChar char="•"/>
        <a:defRPr sz="2667" kern="1200">
          <a:solidFill>
            <a:schemeClr val="tx1"/>
          </a:solidFill>
          <a:latin typeface="+mn-lt"/>
          <a:ea typeface="+mn-ea"/>
          <a:cs typeface="+mn-cs"/>
        </a:defRPr>
      </a:lvl1pPr>
      <a:lvl2pPr marL="653156" indent="-217719" algn="l" defTabSz="870875" rtl="0" eaLnBrk="1" latinLnBrk="1" hangingPunct="1">
        <a:lnSpc>
          <a:spcPct val="90000"/>
        </a:lnSpc>
        <a:spcBef>
          <a:spcPts val="476"/>
        </a:spcBef>
        <a:buFont typeface="Arial" panose="020B0604020202020204" pitchFamily="34" charset="0"/>
        <a:buChar char="•"/>
        <a:defRPr sz="2286" kern="1200">
          <a:solidFill>
            <a:schemeClr val="tx1"/>
          </a:solidFill>
          <a:latin typeface="+mn-lt"/>
          <a:ea typeface="+mn-ea"/>
          <a:cs typeface="+mn-cs"/>
        </a:defRPr>
      </a:lvl2pPr>
      <a:lvl3pPr marL="1088593" indent="-217719" algn="l" defTabSz="870875" rtl="0" eaLnBrk="1" latinLnBrk="1" hangingPunct="1">
        <a:lnSpc>
          <a:spcPct val="90000"/>
        </a:lnSpc>
        <a:spcBef>
          <a:spcPts val="476"/>
        </a:spcBef>
        <a:buFont typeface="Arial" panose="020B0604020202020204" pitchFamily="34" charset="0"/>
        <a:buChar char="•"/>
        <a:defRPr sz="1905" kern="1200">
          <a:solidFill>
            <a:schemeClr val="tx1"/>
          </a:solidFill>
          <a:latin typeface="+mn-lt"/>
          <a:ea typeface="+mn-ea"/>
          <a:cs typeface="+mn-cs"/>
        </a:defRPr>
      </a:lvl3pPr>
      <a:lvl4pPr marL="1524030" indent="-217719" algn="l" defTabSz="870875" rtl="0" eaLnBrk="1" latinLnBrk="1" hangingPunct="1">
        <a:lnSpc>
          <a:spcPct val="90000"/>
        </a:lnSpc>
        <a:spcBef>
          <a:spcPts val="476"/>
        </a:spcBef>
        <a:buFont typeface="Arial" panose="020B0604020202020204" pitchFamily="34" charset="0"/>
        <a:buChar char="•"/>
        <a:defRPr sz="1714" kern="1200">
          <a:solidFill>
            <a:schemeClr val="tx1"/>
          </a:solidFill>
          <a:latin typeface="+mn-lt"/>
          <a:ea typeface="+mn-ea"/>
          <a:cs typeface="+mn-cs"/>
        </a:defRPr>
      </a:lvl4pPr>
      <a:lvl5pPr marL="1959468" indent="-217719" algn="l" defTabSz="870875" rtl="0" eaLnBrk="1" latinLnBrk="1" hangingPunct="1">
        <a:lnSpc>
          <a:spcPct val="90000"/>
        </a:lnSpc>
        <a:spcBef>
          <a:spcPts val="476"/>
        </a:spcBef>
        <a:buFont typeface="Arial" panose="020B0604020202020204" pitchFamily="34" charset="0"/>
        <a:buChar char="•"/>
        <a:defRPr sz="1714" kern="1200">
          <a:solidFill>
            <a:schemeClr val="tx1"/>
          </a:solidFill>
          <a:latin typeface="+mn-lt"/>
          <a:ea typeface="+mn-ea"/>
          <a:cs typeface="+mn-cs"/>
        </a:defRPr>
      </a:lvl5pPr>
      <a:lvl6pPr marL="2394905" indent="-217719" algn="l" defTabSz="870875" rtl="0" eaLnBrk="1" latinLnBrk="1" hangingPunct="1">
        <a:lnSpc>
          <a:spcPct val="90000"/>
        </a:lnSpc>
        <a:spcBef>
          <a:spcPts val="476"/>
        </a:spcBef>
        <a:buFont typeface="Arial" panose="020B0604020202020204" pitchFamily="34" charset="0"/>
        <a:buChar char="•"/>
        <a:defRPr sz="1714" kern="1200">
          <a:solidFill>
            <a:schemeClr val="tx1"/>
          </a:solidFill>
          <a:latin typeface="+mn-lt"/>
          <a:ea typeface="+mn-ea"/>
          <a:cs typeface="+mn-cs"/>
        </a:defRPr>
      </a:lvl6pPr>
      <a:lvl7pPr marL="2830342" indent="-217719" algn="l" defTabSz="870875" rtl="0" eaLnBrk="1" latinLnBrk="1" hangingPunct="1">
        <a:lnSpc>
          <a:spcPct val="90000"/>
        </a:lnSpc>
        <a:spcBef>
          <a:spcPts val="476"/>
        </a:spcBef>
        <a:buFont typeface="Arial" panose="020B0604020202020204" pitchFamily="34" charset="0"/>
        <a:buChar char="•"/>
        <a:defRPr sz="1714" kern="1200">
          <a:solidFill>
            <a:schemeClr val="tx1"/>
          </a:solidFill>
          <a:latin typeface="+mn-lt"/>
          <a:ea typeface="+mn-ea"/>
          <a:cs typeface="+mn-cs"/>
        </a:defRPr>
      </a:lvl7pPr>
      <a:lvl8pPr marL="3265780" indent="-217719" algn="l" defTabSz="870875" rtl="0" eaLnBrk="1" latinLnBrk="1" hangingPunct="1">
        <a:lnSpc>
          <a:spcPct val="90000"/>
        </a:lnSpc>
        <a:spcBef>
          <a:spcPts val="476"/>
        </a:spcBef>
        <a:buFont typeface="Arial" panose="020B0604020202020204" pitchFamily="34" charset="0"/>
        <a:buChar char="•"/>
        <a:defRPr sz="1714" kern="1200">
          <a:solidFill>
            <a:schemeClr val="tx1"/>
          </a:solidFill>
          <a:latin typeface="+mn-lt"/>
          <a:ea typeface="+mn-ea"/>
          <a:cs typeface="+mn-cs"/>
        </a:defRPr>
      </a:lvl8pPr>
      <a:lvl9pPr marL="3701217" indent="-217719" algn="l" defTabSz="870875" rtl="0" eaLnBrk="1" latinLnBrk="1" hangingPunct="1">
        <a:lnSpc>
          <a:spcPct val="90000"/>
        </a:lnSpc>
        <a:spcBef>
          <a:spcPts val="476"/>
        </a:spcBef>
        <a:buFont typeface="Arial" panose="020B0604020202020204" pitchFamily="34" charset="0"/>
        <a:buChar char="•"/>
        <a:defRPr sz="1714" kern="1200">
          <a:solidFill>
            <a:schemeClr val="tx1"/>
          </a:solidFill>
          <a:latin typeface="+mn-lt"/>
          <a:ea typeface="+mn-ea"/>
          <a:cs typeface="+mn-cs"/>
        </a:defRPr>
      </a:lvl9pPr>
    </p:bodyStyle>
    <p:otherStyle>
      <a:defPPr>
        <a:defRPr lang="ko-KR"/>
      </a:defPPr>
      <a:lvl1pPr marL="0" algn="l" defTabSz="870875" rtl="0" eaLnBrk="1" latinLnBrk="1" hangingPunct="1">
        <a:defRPr sz="1714" kern="1200">
          <a:solidFill>
            <a:schemeClr val="tx1"/>
          </a:solidFill>
          <a:latin typeface="+mn-lt"/>
          <a:ea typeface="+mn-ea"/>
          <a:cs typeface="+mn-cs"/>
        </a:defRPr>
      </a:lvl1pPr>
      <a:lvl2pPr marL="435437" algn="l" defTabSz="870875" rtl="0" eaLnBrk="1" latinLnBrk="1" hangingPunct="1">
        <a:defRPr sz="1714" kern="1200">
          <a:solidFill>
            <a:schemeClr val="tx1"/>
          </a:solidFill>
          <a:latin typeface="+mn-lt"/>
          <a:ea typeface="+mn-ea"/>
          <a:cs typeface="+mn-cs"/>
        </a:defRPr>
      </a:lvl2pPr>
      <a:lvl3pPr marL="870875" algn="l" defTabSz="870875" rtl="0" eaLnBrk="1" latinLnBrk="1" hangingPunct="1">
        <a:defRPr sz="1714" kern="1200">
          <a:solidFill>
            <a:schemeClr val="tx1"/>
          </a:solidFill>
          <a:latin typeface="+mn-lt"/>
          <a:ea typeface="+mn-ea"/>
          <a:cs typeface="+mn-cs"/>
        </a:defRPr>
      </a:lvl3pPr>
      <a:lvl4pPr marL="1306312" algn="l" defTabSz="870875" rtl="0" eaLnBrk="1" latinLnBrk="1" hangingPunct="1">
        <a:defRPr sz="1714" kern="1200">
          <a:solidFill>
            <a:schemeClr val="tx1"/>
          </a:solidFill>
          <a:latin typeface="+mn-lt"/>
          <a:ea typeface="+mn-ea"/>
          <a:cs typeface="+mn-cs"/>
        </a:defRPr>
      </a:lvl4pPr>
      <a:lvl5pPr marL="1741749" algn="l" defTabSz="870875" rtl="0" eaLnBrk="1" latinLnBrk="1" hangingPunct="1">
        <a:defRPr sz="1714" kern="1200">
          <a:solidFill>
            <a:schemeClr val="tx1"/>
          </a:solidFill>
          <a:latin typeface="+mn-lt"/>
          <a:ea typeface="+mn-ea"/>
          <a:cs typeface="+mn-cs"/>
        </a:defRPr>
      </a:lvl5pPr>
      <a:lvl6pPr marL="2177186" algn="l" defTabSz="870875" rtl="0" eaLnBrk="1" latinLnBrk="1" hangingPunct="1">
        <a:defRPr sz="1714" kern="1200">
          <a:solidFill>
            <a:schemeClr val="tx1"/>
          </a:solidFill>
          <a:latin typeface="+mn-lt"/>
          <a:ea typeface="+mn-ea"/>
          <a:cs typeface="+mn-cs"/>
        </a:defRPr>
      </a:lvl6pPr>
      <a:lvl7pPr marL="2612624" algn="l" defTabSz="870875" rtl="0" eaLnBrk="1" latinLnBrk="1" hangingPunct="1">
        <a:defRPr sz="1714" kern="1200">
          <a:solidFill>
            <a:schemeClr val="tx1"/>
          </a:solidFill>
          <a:latin typeface="+mn-lt"/>
          <a:ea typeface="+mn-ea"/>
          <a:cs typeface="+mn-cs"/>
        </a:defRPr>
      </a:lvl7pPr>
      <a:lvl8pPr marL="3048061" algn="l" defTabSz="870875" rtl="0" eaLnBrk="1" latinLnBrk="1" hangingPunct="1">
        <a:defRPr sz="1714" kern="1200">
          <a:solidFill>
            <a:schemeClr val="tx1"/>
          </a:solidFill>
          <a:latin typeface="+mn-lt"/>
          <a:ea typeface="+mn-ea"/>
          <a:cs typeface="+mn-cs"/>
        </a:defRPr>
      </a:lvl8pPr>
      <a:lvl9pPr marL="3483498" algn="l" defTabSz="870875" rtl="0" eaLnBrk="1" latinLnBrk="1" hangingPunct="1">
        <a:defRPr sz="171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683342"/>
            <a:ext cx="24840367" cy="9741661"/>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980029" y="13416653"/>
            <a:ext cx="24840367" cy="31978305"/>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980029" y="46713298"/>
            <a:ext cx="6480096" cy="2683331"/>
          </a:xfrm>
          <a:prstGeom prst="rect">
            <a:avLst/>
          </a:prstGeom>
        </p:spPr>
        <p:txBody>
          <a:bodyPr vert="horz" lIns="91440" tIns="45720" rIns="91440" bIns="45720" rtlCol="0" anchor="ctr"/>
          <a:lstStyle>
            <a:lvl1pPr algn="l">
              <a:defRPr sz="3780">
                <a:solidFill>
                  <a:schemeClr val="tx1">
                    <a:tint val="75000"/>
                  </a:schemeClr>
                </a:solidFill>
              </a:defRPr>
            </a:lvl1pPr>
          </a:lstStyle>
          <a:p>
            <a:fld id="{1FBC481C-1520-4F78-B75F-68FB252E0C4A}" type="datetimeFigureOut">
              <a:rPr lang="ko-KR" altLang="en-US" smtClean="0"/>
              <a:t>2019. 11. 22.</a:t>
            </a:fld>
            <a:endParaRPr lang="ko-KR" altLang="en-US"/>
          </a:p>
        </p:txBody>
      </p:sp>
      <p:sp>
        <p:nvSpPr>
          <p:cNvPr id="5" name="Footer Placeholder 4"/>
          <p:cNvSpPr>
            <a:spLocks noGrp="1"/>
          </p:cNvSpPr>
          <p:nvPr>
            <p:ph type="ftr" sz="quarter" idx="3"/>
          </p:nvPr>
        </p:nvSpPr>
        <p:spPr>
          <a:xfrm>
            <a:off x="9540141" y="46713298"/>
            <a:ext cx="9720143" cy="2683331"/>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0340300" y="46713298"/>
            <a:ext cx="6480096" cy="2683331"/>
          </a:xfrm>
          <a:prstGeom prst="rect">
            <a:avLst/>
          </a:prstGeom>
        </p:spPr>
        <p:txBody>
          <a:bodyPr vert="horz" lIns="91440" tIns="45720" rIns="91440" bIns="45720" rtlCol="0" anchor="ctr"/>
          <a:lstStyle>
            <a:lvl1pPr algn="r">
              <a:defRPr sz="3780">
                <a:solidFill>
                  <a:schemeClr val="tx1">
                    <a:tint val="75000"/>
                  </a:schemeClr>
                </a:solidFill>
              </a:defRPr>
            </a:lvl1pPr>
          </a:lstStyle>
          <a:p>
            <a:fld id="{AE70ED0B-81E1-4484-804A-0C88EAA2C48F}" type="slidenum">
              <a:rPr lang="ko-KR" altLang="en-US" smtClean="0"/>
              <a:t>‹#›</a:t>
            </a:fld>
            <a:endParaRPr lang="ko-KR" altLang="en-US"/>
          </a:p>
        </p:txBody>
      </p:sp>
    </p:spTree>
    <p:extLst>
      <p:ext uri="{BB962C8B-B14F-4D97-AF65-F5344CB8AC3E}">
        <p14:creationId xmlns:p14="http://schemas.microsoft.com/office/powerpoint/2010/main" val="3585376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stats.stackexchange.com/questions/241985/understanding-lstm-units-vs-cells" TargetMode="External"/><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89">
            <a:extLst>
              <a:ext uri="{FF2B5EF4-FFF2-40B4-BE49-F238E27FC236}">
                <a16:creationId xmlns:a16="http://schemas.microsoft.com/office/drawing/2014/main" id="{1BA3AD36-CFD2-CD4E-B01E-391AD2368363}"/>
              </a:ext>
            </a:extLst>
          </p:cNvPr>
          <p:cNvSpPr txBox="1">
            <a:spLocks noChangeArrowheads="1"/>
          </p:cNvSpPr>
          <p:nvPr/>
        </p:nvSpPr>
        <p:spPr bwMode="auto">
          <a:xfrm>
            <a:off x="2200594" y="14166145"/>
            <a:ext cx="11335539" cy="4161139"/>
          </a:xfrm>
          <a:prstGeom prst="rect">
            <a:avLst/>
          </a:prstGeom>
          <a:solidFill>
            <a:schemeClr val="bg1"/>
          </a:solidFill>
          <a:ln w="12700">
            <a:solidFill>
              <a:schemeClr val="accent2"/>
            </a:solidFill>
          </a:ln>
          <a:effectLst/>
        </p:spPr>
        <p:txBody>
          <a:bodyPr wrap="square" lIns="109728" tIns="109728" rIns="109728" bIns="1097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LSTM</a:t>
            </a:r>
            <a:r>
              <a:rPr lang="ja-JP" altLang="en-US" sz="3200">
                <a:latin typeface="Calibri" pitchFamily="34" charset="0"/>
              </a:rPr>
              <a:t>はたくさんの時間列予想問題や時間分類問題によく適応されており株、</a:t>
            </a:r>
            <a:r>
              <a:rPr lang="en-US" altLang="ja-JP" sz="3200" dirty="0">
                <a:latin typeface="Calibri" pitchFamily="34" charset="0"/>
              </a:rPr>
              <a:t>FX</a:t>
            </a:r>
            <a:r>
              <a:rPr lang="ja-JP" altLang="en-US" sz="3200">
                <a:latin typeface="Calibri" pitchFamily="34" charset="0"/>
              </a:rPr>
              <a:t>の予想に適している。しかし過去のデータから</a:t>
            </a:r>
            <a:r>
              <a:rPr lang="en-US" altLang="ja-JP" sz="3200" dirty="0">
                <a:latin typeface="Calibri" pitchFamily="34" charset="0"/>
              </a:rPr>
              <a:t>LSTM</a:t>
            </a:r>
            <a:r>
              <a:rPr lang="ja-JP" altLang="en-US" sz="3200">
                <a:latin typeface="Calibri" pitchFamily="34" charset="0"/>
              </a:rPr>
              <a:t>で学習するには金融データを考慮することができていない問題がある。</a:t>
            </a:r>
            <a:r>
              <a:rPr lang="en-US" altLang="ja-JP" sz="3200" dirty="0">
                <a:latin typeface="Calibri" pitchFamily="34" charset="0"/>
              </a:rPr>
              <a:t>Natural </a:t>
            </a:r>
            <a:r>
              <a:rPr lang="en-US" altLang="ja-JP" sz="3200" dirty="0" err="1">
                <a:latin typeface="Calibri" pitchFamily="34" charset="0"/>
              </a:rPr>
              <a:t>Lanugage</a:t>
            </a:r>
            <a:r>
              <a:rPr lang="en-US" altLang="ja-JP" sz="3200" dirty="0">
                <a:latin typeface="Calibri" pitchFamily="34" charset="0"/>
              </a:rPr>
              <a:t> Processing(NLP)</a:t>
            </a:r>
            <a:r>
              <a:rPr lang="ja-JP" altLang="en-US" sz="3200">
                <a:latin typeface="Calibri" pitchFamily="34" charset="0"/>
              </a:rPr>
              <a:t>の</a:t>
            </a:r>
            <a:r>
              <a:rPr lang="en-US" altLang="ja-JP" sz="3200" dirty="0">
                <a:latin typeface="Calibri" pitchFamily="34" charset="0"/>
              </a:rPr>
              <a:t>Sentimental</a:t>
            </a:r>
            <a:r>
              <a:rPr lang="ja-JP" altLang="en-US" sz="3200">
                <a:latin typeface="Calibri" pitchFamily="34" charset="0"/>
              </a:rPr>
              <a:t>を使いトランプの</a:t>
            </a:r>
            <a:r>
              <a:rPr lang="en-US" altLang="ja-JP" sz="3200" dirty="0">
                <a:latin typeface="Calibri" pitchFamily="34" charset="0"/>
              </a:rPr>
              <a:t>Tweet</a:t>
            </a:r>
            <a:r>
              <a:rPr lang="ja-JP" altLang="en-US" sz="3200">
                <a:latin typeface="Calibri" pitchFamily="34" charset="0"/>
              </a:rPr>
              <a:t>が及ぼす</a:t>
            </a:r>
            <a:r>
              <a:rPr lang="en-US" altLang="ja-JP" sz="3200" dirty="0">
                <a:latin typeface="Calibri" pitchFamily="34" charset="0"/>
              </a:rPr>
              <a:t>FX</a:t>
            </a:r>
            <a:r>
              <a:rPr lang="ja-JP" altLang="en-US" sz="3200">
                <a:latin typeface="Calibri" pitchFamily="34" charset="0"/>
              </a:rPr>
              <a:t>市場の影響を考慮して正確な市場トレンドを</a:t>
            </a:r>
            <a:r>
              <a:rPr lang="en-US" altLang="ja-JP" sz="3200" dirty="0" err="1">
                <a:latin typeface="Calibri" pitchFamily="34" charset="0"/>
              </a:rPr>
              <a:t>nltk</a:t>
            </a:r>
            <a:r>
              <a:rPr lang="ja-JP" altLang="en-US" sz="3200">
                <a:latin typeface="Calibri" pitchFamily="34" charset="0"/>
              </a:rPr>
              <a:t>で学習させるのと、過去のデータから日単位のトレンドを</a:t>
            </a:r>
            <a:r>
              <a:rPr lang="en-US" altLang="ja-JP" sz="3200" dirty="0">
                <a:latin typeface="Calibri" pitchFamily="34" charset="0"/>
              </a:rPr>
              <a:t>LSTM</a:t>
            </a:r>
            <a:r>
              <a:rPr lang="ja-JP" altLang="en-US" sz="3200">
                <a:latin typeface="Calibri" pitchFamily="34" charset="0"/>
              </a:rPr>
              <a:t>で学習させるのを合わせて市場のトレンドを予想する。</a:t>
            </a:r>
            <a:endParaRPr lang="en-US" sz="3200" dirty="0">
              <a:latin typeface="Calibri" pitchFamily="34" charset="0"/>
            </a:endParaRPr>
          </a:p>
        </p:txBody>
      </p:sp>
      <p:sp>
        <p:nvSpPr>
          <p:cNvPr id="4" name="Rectangle 3">
            <a:extLst>
              <a:ext uri="{FF2B5EF4-FFF2-40B4-BE49-F238E27FC236}">
                <a16:creationId xmlns:a16="http://schemas.microsoft.com/office/drawing/2014/main" id="{8EFDC662-7E7C-2049-89AA-D2C553CD2AAF}"/>
              </a:ext>
            </a:extLst>
          </p:cNvPr>
          <p:cNvSpPr/>
          <p:nvPr/>
        </p:nvSpPr>
        <p:spPr>
          <a:xfrm>
            <a:off x="2213440" y="13486786"/>
            <a:ext cx="11335539" cy="743221"/>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b="1" dirty="0" err="1">
                <a:solidFill>
                  <a:schemeClr val="accent3">
                    <a:lumMod val="20000"/>
                    <a:lumOff val="80000"/>
                  </a:schemeClr>
                </a:solidFill>
              </a:rPr>
              <a:t>要約</a:t>
            </a:r>
            <a:endParaRPr lang="en-US" sz="3200" b="1" dirty="0">
              <a:solidFill>
                <a:schemeClr val="accent3">
                  <a:lumMod val="20000"/>
                  <a:lumOff val="80000"/>
                </a:schemeClr>
              </a:solidFill>
            </a:endParaRPr>
          </a:p>
        </p:txBody>
      </p:sp>
      <p:sp>
        <p:nvSpPr>
          <p:cNvPr id="8" name="Rectangle 7">
            <a:extLst>
              <a:ext uri="{FF2B5EF4-FFF2-40B4-BE49-F238E27FC236}">
                <a16:creationId xmlns:a16="http://schemas.microsoft.com/office/drawing/2014/main" id="{A5C3121B-3AF7-A548-9ED4-5DFA19E4C65F}"/>
              </a:ext>
            </a:extLst>
          </p:cNvPr>
          <p:cNvSpPr/>
          <p:nvPr/>
        </p:nvSpPr>
        <p:spPr>
          <a:xfrm>
            <a:off x="2200594" y="18615947"/>
            <a:ext cx="11335539" cy="790327"/>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b="1" dirty="0" err="1">
                <a:solidFill>
                  <a:schemeClr val="accent3">
                    <a:lumMod val="20000"/>
                    <a:lumOff val="80000"/>
                  </a:schemeClr>
                </a:solidFill>
              </a:rPr>
              <a:t>背景</a:t>
            </a:r>
            <a:endParaRPr lang="en-US" sz="3200" b="1" dirty="0">
              <a:solidFill>
                <a:schemeClr val="accent3">
                  <a:lumMod val="20000"/>
                  <a:lumOff val="80000"/>
                </a:schemeClr>
              </a:solidFill>
            </a:endParaRPr>
          </a:p>
        </p:txBody>
      </p:sp>
      <p:sp>
        <p:nvSpPr>
          <p:cNvPr id="9" name="Text Box 190">
            <a:extLst>
              <a:ext uri="{FF2B5EF4-FFF2-40B4-BE49-F238E27FC236}">
                <a16:creationId xmlns:a16="http://schemas.microsoft.com/office/drawing/2014/main" id="{7A058730-E9E1-2D43-BF34-05521B74EAA8}"/>
              </a:ext>
            </a:extLst>
          </p:cNvPr>
          <p:cNvSpPr txBox="1">
            <a:spLocks noChangeArrowheads="1"/>
          </p:cNvSpPr>
          <p:nvPr/>
        </p:nvSpPr>
        <p:spPr bwMode="auto">
          <a:xfrm>
            <a:off x="2200594" y="19439068"/>
            <a:ext cx="11335539" cy="19426857"/>
          </a:xfrm>
          <a:prstGeom prst="rect">
            <a:avLst/>
          </a:prstGeom>
          <a:solidFill>
            <a:schemeClr val="bg1"/>
          </a:solidFill>
          <a:ln w="12700">
            <a:solidFill>
              <a:schemeClr val="accent2"/>
            </a:solidFill>
          </a:ln>
          <a:effectLst/>
        </p:spPr>
        <p:txBody>
          <a:bodyPr wrap="square" lIns="109728" tIns="109728" rIns="109728" bIns="1097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LSTM(Long Short-Term Memory)</a:t>
            </a:r>
          </a:p>
          <a:p>
            <a:pPr eaLnBrk="1" hangingPunct="1"/>
            <a:r>
              <a:rPr lang="en-US" sz="3200" dirty="0">
                <a:latin typeface="+mn-lt"/>
              </a:rPr>
              <a:t>Long Short−Term Memory</a:t>
            </a:r>
            <a:r>
              <a:rPr lang="ja-JP" altLang="en-US" sz="3200">
                <a:latin typeface="+mn-lt"/>
              </a:rPr>
              <a:t>は通常</a:t>
            </a:r>
            <a:r>
              <a:rPr lang="en-US" altLang="ja-JP" sz="3200" dirty="0">
                <a:latin typeface="+mn-lt"/>
              </a:rPr>
              <a:t>LSTM</a:t>
            </a:r>
            <a:r>
              <a:rPr lang="ja-JP" altLang="en-US" sz="3200">
                <a:latin typeface="+mn-lt"/>
              </a:rPr>
              <a:t>と呼ばれており、長期的な依存関係を学習することができる特別な</a:t>
            </a:r>
            <a:r>
              <a:rPr lang="en-US" altLang="ja-JP" sz="3200" dirty="0">
                <a:latin typeface="+mn-lt"/>
              </a:rPr>
              <a:t>RNN</a:t>
            </a:r>
            <a:r>
              <a:rPr lang="ja-JP" altLang="en-US" sz="3200">
                <a:latin typeface="+mn-lt"/>
              </a:rPr>
              <a:t>。</a:t>
            </a:r>
            <a:r>
              <a:rPr lang="en-US" altLang="ja-JP" sz="3200" dirty="0">
                <a:latin typeface="+mn-lt"/>
              </a:rPr>
              <a:t>Short-Term Memory</a:t>
            </a:r>
            <a:r>
              <a:rPr lang="ja-JP" altLang="en-US" sz="3200">
                <a:latin typeface="+mn-lt"/>
              </a:rPr>
              <a:t>とは短期記憶のことであり、短期記憶を長期にわたって活用することを可能にしたのが</a:t>
            </a:r>
            <a:r>
              <a:rPr lang="en-US" altLang="ja-JP" sz="3200" dirty="0">
                <a:latin typeface="+mn-lt"/>
              </a:rPr>
              <a:t>LSTM</a:t>
            </a:r>
            <a:r>
              <a:rPr lang="ja-JP" altLang="en-US" sz="3200">
                <a:latin typeface="+mn-lt"/>
              </a:rPr>
              <a:t>の重要な成果。</a:t>
            </a:r>
            <a:r>
              <a:rPr lang="en-US" altLang="ja-JP" sz="3200" dirty="0">
                <a:latin typeface="+mn-lt"/>
              </a:rPr>
              <a:t>RNN</a:t>
            </a:r>
            <a:r>
              <a:rPr lang="ja-JP" altLang="en-US" sz="3200">
                <a:latin typeface="+mn-lt"/>
              </a:rPr>
              <a:t>を実現するために考案されたため、前の情報をうまく処理しようとする目的は一緒であるが中身の処理が違う。</a:t>
            </a:r>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r>
              <a:rPr lang="en-US" altLang="ja-JP" sz="3200" b="1" dirty="0">
                <a:latin typeface="+mn-lt"/>
              </a:rPr>
              <a:t>FX</a:t>
            </a:r>
            <a:r>
              <a:rPr lang="ja-JP" altLang="en-US" sz="3200" b="1">
                <a:latin typeface="+mn-lt"/>
              </a:rPr>
              <a:t>（</a:t>
            </a:r>
            <a:r>
              <a:rPr lang="en-US" altLang="ja-JP" sz="3200" b="1" dirty="0">
                <a:latin typeface="+mn-lt"/>
              </a:rPr>
              <a:t>Foreign Exchange</a:t>
            </a:r>
            <a:r>
              <a:rPr lang="ja-JP" altLang="en-US" sz="3200" b="1">
                <a:latin typeface="+mn-lt"/>
              </a:rPr>
              <a:t>）</a:t>
            </a:r>
            <a:endParaRPr lang="en-US" altLang="ja-JP" sz="3200" b="1" dirty="0">
              <a:latin typeface="+mn-lt"/>
            </a:endParaRPr>
          </a:p>
          <a:p>
            <a:pPr eaLnBrk="1" hangingPunct="1"/>
            <a:endParaRPr lang="en-US" altLang="ja-JP" sz="3200" dirty="0">
              <a:latin typeface="+mn-lt"/>
            </a:endParaRPr>
          </a:p>
          <a:p>
            <a:pPr eaLnBrk="1" hangingPunct="1"/>
            <a:r>
              <a:rPr lang="ja-JP" altLang="en-US" sz="3200">
                <a:latin typeface="+mn-lt"/>
              </a:rPr>
              <a:t>海外情勢に左右される</a:t>
            </a:r>
            <a:r>
              <a:rPr lang="en-US" altLang="ja-JP" sz="3200" dirty="0">
                <a:latin typeface="+mn-lt"/>
              </a:rPr>
              <a:t>FX</a:t>
            </a:r>
            <a:r>
              <a:rPr lang="ja-JP" altLang="en-US" sz="3200">
                <a:latin typeface="+mn-lt"/>
              </a:rPr>
              <a:t>のレートは、</a:t>
            </a:r>
            <a:endParaRPr lang="en-US" altLang="ja-JP" sz="3200" dirty="0">
              <a:latin typeface="+mn-lt"/>
            </a:endParaRPr>
          </a:p>
          <a:p>
            <a:pPr eaLnBrk="1" hangingPunct="1"/>
            <a:r>
              <a:rPr lang="ja-JP" altLang="en-US" sz="3200">
                <a:latin typeface="+mn-lt"/>
              </a:rPr>
              <a:t>チャート</a:t>
            </a:r>
            <a:r>
              <a:rPr lang="en-US" altLang="ja-JP" sz="3200" dirty="0">
                <a:latin typeface="+mn-lt"/>
              </a:rPr>
              <a:t>(</a:t>
            </a:r>
            <a:r>
              <a:rPr lang="ja-JP" altLang="en-US" sz="3200">
                <a:latin typeface="+mn-lt"/>
              </a:rPr>
              <a:t>図</a:t>
            </a:r>
            <a:r>
              <a:rPr lang="en-US" altLang="ja-JP" sz="3200" dirty="0">
                <a:latin typeface="+mn-lt"/>
              </a:rPr>
              <a:t>2)</a:t>
            </a:r>
            <a:r>
              <a:rPr lang="ja-JP" altLang="en-US" sz="3200">
                <a:latin typeface="+mn-lt"/>
              </a:rPr>
              <a:t>を見て過去の値動きの</a:t>
            </a:r>
            <a:endParaRPr lang="en-US" altLang="ja-JP" sz="3200" dirty="0">
              <a:latin typeface="+mn-lt"/>
            </a:endParaRPr>
          </a:p>
          <a:p>
            <a:pPr eaLnBrk="1" hangingPunct="1"/>
            <a:r>
              <a:rPr lang="ja-JP" altLang="en-US" sz="3200">
                <a:latin typeface="+mn-lt"/>
              </a:rPr>
              <a:t>傾向を把握しながら取引をしていく</a:t>
            </a:r>
            <a:endParaRPr lang="en-US" altLang="ja-JP" sz="3200" dirty="0">
              <a:latin typeface="+mn-lt"/>
            </a:endParaRPr>
          </a:p>
          <a:p>
            <a:pPr eaLnBrk="1" hangingPunct="1"/>
            <a:r>
              <a:rPr lang="ja-JP" altLang="en-US" sz="3200">
                <a:latin typeface="+mn-lt"/>
              </a:rPr>
              <a:t>のが一般的である。</a:t>
            </a:r>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r>
              <a:rPr lang="ja-JP" altLang="en-US" sz="3200" b="1">
                <a:latin typeface="+mn-lt"/>
              </a:rPr>
              <a:t>研究内容</a:t>
            </a:r>
            <a:endParaRPr lang="en-US" altLang="ja-JP" sz="3200" b="1" dirty="0">
              <a:latin typeface="+mn-lt"/>
            </a:endParaRPr>
          </a:p>
          <a:p>
            <a:pPr eaLnBrk="1" hangingPunct="1"/>
            <a:r>
              <a:rPr lang="en-US" altLang="ko-KR" sz="3200" dirty="0">
                <a:latin typeface="+mn-lt"/>
              </a:rPr>
              <a:t>1</a:t>
            </a:r>
            <a:r>
              <a:rPr lang="ko-KR" altLang="en-US" sz="3200" dirty="0" err="1">
                <a:latin typeface="+mn-lt"/>
              </a:rPr>
              <a:t>分毎</a:t>
            </a:r>
            <a:r>
              <a:rPr lang="ja-JP" altLang="en-US" sz="3200">
                <a:latin typeface="+mn-lt"/>
              </a:rPr>
              <a:t>にトレンドが上下するのかを予想するテクニカル分析に加えにいくつかの</a:t>
            </a:r>
            <a:r>
              <a:rPr lang="en-US" altLang="ja-JP" sz="3200" dirty="0">
                <a:latin typeface="+mn-lt"/>
              </a:rPr>
              <a:t>Deep Learning</a:t>
            </a:r>
            <a:r>
              <a:rPr lang="ja-JP" altLang="en-US" sz="3200">
                <a:latin typeface="+mn-lt"/>
              </a:rPr>
              <a:t>モデルを適応（</a:t>
            </a:r>
            <a:r>
              <a:rPr lang="en-US" altLang="ja-JP" sz="3200" dirty="0">
                <a:latin typeface="+mn-lt"/>
              </a:rPr>
              <a:t>CNN</a:t>
            </a:r>
            <a:r>
              <a:rPr lang="ja-JP" altLang="en-US" sz="3200">
                <a:latin typeface="+mn-lt"/>
              </a:rPr>
              <a:t>、　</a:t>
            </a:r>
            <a:r>
              <a:rPr lang="en-US" altLang="ja-JP" sz="3200" dirty="0">
                <a:latin typeface="+mn-lt"/>
              </a:rPr>
              <a:t>LSTM</a:t>
            </a:r>
            <a:r>
              <a:rPr lang="ja-JP" altLang="en-US" sz="3200">
                <a:latin typeface="+mn-lt"/>
              </a:rPr>
              <a:t>）。値は</a:t>
            </a:r>
            <a:r>
              <a:rPr lang="en-US" altLang="ja-JP" sz="3200" dirty="0">
                <a:latin typeface="+mn-lt"/>
              </a:rPr>
              <a:t>USD/JPY</a:t>
            </a:r>
            <a:r>
              <a:rPr lang="ja-JP" altLang="en-US" sz="3200">
                <a:latin typeface="+mn-lt"/>
              </a:rPr>
              <a:t>。</a:t>
            </a:r>
            <a:endParaRPr lang="en-US" altLang="ja-JP" sz="3200" dirty="0">
              <a:latin typeface="+mn-lt"/>
            </a:endParaRPr>
          </a:p>
          <a:p>
            <a:pPr eaLnBrk="1" hangingPunct="1"/>
            <a:r>
              <a:rPr lang="ja-JP" altLang="en-US" sz="3200">
                <a:latin typeface="+mn-lt"/>
              </a:rPr>
              <a:t>問題点は金融ニュース記事には、金融商品の価格またはレートに影響を与える重要な情報が含まれていることが多いが、考慮されているものがない。</a:t>
            </a:r>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a:p>
            <a:pPr eaLnBrk="1" hangingPunct="1"/>
            <a:endParaRPr lang="en-US" altLang="ja-JP" sz="3200" dirty="0">
              <a:latin typeface="+mn-lt"/>
            </a:endParaRPr>
          </a:p>
        </p:txBody>
      </p:sp>
      <p:sp>
        <p:nvSpPr>
          <p:cNvPr id="10" name="Text Box 192">
            <a:extLst>
              <a:ext uri="{FF2B5EF4-FFF2-40B4-BE49-F238E27FC236}">
                <a16:creationId xmlns:a16="http://schemas.microsoft.com/office/drawing/2014/main" id="{1918D408-7EE5-3949-9CBD-24E7BD80BFC9}"/>
              </a:ext>
            </a:extLst>
          </p:cNvPr>
          <p:cNvSpPr txBox="1">
            <a:spLocks noChangeArrowheads="1"/>
          </p:cNvSpPr>
          <p:nvPr/>
        </p:nvSpPr>
        <p:spPr bwMode="auto">
          <a:xfrm>
            <a:off x="15087817" y="13473255"/>
            <a:ext cx="11655401" cy="9578007"/>
          </a:xfrm>
          <a:prstGeom prst="rect">
            <a:avLst/>
          </a:prstGeom>
          <a:solidFill>
            <a:schemeClr val="bg1"/>
          </a:solidFill>
          <a:ln w="12700">
            <a:solidFill>
              <a:schemeClr val="accent2"/>
            </a:solidFill>
          </a:ln>
          <a:effectLst/>
        </p:spPr>
        <p:txBody>
          <a:bodyPr wrap="square" lIns="109728" tIns="109728" rIns="109728" bIns="1097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ea"/>
              </a:rPr>
              <a:t>２．Web scraping</a:t>
            </a:r>
            <a:r>
              <a:rPr lang="ja-JP" altLang="en-US" sz="3200">
                <a:latin typeface="+mn-ea"/>
              </a:rPr>
              <a:t>で</a:t>
            </a:r>
            <a:r>
              <a:rPr lang="en-US" altLang="ja-JP" sz="3200" dirty="0">
                <a:latin typeface="+mn-ea"/>
              </a:rPr>
              <a:t>UDS/JPY</a:t>
            </a:r>
            <a:r>
              <a:rPr lang="ja-JP" altLang="en-US" sz="3200">
                <a:latin typeface="+mn-ea"/>
              </a:rPr>
              <a:t>に関連するニュースを獲得して、出現率が多い名詞の単語を抽出する。</a:t>
            </a:r>
            <a:r>
              <a:rPr lang="en-US" altLang="ja-JP" sz="3200" dirty="0">
                <a:latin typeface="+mn-ea"/>
              </a:rPr>
              <a:t>Bag of words</a:t>
            </a:r>
            <a:r>
              <a:rPr lang="ja-JP" altLang="en-US" sz="3200">
                <a:latin typeface="+mn-ea"/>
              </a:rPr>
              <a:t>という技術を使う。</a:t>
            </a:r>
            <a:endParaRPr lang="en-US" sz="3200" dirty="0">
              <a:latin typeface="+mn-ea"/>
            </a:endParaRPr>
          </a:p>
          <a:p>
            <a:pPr algn="ctr" eaLnBrk="1" hangingPunct="1"/>
            <a:r>
              <a:rPr lang="en-US" sz="3200" dirty="0">
                <a:latin typeface="+mn-ea"/>
              </a:rPr>
              <a:t>         </a:t>
            </a:r>
            <a:r>
              <a:rPr lang="en-US" sz="3200" dirty="0">
                <a:latin typeface="Calibri" pitchFamily="34" charset="0"/>
              </a:rPr>
              <a:t>”I” -&gt; [1, 0, 0, 0, 0]</a:t>
            </a:r>
          </a:p>
          <a:p>
            <a:pPr algn="ctr" eaLnBrk="1" hangingPunct="1"/>
            <a:r>
              <a:rPr lang="en-US" sz="3200" dirty="0">
                <a:latin typeface="Calibri" pitchFamily="34" charset="0"/>
              </a:rPr>
              <a:t>    ”hate” -&gt; [0, 0, 0, 0, 1]</a:t>
            </a:r>
          </a:p>
          <a:p>
            <a:pPr algn="ctr" eaLnBrk="1" hangingPunct="1"/>
            <a:r>
              <a:rPr lang="en-US" sz="3200" dirty="0">
                <a:latin typeface="Calibri" pitchFamily="34" charset="0"/>
              </a:rPr>
              <a:t>“Ramen” -&gt; [0, 0, 1, 0, 0]</a:t>
            </a:r>
          </a:p>
          <a:p>
            <a:pPr algn="ctr" eaLnBrk="1" hangingPunct="1"/>
            <a:endParaRPr lang="en-US" sz="3200" dirty="0">
              <a:latin typeface="Calibri" pitchFamily="34" charset="0"/>
            </a:endParaRPr>
          </a:p>
          <a:p>
            <a:pPr algn="ctr" eaLnBrk="1" hangingPunct="1"/>
            <a:r>
              <a:rPr lang="en-US" sz="3200" dirty="0">
                <a:latin typeface="Calibri" pitchFamily="34" charset="0"/>
              </a:rPr>
              <a:t>Bag of words</a:t>
            </a:r>
          </a:p>
          <a:p>
            <a:pPr algn="ctr" eaLnBrk="1" hangingPunct="1"/>
            <a:r>
              <a:rPr lang="en-US" sz="3200" dirty="0">
                <a:latin typeface="Calibri" pitchFamily="34" charset="0"/>
              </a:rPr>
              <a:t>[1, 0, 1, 0, 1]</a:t>
            </a:r>
          </a:p>
          <a:p>
            <a:pPr algn="ctr" eaLnBrk="1" hangingPunct="1"/>
            <a:endParaRPr lang="en-US" sz="3200" dirty="0">
              <a:latin typeface="Calibri" pitchFamily="34" charset="0"/>
            </a:endParaRPr>
          </a:p>
          <a:p>
            <a:pPr algn="ctr" eaLnBrk="1" hangingPunct="1"/>
            <a:r>
              <a:rPr lang="en-US" sz="3200" dirty="0">
                <a:latin typeface="Calibri" pitchFamily="34" charset="0"/>
              </a:rPr>
              <a:t>３．</a:t>
            </a:r>
            <a:r>
              <a:rPr lang="ja-JP" altLang="en-US" sz="3200">
                <a:latin typeface="Calibri" pitchFamily="34" charset="0"/>
              </a:rPr>
              <a:t>要人：ドナルド・トランプの</a:t>
            </a:r>
            <a:r>
              <a:rPr lang="en-US" altLang="ja-JP" sz="3200" dirty="0">
                <a:latin typeface="Calibri" pitchFamily="34" charset="0"/>
              </a:rPr>
              <a:t>Tweet</a:t>
            </a:r>
            <a:r>
              <a:rPr lang="ja-JP" altLang="en-US" sz="3200">
                <a:latin typeface="Calibri" pitchFamily="34" charset="0"/>
              </a:rPr>
              <a:t>を自然言語処理し</a:t>
            </a:r>
            <a:r>
              <a:rPr lang="en-US" altLang="ja-JP" sz="3200" dirty="0">
                <a:latin typeface="Calibri" pitchFamily="34" charset="0"/>
              </a:rPr>
              <a:t>(</a:t>
            </a:r>
            <a:r>
              <a:rPr lang="ja-JP" altLang="en-US" sz="3200">
                <a:latin typeface="Calibri" pitchFamily="34" charset="0"/>
              </a:rPr>
              <a:t>２</a:t>
            </a:r>
            <a:r>
              <a:rPr lang="en-US" altLang="ja-JP" sz="3200" dirty="0">
                <a:latin typeface="Calibri" pitchFamily="34" charset="0"/>
              </a:rPr>
              <a:t>)</a:t>
            </a:r>
            <a:r>
              <a:rPr lang="ja-JP" altLang="en-US" sz="3200">
                <a:latin typeface="Calibri" pitchFamily="34" charset="0"/>
              </a:rPr>
              <a:t>で用意した</a:t>
            </a:r>
            <a:r>
              <a:rPr lang="en-US" altLang="ja-JP" sz="3200" dirty="0">
                <a:latin typeface="Calibri" pitchFamily="34" charset="0"/>
              </a:rPr>
              <a:t>FX</a:t>
            </a:r>
            <a:r>
              <a:rPr lang="ja-JP" altLang="en-US" sz="3200">
                <a:latin typeface="Calibri" pitchFamily="34" charset="0"/>
              </a:rPr>
              <a:t>単語辞書を考慮して</a:t>
            </a:r>
            <a:r>
              <a:rPr lang="en-US" altLang="ja-JP" sz="3200" dirty="0">
                <a:latin typeface="Calibri" pitchFamily="34" charset="0"/>
              </a:rPr>
              <a:t>FX</a:t>
            </a:r>
            <a:r>
              <a:rPr lang="ja-JP" altLang="en-US" sz="3200">
                <a:latin typeface="Calibri" pitchFamily="34" charset="0"/>
              </a:rPr>
              <a:t>のトレンドを学習する。</a:t>
            </a:r>
            <a:endParaRPr lang="en-US" altLang="ja-JP" sz="3200" dirty="0">
              <a:latin typeface="Calibri" pitchFamily="34" charset="0"/>
            </a:endParaRPr>
          </a:p>
          <a:p>
            <a:pPr algn="ctr" eaLnBrk="1" hangingPunct="1"/>
            <a:endParaRPr lang="en-US" altLang="ja-JP" sz="3200" dirty="0">
              <a:latin typeface="Calibri" pitchFamily="34" charset="0"/>
            </a:endParaRPr>
          </a:p>
          <a:p>
            <a:pPr eaLnBrk="1" hangingPunct="1"/>
            <a:r>
              <a:rPr lang="en-US" altLang="ja-JP" sz="3200" dirty="0" err="1">
                <a:latin typeface="Calibri" pitchFamily="34" charset="0"/>
              </a:rPr>
              <a:t>nltk</a:t>
            </a:r>
            <a:r>
              <a:rPr lang="ja-JP" altLang="en-US" sz="3200">
                <a:latin typeface="Calibri" pitchFamily="34" charset="0"/>
              </a:rPr>
              <a:t>の</a:t>
            </a:r>
            <a:r>
              <a:rPr lang="en-US" altLang="ja-JP" sz="3200" dirty="0" err="1">
                <a:latin typeface="Calibri" pitchFamily="34" charset="0"/>
              </a:rPr>
              <a:t>sentiment.vader</a:t>
            </a:r>
            <a:r>
              <a:rPr lang="ja-JP" altLang="en-US" sz="3200">
                <a:latin typeface="Calibri" pitchFamily="34" charset="0"/>
              </a:rPr>
              <a:t>が提供する</a:t>
            </a:r>
            <a:r>
              <a:rPr lang="en-US" altLang="ja-JP" sz="3200" dirty="0" err="1">
                <a:latin typeface="Calibri" pitchFamily="34" charset="0"/>
              </a:rPr>
              <a:t>SentimentlntensityAnalyzer</a:t>
            </a:r>
            <a:r>
              <a:rPr lang="ja-JP" altLang="en-US" sz="3200">
                <a:latin typeface="Calibri" pitchFamily="34" charset="0"/>
              </a:rPr>
              <a:t>を使用する。これはテキストを</a:t>
            </a:r>
            <a:r>
              <a:rPr lang="en-US" altLang="ja-JP" sz="3200" dirty="0">
                <a:latin typeface="Calibri" pitchFamily="34" charset="0"/>
              </a:rPr>
              <a:t>Positive, negative, neutral</a:t>
            </a:r>
            <a:r>
              <a:rPr lang="ja-JP" altLang="en-US" sz="3200">
                <a:latin typeface="Calibri" pitchFamily="34" charset="0"/>
              </a:rPr>
              <a:t>の３つに分ける。</a:t>
            </a:r>
            <a:endParaRPr lang="en-US" altLang="ja-JP" sz="3200" dirty="0">
              <a:latin typeface="Calibri" pitchFamily="34" charset="0"/>
            </a:endParaRPr>
          </a:p>
          <a:p>
            <a:pPr algn="ctr" eaLnBrk="1" hangingPunct="1"/>
            <a:r>
              <a:rPr lang="en-US" sz="3200" dirty="0">
                <a:latin typeface="Calibri" pitchFamily="34" charset="0"/>
              </a:rPr>
              <a:t>          </a:t>
            </a:r>
            <a:r>
              <a:rPr lang="ja-JP" altLang="en-US" sz="3200">
                <a:latin typeface="Calibri" pitchFamily="34" charset="0"/>
              </a:rPr>
              <a:t>↓</a:t>
            </a:r>
            <a:r>
              <a:rPr lang="en-US" sz="3200" dirty="0">
                <a:latin typeface="Calibri" pitchFamily="34" charset="0"/>
              </a:rPr>
              <a:t>pos tweet(+1)</a:t>
            </a:r>
          </a:p>
          <a:p>
            <a:pPr algn="ctr" eaLnBrk="1" hangingPunct="1"/>
            <a:r>
              <a:rPr lang="en-US" sz="3200" dirty="0">
                <a:latin typeface="+mn-ea"/>
              </a:rPr>
              <a:t>1 2 3 4 5 6 7 8 9 10 11 12 13 …</a:t>
            </a:r>
          </a:p>
          <a:p>
            <a:pPr algn="ctr" eaLnBrk="1" hangingPunct="1"/>
            <a:endParaRPr lang="en-US" sz="3200" dirty="0">
              <a:latin typeface="+mn-ea"/>
            </a:endParaRPr>
          </a:p>
        </p:txBody>
      </p:sp>
      <p:sp>
        <p:nvSpPr>
          <p:cNvPr id="18" name="Rounded Rectangle 17">
            <a:extLst>
              <a:ext uri="{FF2B5EF4-FFF2-40B4-BE49-F238E27FC236}">
                <a16:creationId xmlns:a16="http://schemas.microsoft.com/office/drawing/2014/main" id="{928C8545-A72C-E644-BC4B-97A148E6DC9B}"/>
              </a:ext>
            </a:extLst>
          </p:cNvPr>
          <p:cNvSpPr/>
          <p:nvPr/>
        </p:nvSpPr>
        <p:spPr>
          <a:xfrm>
            <a:off x="17653592" y="21607306"/>
            <a:ext cx="2073745" cy="869644"/>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7A70FDCC-8126-284D-A450-7FC9F21F7E37}"/>
              </a:ext>
            </a:extLst>
          </p:cNvPr>
          <p:cNvSpPr/>
          <p:nvPr/>
        </p:nvSpPr>
        <p:spPr>
          <a:xfrm>
            <a:off x="18349584" y="21843391"/>
            <a:ext cx="1733958" cy="5917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ABE5D35-7866-0B46-9245-1847A392D62C}"/>
              </a:ext>
            </a:extLst>
          </p:cNvPr>
          <p:cNvSpPr/>
          <p:nvPr/>
        </p:nvSpPr>
        <p:spPr>
          <a:xfrm>
            <a:off x="20062075" y="21782615"/>
            <a:ext cx="361254" cy="694335"/>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neural networks - Understanding LSTM units vs. cells - Cross Validated">
            <a:extLst>
              <a:ext uri="{FF2B5EF4-FFF2-40B4-BE49-F238E27FC236}">
                <a16:creationId xmlns:a16="http://schemas.microsoft.com/office/drawing/2014/main" id="{3FABE890-7377-684B-A301-F62DDF7D3E5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90774" y="23074227"/>
            <a:ext cx="11522026" cy="4465991"/>
          </a:xfrm>
          <a:prstGeom prst="rect">
            <a:avLst/>
          </a:prstGeom>
        </p:spPr>
      </p:pic>
      <p:sp>
        <p:nvSpPr>
          <p:cNvPr id="25" name="Text Box 194">
            <a:extLst>
              <a:ext uri="{FF2B5EF4-FFF2-40B4-BE49-F238E27FC236}">
                <a16:creationId xmlns:a16="http://schemas.microsoft.com/office/drawing/2014/main" id="{784968EE-4B77-A841-B771-C53C40BC8AF3}"/>
              </a:ext>
            </a:extLst>
          </p:cNvPr>
          <p:cNvSpPr txBox="1">
            <a:spLocks noChangeArrowheads="1"/>
          </p:cNvSpPr>
          <p:nvPr/>
        </p:nvSpPr>
        <p:spPr bwMode="auto">
          <a:xfrm>
            <a:off x="15087692" y="24363493"/>
            <a:ext cx="11731988" cy="17949529"/>
          </a:xfrm>
          <a:prstGeom prst="rect">
            <a:avLst/>
          </a:prstGeom>
          <a:solidFill>
            <a:schemeClr val="bg1"/>
          </a:solidFill>
          <a:ln w="12700">
            <a:solidFill>
              <a:schemeClr val="accent2"/>
            </a:solidFill>
          </a:ln>
          <a:effectLst/>
        </p:spPr>
        <p:txBody>
          <a:bodyPr wrap="square" lIns="109728" tIns="109728" rIns="109728" bIns="1097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ja-JP" altLang="en-US" sz="3200">
                <a:latin typeface="Calibri" pitchFamily="34" charset="0"/>
              </a:rPr>
              <a:t>線：終値　肯定</a:t>
            </a:r>
            <a:r>
              <a:rPr lang="en-US" altLang="ja-JP" sz="3200" dirty="0">
                <a:latin typeface="Calibri" pitchFamily="34" charset="0"/>
              </a:rPr>
              <a:t>Tweet</a:t>
            </a:r>
            <a:r>
              <a:rPr lang="ja-JP" altLang="en-US" sz="3200">
                <a:latin typeface="Calibri" pitchFamily="34" charset="0"/>
              </a:rPr>
              <a:t>：緑　否定</a:t>
            </a:r>
            <a:r>
              <a:rPr lang="en-US" altLang="ja-JP" sz="3200" dirty="0">
                <a:latin typeface="Calibri" pitchFamily="34" charset="0"/>
              </a:rPr>
              <a:t>Tweet</a:t>
            </a:r>
            <a:r>
              <a:rPr lang="ja-JP" altLang="en-US" sz="3200">
                <a:latin typeface="Calibri" pitchFamily="34" charset="0"/>
              </a:rPr>
              <a:t>：オレンジ　</a:t>
            </a:r>
            <a:endParaRPr lang="en-US" altLang="ja-JP"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r>
              <a:rPr lang="en-US" sz="3200" dirty="0">
                <a:latin typeface="Calibri" pitchFamily="34" charset="0"/>
              </a:rPr>
              <a:t>Train loss vs Val loss</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r>
              <a:rPr lang="en-US" sz="3200" dirty="0">
                <a:latin typeface="Calibri" pitchFamily="34" charset="0"/>
              </a:rPr>
              <a:t>acc vs </a:t>
            </a:r>
            <a:r>
              <a:rPr lang="en-US" sz="3200" dirty="0" err="1">
                <a:latin typeface="Calibri" pitchFamily="34" charset="0"/>
              </a:rPr>
              <a:t>val_acc</a:t>
            </a:r>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26" name="Rectangle 25">
            <a:extLst>
              <a:ext uri="{FF2B5EF4-FFF2-40B4-BE49-F238E27FC236}">
                <a16:creationId xmlns:a16="http://schemas.microsoft.com/office/drawing/2014/main" id="{4577F99A-D53B-7249-A9C2-80510130FDFD}"/>
              </a:ext>
            </a:extLst>
          </p:cNvPr>
          <p:cNvSpPr/>
          <p:nvPr/>
        </p:nvSpPr>
        <p:spPr>
          <a:xfrm>
            <a:off x="15087692" y="23707641"/>
            <a:ext cx="11731988" cy="714042"/>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accent3">
                    <a:lumMod val="20000"/>
                    <a:lumOff val="80000"/>
                  </a:schemeClr>
                </a:solidFill>
              </a:rPr>
              <a:t>結果</a:t>
            </a:r>
            <a:endParaRPr lang="en-US" sz="3200" b="1" dirty="0">
              <a:solidFill>
                <a:schemeClr val="accent3">
                  <a:lumMod val="20000"/>
                  <a:lumOff val="80000"/>
                </a:schemeClr>
              </a:solidFill>
            </a:endParaRPr>
          </a:p>
        </p:txBody>
      </p:sp>
      <p:pic>
        <p:nvPicPr>
          <p:cNvPr id="5" name="Picture 4">
            <a:extLst>
              <a:ext uri="{FF2B5EF4-FFF2-40B4-BE49-F238E27FC236}">
                <a16:creationId xmlns:a16="http://schemas.microsoft.com/office/drawing/2014/main" id="{32FBB795-30BA-3547-9AEF-DE2A8A62203A}"/>
              </a:ext>
            </a:extLst>
          </p:cNvPr>
          <p:cNvPicPr>
            <a:picLocks noChangeAspect="1"/>
          </p:cNvPicPr>
          <p:nvPr/>
        </p:nvPicPr>
        <p:blipFill>
          <a:blip r:embed="rId4"/>
          <a:stretch>
            <a:fillRect/>
          </a:stretch>
        </p:blipFill>
        <p:spPr>
          <a:xfrm>
            <a:off x="9819296" y="27936108"/>
            <a:ext cx="3464904" cy="3334281"/>
          </a:xfrm>
          <a:prstGeom prst="rect">
            <a:avLst/>
          </a:prstGeom>
        </p:spPr>
      </p:pic>
      <p:pic>
        <p:nvPicPr>
          <p:cNvPr id="30" name="Picture 29">
            <a:extLst>
              <a:ext uri="{FF2B5EF4-FFF2-40B4-BE49-F238E27FC236}">
                <a16:creationId xmlns:a16="http://schemas.microsoft.com/office/drawing/2014/main" id="{145F6112-DC7D-EA42-B3F5-7D089B0103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9821" y="25170124"/>
            <a:ext cx="11553726" cy="5712999"/>
          </a:xfrm>
          <a:prstGeom prst="rect">
            <a:avLst/>
          </a:prstGeom>
        </p:spPr>
      </p:pic>
      <p:pic>
        <p:nvPicPr>
          <p:cNvPr id="31" name="Picture 30">
            <a:extLst>
              <a:ext uri="{FF2B5EF4-FFF2-40B4-BE49-F238E27FC236}">
                <a16:creationId xmlns:a16="http://schemas.microsoft.com/office/drawing/2014/main" id="{AB952EE5-16BC-4D4C-941A-E9AC68CAE03F}"/>
              </a:ext>
            </a:extLst>
          </p:cNvPr>
          <p:cNvPicPr>
            <a:picLocks noChangeAspect="1"/>
          </p:cNvPicPr>
          <p:nvPr/>
        </p:nvPicPr>
        <p:blipFill>
          <a:blip r:embed="rId6"/>
          <a:stretch>
            <a:fillRect/>
          </a:stretch>
        </p:blipFill>
        <p:spPr>
          <a:xfrm>
            <a:off x="3342358" y="35212132"/>
            <a:ext cx="2816975" cy="3169435"/>
          </a:xfrm>
          <a:prstGeom prst="rect">
            <a:avLst/>
          </a:prstGeom>
        </p:spPr>
      </p:pic>
      <p:pic>
        <p:nvPicPr>
          <p:cNvPr id="33" name="Picture 32">
            <a:extLst>
              <a:ext uri="{FF2B5EF4-FFF2-40B4-BE49-F238E27FC236}">
                <a16:creationId xmlns:a16="http://schemas.microsoft.com/office/drawing/2014/main" id="{24C0A0E4-CE0D-D74D-854B-FB368583B9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02956" y="31815954"/>
            <a:ext cx="11335538" cy="4448891"/>
          </a:xfrm>
          <a:prstGeom prst="rect">
            <a:avLst/>
          </a:prstGeom>
        </p:spPr>
      </p:pic>
      <p:pic>
        <p:nvPicPr>
          <p:cNvPr id="35" name="Picture 34">
            <a:extLst>
              <a:ext uri="{FF2B5EF4-FFF2-40B4-BE49-F238E27FC236}">
                <a16:creationId xmlns:a16="http://schemas.microsoft.com/office/drawing/2014/main" id="{5D3F2932-6C97-2244-9F99-ACD5B300BD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07679" y="37197676"/>
            <a:ext cx="11335539" cy="4448891"/>
          </a:xfrm>
          <a:prstGeom prst="rect">
            <a:avLst/>
          </a:prstGeom>
        </p:spPr>
      </p:pic>
      <p:pic>
        <p:nvPicPr>
          <p:cNvPr id="36" name="Picture 35">
            <a:extLst>
              <a:ext uri="{FF2B5EF4-FFF2-40B4-BE49-F238E27FC236}">
                <a16:creationId xmlns:a16="http://schemas.microsoft.com/office/drawing/2014/main" id="{52A00EAB-BFBF-A34E-80FF-96E069E7D37B}"/>
              </a:ext>
            </a:extLst>
          </p:cNvPr>
          <p:cNvPicPr>
            <a:picLocks noChangeAspect="1"/>
          </p:cNvPicPr>
          <p:nvPr/>
        </p:nvPicPr>
        <p:blipFill>
          <a:blip r:embed="rId9"/>
          <a:stretch>
            <a:fillRect/>
          </a:stretch>
        </p:blipFill>
        <p:spPr>
          <a:xfrm>
            <a:off x="6457254" y="35090034"/>
            <a:ext cx="6471346" cy="3291532"/>
          </a:xfrm>
          <a:prstGeom prst="rect">
            <a:avLst/>
          </a:prstGeom>
        </p:spPr>
      </p:pic>
      <p:sp>
        <p:nvSpPr>
          <p:cNvPr id="37" name="직사각형 2">
            <a:extLst>
              <a:ext uri="{FF2B5EF4-FFF2-40B4-BE49-F238E27FC236}">
                <a16:creationId xmlns:a16="http://schemas.microsoft.com/office/drawing/2014/main" id="{287DD7BD-6668-C44F-BA65-4F4257BCD603}"/>
              </a:ext>
            </a:extLst>
          </p:cNvPr>
          <p:cNvSpPr/>
          <p:nvPr/>
        </p:nvSpPr>
        <p:spPr>
          <a:xfrm>
            <a:off x="7088996" y="2706930"/>
            <a:ext cx="10363633" cy="883768"/>
          </a:xfrm>
          <a:prstGeom prst="rect">
            <a:avLst/>
          </a:prstGeom>
        </p:spPr>
        <p:txBody>
          <a:bodyPr wrap="square">
            <a:spAutoFit/>
          </a:bodyPr>
          <a:lstStyle/>
          <a:p>
            <a:r>
              <a:rPr lang="en-US" altLang="ko-KR" sz="5143" b="1" u="sng" dirty="0">
                <a:solidFill>
                  <a:schemeClr val="bg1"/>
                </a:solidFill>
                <a:latin typeface="+mn-ea"/>
              </a:rPr>
              <a:t>2019/11/00</a:t>
            </a:r>
          </a:p>
        </p:txBody>
      </p:sp>
      <p:sp>
        <p:nvSpPr>
          <p:cNvPr id="38" name="직사각형 5">
            <a:extLst>
              <a:ext uri="{FF2B5EF4-FFF2-40B4-BE49-F238E27FC236}">
                <a16:creationId xmlns:a16="http://schemas.microsoft.com/office/drawing/2014/main" id="{4DA1EB0E-FE6B-204D-887E-E274952A0A4B}"/>
              </a:ext>
            </a:extLst>
          </p:cNvPr>
          <p:cNvSpPr/>
          <p:nvPr/>
        </p:nvSpPr>
        <p:spPr>
          <a:xfrm>
            <a:off x="7088996" y="5075976"/>
            <a:ext cx="15756576" cy="3643883"/>
          </a:xfrm>
          <a:prstGeom prst="rect">
            <a:avLst/>
          </a:prstGeom>
        </p:spPr>
        <p:txBody>
          <a:bodyPr wrap="square" anchor="ctr">
            <a:spAutoFit/>
          </a:bodyPr>
          <a:lstStyle/>
          <a:p>
            <a:pPr latinLnBrk="0">
              <a:lnSpc>
                <a:spcPct val="105000"/>
              </a:lnSpc>
            </a:pPr>
            <a:r>
              <a:rPr lang="en-US" altLang="ko-KR" sz="11429" b="1" dirty="0">
                <a:ln w="6350">
                  <a:solidFill>
                    <a:schemeClr val="bg1"/>
                  </a:solidFill>
                </a:ln>
                <a:solidFill>
                  <a:schemeClr val="bg1"/>
                </a:solidFill>
                <a:effectLst>
                  <a:outerShdw blurRad="88900" dist="127000" dir="1800000" algn="tl">
                    <a:srgbClr val="000000">
                      <a:alpha val="45000"/>
                    </a:srgbClr>
                  </a:outerShdw>
                </a:effectLst>
                <a:latin typeface="+mj-ea"/>
                <a:ea typeface="+mj-ea"/>
              </a:rPr>
              <a:t>FX Deep Leaning with NLP(Trump Tweet)</a:t>
            </a:r>
          </a:p>
        </p:txBody>
      </p:sp>
      <p:sp>
        <p:nvSpPr>
          <p:cNvPr id="39" name="Text Box 192">
            <a:extLst>
              <a:ext uri="{FF2B5EF4-FFF2-40B4-BE49-F238E27FC236}">
                <a16:creationId xmlns:a16="http://schemas.microsoft.com/office/drawing/2014/main" id="{BADFFD1B-B265-D746-8EA6-313F4345C9D4}"/>
              </a:ext>
            </a:extLst>
          </p:cNvPr>
          <p:cNvSpPr txBox="1">
            <a:spLocks noChangeArrowheads="1"/>
          </p:cNvSpPr>
          <p:nvPr/>
        </p:nvSpPr>
        <p:spPr bwMode="auto">
          <a:xfrm>
            <a:off x="2180394" y="40585149"/>
            <a:ext cx="11353493" cy="7608237"/>
          </a:xfrm>
          <a:prstGeom prst="rect">
            <a:avLst/>
          </a:prstGeom>
          <a:solidFill>
            <a:schemeClr val="bg1"/>
          </a:solidFill>
          <a:ln w="12700">
            <a:solidFill>
              <a:schemeClr val="accent2"/>
            </a:solidFill>
          </a:ln>
          <a:effectLst/>
        </p:spPr>
        <p:txBody>
          <a:bodyPr wrap="square" lIns="109728" tIns="109728" rIns="109728" bIns="1097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ja-JP" altLang="en-US" sz="3200">
                <a:latin typeface="+mn-ea"/>
              </a:rPr>
              <a:t>１．短期、中期、長期移動平均を</a:t>
            </a:r>
            <a:r>
              <a:rPr lang="en-US" altLang="ja-JP" sz="3200" dirty="0">
                <a:latin typeface="+mn-ea"/>
              </a:rPr>
              <a:t>LSTM</a:t>
            </a:r>
            <a:r>
              <a:rPr lang="ja-JP" altLang="en-US" sz="3200">
                <a:latin typeface="+mn-ea"/>
              </a:rPr>
              <a:t>で機械学習させトレンドを把握する。</a:t>
            </a:r>
            <a:endParaRPr lang="en-US" altLang="ja-JP" sz="3200" dirty="0">
              <a:latin typeface="+mn-ea"/>
            </a:endParaRPr>
          </a:p>
          <a:p>
            <a:pPr eaLnBrk="1" hangingPunct="1"/>
            <a:r>
              <a:rPr lang="ja-JP" altLang="en-US" sz="3200">
                <a:latin typeface="+mn-ea"/>
              </a:rPr>
              <a:t>一日ごとのデータを使い、短期（５日</a:t>
            </a:r>
            <a:r>
              <a:rPr lang="en-US" altLang="ja-JP" sz="3200" dirty="0">
                <a:latin typeface="+mn-ea"/>
              </a:rPr>
              <a:t>)</a:t>
            </a:r>
            <a:r>
              <a:rPr lang="ja-JP" altLang="en-US" sz="3200">
                <a:latin typeface="+mn-ea"/>
              </a:rPr>
              <a:t>、中期（２５日）、長期（１００日）でやる。</a:t>
            </a:r>
            <a:endParaRPr lang="en-US" altLang="ja-JP" sz="3200" dirty="0">
              <a:latin typeface="+mn-ea"/>
            </a:endParaRPr>
          </a:p>
          <a:p>
            <a:pPr algn="ctr" eaLnBrk="1" hangingPunct="1"/>
            <a:r>
              <a:rPr lang="ja-JP" altLang="en-US" sz="3200">
                <a:latin typeface="+mn-ea"/>
              </a:rPr>
              <a:t>短期線の場合</a:t>
            </a:r>
            <a:endParaRPr lang="en-US" altLang="ja-JP" sz="3200" dirty="0">
              <a:latin typeface="+mn-ea"/>
            </a:endParaRPr>
          </a:p>
          <a:p>
            <a:pPr algn="ctr" eaLnBrk="1" hangingPunct="1"/>
            <a:endParaRPr lang="en-US" sz="3200" dirty="0">
              <a:latin typeface="+mn-ea"/>
            </a:endParaRPr>
          </a:p>
          <a:p>
            <a:pPr algn="ctr" eaLnBrk="1" hangingPunct="1"/>
            <a:r>
              <a:rPr lang="en-US" sz="3200" dirty="0">
                <a:latin typeface="+mn-ea"/>
              </a:rPr>
              <a:t>1 2 3 4 5 6 7 8 …</a:t>
            </a:r>
          </a:p>
          <a:p>
            <a:pPr algn="ctr" eaLnBrk="1" hangingPunct="1"/>
            <a:endParaRPr lang="en-US" sz="3200" dirty="0">
              <a:latin typeface="+mn-ea"/>
            </a:endParaRPr>
          </a:p>
          <a:p>
            <a:pPr algn="ctr" eaLnBrk="1" hangingPunct="1"/>
            <a:r>
              <a:rPr lang="ja-JP" altLang="en-US" sz="3200">
                <a:solidFill>
                  <a:schemeClr val="accent6"/>
                </a:solidFill>
                <a:latin typeface="+mn-ea"/>
              </a:rPr>
              <a:t>移動平均</a:t>
            </a:r>
            <a:r>
              <a:rPr lang="en-US" altLang="ja-JP" sz="3200" dirty="0">
                <a:solidFill>
                  <a:schemeClr val="accent6"/>
                </a:solidFill>
                <a:latin typeface="+mn-ea"/>
              </a:rPr>
              <a:t>A </a:t>
            </a:r>
            <a:r>
              <a:rPr lang="en-US" altLang="ja-JP" sz="3200" dirty="0">
                <a:latin typeface="+mn-ea"/>
              </a:rPr>
              <a:t>– </a:t>
            </a:r>
            <a:r>
              <a:rPr lang="ja-JP" altLang="en-US" sz="3200">
                <a:solidFill>
                  <a:srgbClr val="FF0000"/>
                </a:solidFill>
                <a:latin typeface="+mn-ea"/>
              </a:rPr>
              <a:t>移動平均</a:t>
            </a:r>
            <a:r>
              <a:rPr lang="en-US" altLang="ja-JP" sz="3200" dirty="0">
                <a:solidFill>
                  <a:srgbClr val="FF0000"/>
                </a:solidFill>
                <a:latin typeface="+mn-ea"/>
              </a:rPr>
              <a:t>B</a:t>
            </a:r>
            <a:endParaRPr lang="en-US" sz="3200" dirty="0">
              <a:latin typeface="+mn-ea"/>
            </a:endParaRPr>
          </a:p>
          <a:p>
            <a:pPr algn="ctr" eaLnBrk="1" hangingPunct="1"/>
            <a:r>
              <a:rPr lang="en-US" sz="3200" dirty="0">
                <a:latin typeface="+mn-ea"/>
              </a:rPr>
              <a:t>0 &lt; +1(</a:t>
            </a:r>
            <a:r>
              <a:rPr lang="ja-JP" altLang="en-US" sz="3200">
                <a:latin typeface="+mn-ea"/>
              </a:rPr>
              <a:t>上昇トレンド</a:t>
            </a:r>
            <a:r>
              <a:rPr lang="en-US" sz="3200" dirty="0">
                <a:latin typeface="+mn-ea"/>
              </a:rPr>
              <a:t>)</a:t>
            </a:r>
          </a:p>
          <a:p>
            <a:pPr algn="ctr" eaLnBrk="1" hangingPunct="1"/>
            <a:r>
              <a:rPr lang="en-US" sz="3200" dirty="0">
                <a:latin typeface="+mn-ea"/>
              </a:rPr>
              <a:t>0 &gt; -1(</a:t>
            </a:r>
            <a:r>
              <a:rPr lang="ja-JP" altLang="en-US" sz="3200">
                <a:latin typeface="+mn-ea"/>
              </a:rPr>
              <a:t>下降トレンド</a:t>
            </a:r>
            <a:r>
              <a:rPr lang="en-US" sz="3200" dirty="0">
                <a:latin typeface="+mn-ea"/>
              </a:rPr>
              <a:t>)</a:t>
            </a:r>
          </a:p>
          <a:p>
            <a:pPr algn="ctr" eaLnBrk="1" hangingPunct="1"/>
            <a:endParaRPr lang="en-US" sz="3200" dirty="0">
              <a:latin typeface="+mn-ea"/>
            </a:endParaRPr>
          </a:p>
          <a:p>
            <a:pPr algn="ctr" eaLnBrk="1" hangingPunct="1"/>
            <a:endParaRPr lang="en-US" sz="3200" dirty="0">
              <a:latin typeface="+mn-ea"/>
            </a:endParaRPr>
          </a:p>
          <a:p>
            <a:pPr algn="ctr" eaLnBrk="1" hangingPunct="1"/>
            <a:r>
              <a:rPr lang="ja-JP" altLang="en-US" sz="3200">
                <a:latin typeface="+mn-ea"/>
              </a:rPr>
              <a:t>　　　　　　　　　　</a:t>
            </a:r>
            <a:r>
              <a:rPr lang="en-US" altLang="ja-JP" sz="3200" dirty="0">
                <a:latin typeface="+mn-ea"/>
              </a:rPr>
              <a:t> </a:t>
            </a:r>
            <a:r>
              <a:rPr lang="en-US" sz="3200" dirty="0">
                <a:latin typeface="+mn-ea"/>
              </a:rPr>
              <a:t>Predict(+1 or -1)</a:t>
            </a:r>
          </a:p>
          <a:p>
            <a:pPr algn="ctr" eaLnBrk="1" hangingPunct="1"/>
            <a:r>
              <a:rPr lang="en-US" sz="3200" dirty="0">
                <a:latin typeface="+mn-ea"/>
              </a:rPr>
              <a:t>1 2 3 4 5 6 7 8 …</a:t>
            </a:r>
          </a:p>
        </p:txBody>
      </p:sp>
      <p:sp>
        <p:nvSpPr>
          <p:cNvPr id="40" name="Rectangle 39">
            <a:extLst>
              <a:ext uri="{FF2B5EF4-FFF2-40B4-BE49-F238E27FC236}">
                <a16:creationId xmlns:a16="http://schemas.microsoft.com/office/drawing/2014/main" id="{A993451C-A5C1-2946-944B-9BFF10896446}"/>
              </a:ext>
            </a:extLst>
          </p:cNvPr>
          <p:cNvSpPr/>
          <p:nvPr/>
        </p:nvSpPr>
        <p:spPr>
          <a:xfrm>
            <a:off x="2180394" y="39855131"/>
            <a:ext cx="11353493" cy="732477"/>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b="1" dirty="0" err="1">
                <a:solidFill>
                  <a:schemeClr val="accent3">
                    <a:lumMod val="20000"/>
                    <a:lumOff val="80000"/>
                  </a:schemeClr>
                </a:solidFill>
              </a:rPr>
              <a:t>解決方法</a:t>
            </a:r>
            <a:endParaRPr lang="en-US" sz="3200" b="1" dirty="0">
              <a:solidFill>
                <a:schemeClr val="accent3">
                  <a:lumMod val="20000"/>
                  <a:lumOff val="80000"/>
                </a:schemeClr>
              </a:solidFill>
            </a:endParaRPr>
          </a:p>
        </p:txBody>
      </p:sp>
      <p:sp>
        <p:nvSpPr>
          <p:cNvPr id="41" name="Rounded Rectangle 40">
            <a:extLst>
              <a:ext uri="{FF2B5EF4-FFF2-40B4-BE49-F238E27FC236}">
                <a16:creationId xmlns:a16="http://schemas.microsoft.com/office/drawing/2014/main" id="{3F1CA8A2-D93E-114C-A174-B0607206B1D3}"/>
              </a:ext>
            </a:extLst>
          </p:cNvPr>
          <p:cNvSpPr/>
          <p:nvPr/>
        </p:nvSpPr>
        <p:spPr>
          <a:xfrm>
            <a:off x="6144104" y="43427697"/>
            <a:ext cx="1788750" cy="1067374"/>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0D7394FB-4651-8E44-866A-D9E422057A7D}"/>
              </a:ext>
            </a:extLst>
          </p:cNvPr>
          <p:cNvSpPr/>
          <p:nvPr/>
        </p:nvSpPr>
        <p:spPr>
          <a:xfrm>
            <a:off x="6596241" y="43550746"/>
            <a:ext cx="1607959" cy="6827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DD61DA75-9D5F-4444-993D-B7BF08EB4886}"/>
              </a:ext>
            </a:extLst>
          </p:cNvPr>
          <p:cNvSpPr/>
          <p:nvPr/>
        </p:nvSpPr>
        <p:spPr>
          <a:xfrm>
            <a:off x="6113462" y="47358235"/>
            <a:ext cx="1818751" cy="727105"/>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FCF03590-9A2E-4642-9455-18D5ED3F87E8}"/>
              </a:ext>
            </a:extLst>
          </p:cNvPr>
          <p:cNvSpPr/>
          <p:nvPr/>
        </p:nvSpPr>
        <p:spPr>
          <a:xfrm>
            <a:off x="7932214" y="47358235"/>
            <a:ext cx="429578" cy="7653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ircular Arrow 44">
            <a:extLst>
              <a:ext uri="{FF2B5EF4-FFF2-40B4-BE49-F238E27FC236}">
                <a16:creationId xmlns:a16="http://schemas.microsoft.com/office/drawing/2014/main" id="{82821BEF-8433-A74A-9052-3604B62DA56B}"/>
              </a:ext>
            </a:extLst>
          </p:cNvPr>
          <p:cNvSpPr/>
          <p:nvPr/>
        </p:nvSpPr>
        <p:spPr>
          <a:xfrm>
            <a:off x="7400626" y="46662711"/>
            <a:ext cx="961165" cy="1391048"/>
          </a:xfrm>
          <a:prstGeom prst="circular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 Box 189">
            <a:extLst>
              <a:ext uri="{FF2B5EF4-FFF2-40B4-BE49-F238E27FC236}">
                <a16:creationId xmlns:a16="http://schemas.microsoft.com/office/drawing/2014/main" id="{AD341482-B660-FD4E-9470-D624E40FA6EB}"/>
              </a:ext>
            </a:extLst>
          </p:cNvPr>
          <p:cNvSpPr txBox="1">
            <a:spLocks noChangeArrowheads="1"/>
          </p:cNvSpPr>
          <p:nvPr/>
        </p:nvSpPr>
        <p:spPr bwMode="auto">
          <a:xfrm>
            <a:off x="14991319" y="43539804"/>
            <a:ext cx="11739053" cy="3668697"/>
          </a:xfrm>
          <a:prstGeom prst="rect">
            <a:avLst/>
          </a:prstGeom>
          <a:solidFill>
            <a:schemeClr val="bg1"/>
          </a:solidFill>
          <a:ln w="12700">
            <a:solidFill>
              <a:schemeClr val="accent2"/>
            </a:solidFill>
          </a:ln>
          <a:effectLst/>
        </p:spPr>
        <p:txBody>
          <a:bodyPr wrap="square" lIns="109728" tIns="109728" rIns="109728" bIns="1097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ja-JP" altLang="en-US" sz="3200">
                <a:latin typeface="Calibri" pitchFamily="34" charset="0"/>
              </a:rPr>
              <a:t>この研究では</a:t>
            </a:r>
            <a:r>
              <a:rPr lang="en-US" altLang="ja-JP" sz="3200">
                <a:latin typeface="Calibri" pitchFamily="34" charset="0"/>
              </a:rPr>
              <a:t>Twitter</a:t>
            </a:r>
            <a:r>
              <a:rPr lang="ja-JP" altLang="en-US" sz="3200">
                <a:latin typeface="Calibri" pitchFamily="34" charset="0"/>
              </a:rPr>
              <a:t>の</a:t>
            </a:r>
            <a:r>
              <a:rPr lang="en-US" altLang="ja-JP" sz="3200" dirty="0">
                <a:latin typeface="Calibri" pitchFamily="34" charset="0"/>
              </a:rPr>
              <a:t>API</a:t>
            </a:r>
            <a:r>
              <a:rPr lang="ja-JP" altLang="en-US" sz="3200">
                <a:latin typeface="Calibri" pitchFamily="34" charset="0"/>
              </a:rPr>
              <a:t>の制限もあり、</a:t>
            </a:r>
            <a:r>
              <a:rPr lang="en-US" altLang="ja-JP" sz="3200" dirty="0">
                <a:latin typeface="Calibri" pitchFamily="34" charset="0"/>
              </a:rPr>
              <a:t>2019/07/15~2019/11/15</a:t>
            </a:r>
            <a:r>
              <a:rPr lang="ja-JP" altLang="en-US" sz="3200">
                <a:latin typeface="Calibri" pitchFamily="34" charset="0"/>
              </a:rPr>
              <a:t>までという十分なツイート数を取得することができなかった。他の研究で</a:t>
            </a:r>
            <a:r>
              <a:rPr lang="en-US" altLang="ja-JP" sz="3200" dirty="0">
                <a:latin typeface="Calibri" pitchFamily="34" charset="0"/>
              </a:rPr>
              <a:t>LSTM</a:t>
            </a:r>
            <a:r>
              <a:rPr lang="ja-JP" altLang="en-US" sz="3200">
                <a:latin typeface="Calibri" pitchFamily="34" charset="0"/>
              </a:rPr>
              <a:t>と</a:t>
            </a:r>
            <a:r>
              <a:rPr lang="en-US" altLang="ja-JP" sz="3200" dirty="0">
                <a:latin typeface="Calibri" pitchFamily="34" charset="0"/>
              </a:rPr>
              <a:t>NLP</a:t>
            </a:r>
            <a:r>
              <a:rPr lang="ja-JP" altLang="en-US" sz="3200">
                <a:latin typeface="Calibri" pitchFamily="34" charset="0"/>
              </a:rPr>
              <a:t>を合わせた研究を言及されているものはなく、今回初めて新しい指標を使ってやってみた。既存の</a:t>
            </a:r>
            <a:r>
              <a:rPr lang="en-US" altLang="ja-JP" sz="3200" dirty="0">
                <a:latin typeface="Calibri" pitchFamily="34" charset="0"/>
              </a:rPr>
              <a:t>LSTM</a:t>
            </a:r>
            <a:r>
              <a:rPr lang="ja-JP" altLang="en-US" sz="3200">
                <a:latin typeface="Calibri" pitchFamily="34" charset="0"/>
              </a:rPr>
              <a:t>での</a:t>
            </a:r>
            <a:r>
              <a:rPr lang="en-US" altLang="ja-JP" sz="3200" dirty="0">
                <a:latin typeface="Calibri" pitchFamily="34" charset="0"/>
              </a:rPr>
              <a:t>FX</a:t>
            </a:r>
            <a:r>
              <a:rPr lang="ja-JP" altLang="en-US" sz="3200">
                <a:latin typeface="Calibri" pitchFamily="34" charset="0"/>
              </a:rPr>
              <a:t>予想と今回の</a:t>
            </a:r>
            <a:r>
              <a:rPr lang="en-US" altLang="ja-JP" sz="3200" dirty="0">
                <a:latin typeface="Calibri" pitchFamily="34" charset="0"/>
              </a:rPr>
              <a:t>NLP</a:t>
            </a:r>
            <a:r>
              <a:rPr lang="ja-JP" altLang="en-US" sz="3200">
                <a:latin typeface="Calibri" pitchFamily="34" charset="0"/>
              </a:rPr>
              <a:t>を使った学習によって経済的な指標も考慮することができた。</a:t>
            </a:r>
            <a:r>
              <a:rPr lang="en-US" altLang="ja-JP" sz="3200" dirty="0">
                <a:latin typeface="Calibri" pitchFamily="34" charset="0"/>
              </a:rPr>
              <a:t>Tweet</a:t>
            </a:r>
            <a:r>
              <a:rPr lang="ja-JP" altLang="en-US" sz="3200">
                <a:latin typeface="Calibri" pitchFamily="34" charset="0"/>
              </a:rPr>
              <a:t>取得の問題が解決すればよりよい結果が期待できそうだ。</a:t>
            </a:r>
            <a:endParaRPr lang="en-US" sz="3200" dirty="0">
              <a:latin typeface="Calibri" pitchFamily="34" charset="0"/>
            </a:endParaRPr>
          </a:p>
        </p:txBody>
      </p:sp>
      <p:sp>
        <p:nvSpPr>
          <p:cNvPr id="50" name="Rectangle 49">
            <a:extLst>
              <a:ext uri="{FF2B5EF4-FFF2-40B4-BE49-F238E27FC236}">
                <a16:creationId xmlns:a16="http://schemas.microsoft.com/office/drawing/2014/main" id="{0A97F101-EECD-D44C-815A-CF6C521D9F1B}"/>
              </a:ext>
            </a:extLst>
          </p:cNvPr>
          <p:cNvSpPr/>
          <p:nvPr/>
        </p:nvSpPr>
        <p:spPr>
          <a:xfrm>
            <a:off x="15004165" y="42860445"/>
            <a:ext cx="11739053" cy="743221"/>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lumMod val="20000"/>
                    <a:lumOff val="80000"/>
                  </a:schemeClr>
                </a:solidFill>
              </a:rPr>
              <a:t>Discussion</a:t>
            </a:r>
          </a:p>
        </p:txBody>
      </p:sp>
      <p:sp>
        <p:nvSpPr>
          <p:cNvPr id="51" name="직사각형 6">
            <a:extLst>
              <a:ext uri="{FF2B5EF4-FFF2-40B4-BE49-F238E27FC236}">
                <a16:creationId xmlns:a16="http://schemas.microsoft.com/office/drawing/2014/main" id="{C3EE24C4-981E-3447-896E-7D921EA6B166}"/>
              </a:ext>
            </a:extLst>
          </p:cNvPr>
          <p:cNvSpPr/>
          <p:nvPr/>
        </p:nvSpPr>
        <p:spPr>
          <a:xfrm>
            <a:off x="19727337" y="11273446"/>
            <a:ext cx="6236469" cy="795924"/>
          </a:xfrm>
          <a:prstGeom prst="rect">
            <a:avLst/>
          </a:prstGeom>
        </p:spPr>
        <p:txBody>
          <a:bodyPr wrap="square" anchor="b">
            <a:spAutoFit/>
          </a:bodyPr>
          <a:lstStyle/>
          <a:p>
            <a:pPr marL="1714320" indent="-1714320" latinLnBrk="0">
              <a:spcBef>
                <a:spcPts val="571"/>
              </a:spcBef>
            </a:pPr>
            <a:r>
              <a:rPr lang="ko-KR" altLang="en-US" sz="4572" b="1" dirty="0" err="1">
                <a:solidFill>
                  <a:schemeClr val="accent2">
                    <a:lumMod val="60000"/>
                    <a:lumOff val="40000"/>
                  </a:schemeClr>
                </a:solidFill>
                <a:latin typeface="+mn-ea"/>
              </a:rPr>
              <a:t>名前</a:t>
            </a:r>
            <a:r>
              <a:rPr lang="ko-KR" altLang="en-US" sz="4572" b="1" dirty="0">
                <a:solidFill>
                  <a:schemeClr val="accent2">
                    <a:lumMod val="60000"/>
                    <a:lumOff val="40000"/>
                  </a:schemeClr>
                </a:solidFill>
                <a:latin typeface="+mn-ea"/>
              </a:rPr>
              <a:t> </a:t>
            </a:r>
            <a:r>
              <a:rPr lang="en-US" altLang="ko-KR" sz="4572" b="1" dirty="0">
                <a:solidFill>
                  <a:schemeClr val="accent2">
                    <a:lumMod val="60000"/>
                    <a:lumOff val="40000"/>
                  </a:schemeClr>
                </a:solidFill>
                <a:latin typeface="+mn-ea"/>
              </a:rPr>
              <a:t>| </a:t>
            </a:r>
            <a:r>
              <a:rPr lang="ko-KR" altLang="en-US" sz="4572" dirty="0" err="1">
                <a:latin typeface="+mn-ea"/>
              </a:rPr>
              <a:t>田中</a:t>
            </a:r>
            <a:r>
              <a:rPr lang="ja-JP" altLang="en-US" sz="4572">
                <a:latin typeface="+mn-ea"/>
              </a:rPr>
              <a:t>　宗賢</a:t>
            </a:r>
            <a:endParaRPr lang="en-US" altLang="ko-KR" sz="4572" dirty="0">
              <a:latin typeface="+mn-ea"/>
            </a:endParaRPr>
          </a:p>
        </p:txBody>
      </p:sp>
    </p:spTree>
    <p:extLst>
      <p:ext uri="{BB962C8B-B14F-4D97-AF65-F5344CB8AC3E}">
        <p14:creationId xmlns:p14="http://schemas.microsoft.com/office/powerpoint/2010/main" val="2341875858"/>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사용자 지정 1">
      <a:dk1>
        <a:srgbClr val="000000"/>
      </a:dk1>
      <a:lt1>
        <a:srgbClr val="FFFFFF"/>
      </a:lt1>
      <a:dk2>
        <a:srgbClr val="44546A"/>
      </a:dk2>
      <a:lt2>
        <a:srgbClr val="E7E6E6"/>
      </a:lt2>
      <a:accent1>
        <a:srgbClr val="4472C4"/>
      </a:accent1>
      <a:accent2>
        <a:srgbClr val="4CB4AC"/>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2373</TotalTime>
  <Words>734</Words>
  <Application>Microsoft Macintosh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맑은 고딕</vt:lpstr>
      <vt:lpstr>游ゴシック</vt:lpstr>
      <vt:lpstr>Arial</vt:lpstr>
      <vt:lpstr>Calibri</vt:lpstr>
      <vt:lpstr>Calibri Light</vt:lpstr>
      <vt:lpstr>디자인 사용자 지정</vt:lpstr>
      <vt:lpstr>Office 테마</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wiselyman</dc:creator>
  <cp:lastModifiedBy>Tanaka Munesato</cp:lastModifiedBy>
  <cp:revision>50</cp:revision>
  <cp:lastPrinted>2019-11-08T02:19:16Z</cp:lastPrinted>
  <dcterms:created xsi:type="dcterms:W3CDTF">2017-07-25T08:45:25Z</dcterms:created>
  <dcterms:modified xsi:type="dcterms:W3CDTF">2019-11-22T04:56:47Z</dcterms:modified>
</cp:coreProperties>
</file>