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3" r:id="rId5"/>
    <p:sldId id="270" r:id="rId6"/>
    <p:sldId id="271" r:id="rId7"/>
    <p:sldId id="272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86B493-F468-4F12-B385-8E8A3E137E4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1479B1D-230A-4758-9753-7B31384CD8E8}">
      <dgm:prSet phldrT="[文字]"/>
      <dgm:spPr>
        <a:solidFill>
          <a:srgbClr val="00B0F0"/>
        </a:solidFill>
      </dgm:spPr>
      <dgm:t>
        <a:bodyPr/>
        <a:lstStyle/>
        <a:p>
          <a:r>
            <a:rPr lang="zh-TW" altLang="en-US" dirty="0"/>
            <a:t>圖片</a:t>
          </a:r>
        </a:p>
      </dgm:t>
    </dgm:pt>
    <dgm:pt modelId="{26AB7104-006B-40C2-91CE-F2C6B8807B5E}" type="parTrans" cxnId="{DF6DE2CA-B9EF-4B28-AE39-3BDED2B03A4D}">
      <dgm:prSet/>
      <dgm:spPr/>
      <dgm:t>
        <a:bodyPr/>
        <a:lstStyle/>
        <a:p>
          <a:endParaRPr lang="zh-TW" altLang="en-US"/>
        </a:p>
      </dgm:t>
    </dgm:pt>
    <dgm:pt modelId="{591C398E-B55A-4ED0-95EC-5E4474487DCB}" type="sibTrans" cxnId="{DF6DE2CA-B9EF-4B28-AE39-3BDED2B03A4D}">
      <dgm:prSet/>
      <dgm:spPr/>
      <dgm:t>
        <a:bodyPr/>
        <a:lstStyle/>
        <a:p>
          <a:endParaRPr lang="zh-TW" altLang="en-US"/>
        </a:p>
      </dgm:t>
    </dgm:pt>
    <dgm:pt modelId="{ACA5D00D-C89C-4E51-B2F4-1A557A326673}">
      <dgm:prSet phldrT="[文字]"/>
      <dgm:spPr>
        <a:solidFill>
          <a:srgbClr val="00B0F0"/>
        </a:solidFill>
      </dgm:spPr>
      <dgm:t>
        <a:bodyPr/>
        <a:lstStyle/>
        <a:p>
          <a:r>
            <a:rPr lang="zh-TW" altLang="en-US" dirty="0"/>
            <a:t>灰階</a:t>
          </a:r>
        </a:p>
      </dgm:t>
    </dgm:pt>
    <dgm:pt modelId="{B3499D1C-D246-48E7-BBF3-A82ED601E197}" type="parTrans" cxnId="{92559B49-025F-46AB-9E5D-4BF4C34BB96C}">
      <dgm:prSet/>
      <dgm:spPr/>
      <dgm:t>
        <a:bodyPr/>
        <a:lstStyle/>
        <a:p>
          <a:endParaRPr lang="zh-TW" altLang="en-US"/>
        </a:p>
      </dgm:t>
    </dgm:pt>
    <dgm:pt modelId="{2C59BCFE-A0BB-44C3-BFE7-1F7C67416CB9}" type="sibTrans" cxnId="{92559B49-025F-46AB-9E5D-4BF4C34BB96C}">
      <dgm:prSet/>
      <dgm:spPr/>
      <dgm:t>
        <a:bodyPr/>
        <a:lstStyle/>
        <a:p>
          <a:endParaRPr lang="zh-TW" altLang="en-US"/>
        </a:p>
      </dgm:t>
    </dgm:pt>
    <dgm:pt modelId="{36988C2D-597D-472F-A3FA-52FBA850DB69}">
      <dgm:prSet/>
      <dgm:spPr>
        <a:solidFill>
          <a:srgbClr val="00B0F0"/>
        </a:solidFill>
      </dgm:spPr>
      <dgm:t>
        <a:bodyPr/>
        <a:lstStyle/>
        <a:p>
          <a:r>
            <a:rPr lang="en-US" altLang="zh-TW" dirty="0" err="1"/>
            <a:t>sobel</a:t>
          </a:r>
          <a:endParaRPr lang="zh-TW" altLang="en-US" dirty="0"/>
        </a:p>
      </dgm:t>
    </dgm:pt>
    <dgm:pt modelId="{F88023CA-D38F-4512-8062-CD1D7EBA0BA0}" type="parTrans" cxnId="{1B7CE2BD-ACFB-4FE0-8362-ABE1E5EFC229}">
      <dgm:prSet/>
      <dgm:spPr/>
      <dgm:t>
        <a:bodyPr/>
        <a:lstStyle/>
        <a:p>
          <a:endParaRPr lang="zh-TW" altLang="en-US"/>
        </a:p>
      </dgm:t>
    </dgm:pt>
    <dgm:pt modelId="{4F89CE53-D3C0-4D61-97C5-1B0EF694F9E6}" type="sibTrans" cxnId="{1B7CE2BD-ACFB-4FE0-8362-ABE1E5EFC229}">
      <dgm:prSet/>
      <dgm:spPr/>
      <dgm:t>
        <a:bodyPr/>
        <a:lstStyle/>
        <a:p>
          <a:endParaRPr lang="zh-TW" altLang="en-US"/>
        </a:p>
      </dgm:t>
    </dgm:pt>
    <dgm:pt modelId="{5CE7FB58-83B6-4E8A-A3E4-3C2AFCCBC1F3}">
      <dgm:prSet/>
      <dgm:spPr>
        <a:solidFill>
          <a:srgbClr val="00B0F0"/>
        </a:solidFill>
      </dgm:spPr>
      <dgm:t>
        <a:bodyPr/>
        <a:lstStyle/>
        <a:p>
          <a:r>
            <a:rPr lang="zh-TW" altLang="en-US" dirty="0"/>
            <a:t>顯示</a:t>
          </a:r>
        </a:p>
      </dgm:t>
    </dgm:pt>
    <dgm:pt modelId="{F972BB92-CEAB-45E8-BE5F-F4EFDDA6362A}" type="parTrans" cxnId="{6CD38AD9-DF66-45DD-8380-BFBD4AFA9718}">
      <dgm:prSet/>
      <dgm:spPr/>
      <dgm:t>
        <a:bodyPr/>
        <a:lstStyle/>
        <a:p>
          <a:endParaRPr lang="zh-TW" altLang="en-US"/>
        </a:p>
      </dgm:t>
    </dgm:pt>
    <dgm:pt modelId="{318D6D90-6C96-4450-9CDF-25C3C6F637AB}" type="sibTrans" cxnId="{6CD38AD9-DF66-45DD-8380-BFBD4AFA9718}">
      <dgm:prSet/>
      <dgm:spPr/>
      <dgm:t>
        <a:bodyPr/>
        <a:lstStyle/>
        <a:p>
          <a:endParaRPr lang="zh-TW" altLang="en-US"/>
        </a:p>
      </dgm:t>
    </dgm:pt>
    <dgm:pt modelId="{4FCF17FB-5256-4E17-BDCB-10A30DD0B866}" type="pres">
      <dgm:prSet presAssocID="{4D86B493-F468-4F12-B385-8E8A3E137E45}" presName="Name0" presStyleCnt="0">
        <dgm:presLayoutVars>
          <dgm:dir/>
          <dgm:animLvl val="lvl"/>
          <dgm:resizeHandles val="exact"/>
        </dgm:presLayoutVars>
      </dgm:prSet>
      <dgm:spPr/>
    </dgm:pt>
    <dgm:pt modelId="{B7A9E3EE-E584-4537-9A3E-B581FC190213}" type="pres">
      <dgm:prSet presAssocID="{A1479B1D-230A-4758-9753-7B31384CD8E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1ADE53A-53A5-486E-81BF-D109B58461EF}" type="pres">
      <dgm:prSet presAssocID="{591C398E-B55A-4ED0-95EC-5E4474487DCB}" presName="parTxOnlySpace" presStyleCnt="0"/>
      <dgm:spPr/>
    </dgm:pt>
    <dgm:pt modelId="{A5E3676A-2264-43D6-94E6-8C7D7EC533E1}" type="pres">
      <dgm:prSet presAssocID="{ACA5D00D-C89C-4E51-B2F4-1A557A32667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D5BAAE2-017D-4C58-9202-796D400BE3E7}" type="pres">
      <dgm:prSet presAssocID="{2C59BCFE-A0BB-44C3-BFE7-1F7C67416CB9}" presName="parTxOnlySpace" presStyleCnt="0"/>
      <dgm:spPr/>
    </dgm:pt>
    <dgm:pt modelId="{26DE2BA9-9251-4DC7-AC1E-19638AE69F60}" type="pres">
      <dgm:prSet presAssocID="{36988C2D-597D-472F-A3FA-52FBA850DB6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588D010-F0EA-433E-9434-C2C38F30A0CF}" type="pres">
      <dgm:prSet presAssocID="{4F89CE53-D3C0-4D61-97C5-1B0EF694F9E6}" presName="parTxOnlySpace" presStyleCnt="0"/>
      <dgm:spPr/>
    </dgm:pt>
    <dgm:pt modelId="{ED7E998E-CA33-4EB7-B230-4CEEF19F777E}" type="pres">
      <dgm:prSet presAssocID="{5CE7FB58-83B6-4E8A-A3E4-3C2AFCCBC1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D35311F-F2F9-4E4C-9598-42887B63140B}" type="presOf" srcId="{36988C2D-597D-472F-A3FA-52FBA850DB69}" destId="{26DE2BA9-9251-4DC7-AC1E-19638AE69F60}" srcOrd="0" destOrd="0" presId="urn:microsoft.com/office/officeart/2005/8/layout/chevron1"/>
    <dgm:cxn modelId="{61497828-5B51-412C-9EFB-2AA045F1DA40}" type="presOf" srcId="{5CE7FB58-83B6-4E8A-A3E4-3C2AFCCBC1F3}" destId="{ED7E998E-CA33-4EB7-B230-4CEEF19F777E}" srcOrd="0" destOrd="0" presId="urn:microsoft.com/office/officeart/2005/8/layout/chevron1"/>
    <dgm:cxn modelId="{92559B49-025F-46AB-9E5D-4BF4C34BB96C}" srcId="{4D86B493-F468-4F12-B385-8E8A3E137E45}" destId="{ACA5D00D-C89C-4E51-B2F4-1A557A326673}" srcOrd="1" destOrd="0" parTransId="{B3499D1C-D246-48E7-BBF3-A82ED601E197}" sibTransId="{2C59BCFE-A0BB-44C3-BFE7-1F7C67416CB9}"/>
    <dgm:cxn modelId="{E68BFF72-67A1-48C8-B9D4-F06FC57D44AD}" type="presOf" srcId="{ACA5D00D-C89C-4E51-B2F4-1A557A326673}" destId="{A5E3676A-2264-43D6-94E6-8C7D7EC533E1}" srcOrd="0" destOrd="0" presId="urn:microsoft.com/office/officeart/2005/8/layout/chevron1"/>
    <dgm:cxn modelId="{009BBDAC-1C7E-433D-B7E6-3F2EC43DA847}" type="presOf" srcId="{A1479B1D-230A-4758-9753-7B31384CD8E8}" destId="{B7A9E3EE-E584-4537-9A3E-B581FC190213}" srcOrd="0" destOrd="0" presId="urn:microsoft.com/office/officeart/2005/8/layout/chevron1"/>
    <dgm:cxn modelId="{1B7CE2BD-ACFB-4FE0-8362-ABE1E5EFC229}" srcId="{4D86B493-F468-4F12-B385-8E8A3E137E45}" destId="{36988C2D-597D-472F-A3FA-52FBA850DB69}" srcOrd="2" destOrd="0" parTransId="{F88023CA-D38F-4512-8062-CD1D7EBA0BA0}" sibTransId="{4F89CE53-D3C0-4D61-97C5-1B0EF694F9E6}"/>
    <dgm:cxn modelId="{DF6DE2CA-B9EF-4B28-AE39-3BDED2B03A4D}" srcId="{4D86B493-F468-4F12-B385-8E8A3E137E45}" destId="{A1479B1D-230A-4758-9753-7B31384CD8E8}" srcOrd="0" destOrd="0" parTransId="{26AB7104-006B-40C2-91CE-F2C6B8807B5E}" sibTransId="{591C398E-B55A-4ED0-95EC-5E4474487DCB}"/>
    <dgm:cxn modelId="{16DD1CD4-4F10-4E62-A3F0-054FF0545A62}" type="presOf" srcId="{4D86B493-F468-4F12-B385-8E8A3E137E45}" destId="{4FCF17FB-5256-4E17-BDCB-10A30DD0B866}" srcOrd="0" destOrd="0" presId="urn:microsoft.com/office/officeart/2005/8/layout/chevron1"/>
    <dgm:cxn modelId="{6CD38AD9-DF66-45DD-8380-BFBD4AFA9718}" srcId="{4D86B493-F468-4F12-B385-8E8A3E137E45}" destId="{5CE7FB58-83B6-4E8A-A3E4-3C2AFCCBC1F3}" srcOrd="3" destOrd="0" parTransId="{F972BB92-CEAB-45E8-BE5F-F4EFDDA6362A}" sibTransId="{318D6D90-6C96-4450-9CDF-25C3C6F637AB}"/>
    <dgm:cxn modelId="{0F3DD73A-83EB-4A9F-81DC-987DC5E06DE2}" type="presParOf" srcId="{4FCF17FB-5256-4E17-BDCB-10A30DD0B866}" destId="{B7A9E3EE-E584-4537-9A3E-B581FC190213}" srcOrd="0" destOrd="0" presId="urn:microsoft.com/office/officeart/2005/8/layout/chevron1"/>
    <dgm:cxn modelId="{1448F7B2-E63F-4381-91C9-C990F417E849}" type="presParOf" srcId="{4FCF17FB-5256-4E17-BDCB-10A30DD0B866}" destId="{C1ADE53A-53A5-486E-81BF-D109B58461EF}" srcOrd="1" destOrd="0" presId="urn:microsoft.com/office/officeart/2005/8/layout/chevron1"/>
    <dgm:cxn modelId="{633A5AA0-0CF5-4798-A90E-A33C6454D8A2}" type="presParOf" srcId="{4FCF17FB-5256-4E17-BDCB-10A30DD0B866}" destId="{A5E3676A-2264-43D6-94E6-8C7D7EC533E1}" srcOrd="2" destOrd="0" presId="urn:microsoft.com/office/officeart/2005/8/layout/chevron1"/>
    <dgm:cxn modelId="{1174F1E6-2AE7-4257-A7D7-AE90AF57B78F}" type="presParOf" srcId="{4FCF17FB-5256-4E17-BDCB-10A30DD0B866}" destId="{DD5BAAE2-017D-4C58-9202-796D400BE3E7}" srcOrd="3" destOrd="0" presId="urn:microsoft.com/office/officeart/2005/8/layout/chevron1"/>
    <dgm:cxn modelId="{AD0B2702-640E-48F8-99CB-2F2C44119D6A}" type="presParOf" srcId="{4FCF17FB-5256-4E17-BDCB-10A30DD0B866}" destId="{26DE2BA9-9251-4DC7-AC1E-19638AE69F60}" srcOrd="4" destOrd="0" presId="urn:microsoft.com/office/officeart/2005/8/layout/chevron1"/>
    <dgm:cxn modelId="{0F022869-4F4E-4532-BBB7-1833FAA8770B}" type="presParOf" srcId="{4FCF17FB-5256-4E17-BDCB-10A30DD0B866}" destId="{F588D010-F0EA-433E-9434-C2C38F30A0CF}" srcOrd="5" destOrd="0" presId="urn:microsoft.com/office/officeart/2005/8/layout/chevron1"/>
    <dgm:cxn modelId="{A89A0C2C-6888-44E2-BC72-9FB47622525F}" type="presParOf" srcId="{4FCF17FB-5256-4E17-BDCB-10A30DD0B866}" destId="{ED7E998E-CA33-4EB7-B230-4CEEF19F777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86B493-F468-4F12-B385-8E8A3E137E4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1479B1D-230A-4758-9753-7B31384CD8E8}">
      <dgm:prSet phldrT="[文字]"/>
      <dgm:spPr>
        <a:solidFill>
          <a:srgbClr val="92D050"/>
        </a:solidFill>
      </dgm:spPr>
      <dgm:t>
        <a:bodyPr/>
        <a:lstStyle/>
        <a:p>
          <a:r>
            <a:rPr lang="zh-TW" altLang="en-US" dirty="0"/>
            <a:t>圖片</a:t>
          </a:r>
        </a:p>
      </dgm:t>
    </dgm:pt>
    <dgm:pt modelId="{26AB7104-006B-40C2-91CE-F2C6B8807B5E}" type="parTrans" cxnId="{DF6DE2CA-B9EF-4B28-AE39-3BDED2B03A4D}">
      <dgm:prSet/>
      <dgm:spPr/>
      <dgm:t>
        <a:bodyPr/>
        <a:lstStyle/>
        <a:p>
          <a:endParaRPr lang="zh-TW" altLang="en-US"/>
        </a:p>
      </dgm:t>
    </dgm:pt>
    <dgm:pt modelId="{591C398E-B55A-4ED0-95EC-5E4474487DCB}" type="sibTrans" cxnId="{DF6DE2CA-B9EF-4B28-AE39-3BDED2B03A4D}">
      <dgm:prSet/>
      <dgm:spPr/>
      <dgm:t>
        <a:bodyPr/>
        <a:lstStyle/>
        <a:p>
          <a:endParaRPr lang="zh-TW" altLang="en-US"/>
        </a:p>
      </dgm:t>
    </dgm:pt>
    <dgm:pt modelId="{ACA5D00D-C89C-4E51-B2F4-1A557A326673}">
      <dgm:prSet phldrT="[文字]"/>
      <dgm:spPr>
        <a:solidFill>
          <a:srgbClr val="92D050"/>
        </a:solidFill>
      </dgm:spPr>
      <dgm:t>
        <a:bodyPr/>
        <a:lstStyle/>
        <a:p>
          <a:r>
            <a:rPr lang="zh-TW" altLang="en-US" dirty="0"/>
            <a:t>灰階</a:t>
          </a:r>
        </a:p>
      </dgm:t>
    </dgm:pt>
    <dgm:pt modelId="{B3499D1C-D246-48E7-BBF3-A82ED601E197}" type="parTrans" cxnId="{92559B49-025F-46AB-9E5D-4BF4C34BB96C}">
      <dgm:prSet/>
      <dgm:spPr/>
      <dgm:t>
        <a:bodyPr/>
        <a:lstStyle/>
        <a:p>
          <a:endParaRPr lang="zh-TW" altLang="en-US"/>
        </a:p>
      </dgm:t>
    </dgm:pt>
    <dgm:pt modelId="{2C59BCFE-A0BB-44C3-BFE7-1F7C67416CB9}" type="sibTrans" cxnId="{92559B49-025F-46AB-9E5D-4BF4C34BB96C}">
      <dgm:prSet/>
      <dgm:spPr/>
      <dgm:t>
        <a:bodyPr/>
        <a:lstStyle/>
        <a:p>
          <a:endParaRPr lang="zh-TW" altLang="en-US"/>
        </a:p>
      </dgm:t>
    </dgm:pt>
    <dgm:pt modelId="{36988C2D-597D-472F-A3FA-52FBA850DB69}">
      <dgm:prSet/>
      <dgm:spPr>
        <a:solidFill>
          <a:srgbClr val="92D050"/>
        </a:solidFill>
      </dgm:spPr>
      <dgm:t>
        <a:bodyPr/>
        <a:lstStyle/>
        <a:p>
          <a:r>
            <a:rPr lang="en-US" altLang="zh-TW" dirty="0"/>
            <a:t>canny</a:t>
          </a:r>
          <a:endParaRPr lang="zh-TW" altLang="en-US" dirty="0"/>
        </a:p>
      </dgm:t>
    </dgm:pt>
    <dgm:pt modelId="{F88023CA-D38F-4512-8062-CD1D7EBA0BA0}" type="parTrans" cxnId="{1B7CE2BD-ACFB-4FE0-8362-ABE1E5EFC229}">
      <dgm:prSet/>
      <dgm:spPr/>
      <dgm:t>
        <a:bodyPr/>
        <a:lstStyle/>
        <a:p>
          <a:endParaRPr lang="zh-TW" altLang="en-US"/>
        </a:p>
      </dgm:t>
    </dgm:pt>
    <dgm:pt modelId="{4F89CE53-D3C0-4D61-97C5-1B0EF694F9E6}" type="sibTrans" cxnId="{1B7CE2BD-ACFB-4FE0-8362-ABE1E5EFC229}">
      <dgm:prSet/>
      <dgm:spPr/>
      <dgm:t>
        <a:bodyPr/>
        <a:lstStyle/>
        <a:p>
          <a:endParaRPr lang="zh-TW" altLang="en-US"/>
        </a:p>
      </dgm:t>
    </dgm:pt>
    <dgm:pt modelId="{5CE7FB58-83B6-4E8A-A3E4-3C2AFCCBC1F3}">
      <dgm:prSet/>
      <dgm:spPr>
        <a:solidFill>
          <a:srgbClr val="92D050"/>
        </a:solidFill>
      </dgm:spPr>
      <dgm:t>
        <a:bodyPr/>
        <a:lstStyle/>
        <a:p>
          <a:r>
            <a:rPr lang="zh-TW" altLang="en-US" dirty="0"/>
            <a:t>顯示</a:t>
          </a:r>
        </a:p>
      </dgm:t>
    </dgm:pt>
    <dgm:pt modelId="{F972BB92-CEAB-45E8-BE5F-F4EFDDA6362A}" type="parTrans" cxnId="{6CD38AD9-DF66-45DD-8380-BFBD4AFA9718}">
      <dgm:prSet/>
      <dgm:spPr/>
      <dgm:t>
        <a:bodyPr/>
        <a:lstStyle/>
        <a:p>
          <a:endParaRPr lang="zh-TW" altLang="en-US"/>
        </a:p>
      </dgm:t>
    </dgm:pt>
    <dgm:pt modelId="{318D6D90-6C96-4450-9CDF-25C3C6F637AB}" type="sibTrans" cxnId="{6CD38AD9-DF66-45DD-8380-BFBD4AFA9718}">
      <dgm:prSet/>
      <dgm:spPr/>
      <dgm:t>
        <a:bodyPr/>
        <a:lstStyle/>
        <a:p>
          <a:endParaRPr lang="zh-TW" altLang="en-US"/>
        </a:p>
      </dgm:t>
    </dgm:pt>
    <dgm:pt modelId="{4FCF17FB-5256-4E17-BDCB-10A30DD0B866}" type="pres">
      <dgm:prSet presAssocID="{4D86B493-F468-4F12-B385-8E8A3E137E45}" presName="Name0" presStyleCnt="0">
        <dgm:presLayoutVars>
          <dgm:dir/>
          <dgm:animLvl val="lvl"/>
          <dgm:resizeHandles val="exact"/>
        </dgm:presLayoutVars>
      </dgm:prSet>
      <dgm:spPr/>
    </dgm:pt>
    <dgm:pt modelId="{B7A9E3EE-E584-4537-9A3E-B581FC190213}" type="pres">
      <dgm:prSet presAssocID="{A1479B1D-230A-4758-9753-7B31384CD8E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1ADE53A-53A5-486E-81BF-D109B58461EF}" type="pres">
      <dgm:prSet presAssocID="{591C398E-B55A-4ED0-95EC-5E4474487DCB}" presName="parTxOnlySpace" presStyleCnt="0"/>
      <dgm:spPr/>
    </dgm:pt>
    <dgm:pt modelId="{A5E3676A-2264-43D6-94E6-8C7D7EC533E1}" type="pres">
      <dgm:prSet presAssocID="{ACA5D00D-C89C-4E51-B2F4-1A557A32667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D5BAAE2-017D-4C58-9202-796D400BE3E7}" type="pres">
      <dgm:prSet presAssocID="{2C59BCFE-A0BB-44C3-BFE7-1F7C67416CB9}" presName="parTxOnlySpace" presStyleCnt="0"/>
      <dgm:spPr/>
    </dgm:pt>
    <dgm:pt modelId="{26DE2BA9-9251-4DC7-AC1E-19638AE69F60}" type="pres">
      <dgm:prSet presAssocID="{36988C2D-597D-472F-A3FA-52FBA850DB6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588D010-F0EA-433E-9434-C2C38F30A0CF}" type="pres">
      <dgm:prSet presAssocID="{4F89CE53-D3C0-4D61-97C5-1B0EF694F9E6}" presName="parTxOnlySpace" presStyleCnt="0"/>
      <dgm:spPr/>
    </dgm:pt>
    <dgm:pt modelId="{ED7E998E-CA33-4EB7-B230-4CEEF19F777E}" type="pres">
      <dgm:prSet presAssocID="{5CE7FB58-83B6-4E8A-A3E4-3C2AFCCBC1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D35311F-F2F9-4E4C-9598-42887B63140B}" type="presOf" srcId="{36988C2D-597D-472F-A3FA-52FBA850DB69}" destId="{26DE2BA9-9251-4DC7-AC1E-19638AE69F60}" srcOrd="0" destOrd="0" presId="urn:microsoft.com/office/officeart/2005/8/layout/chevron1"/>
    <dgm:cxn modelId="{61497828-5B51-412C-9EFB-2AA045F1DA40}" type="presOf" srcId="{5CE7FB58-83B6-4E8A-A3E4-3C2AFCCBC1F3}" destId="{ED7E998E-CA33-4EB7-B230-4CEEF19F777E}" srcOrd="0" destOrd="0" presId="urn:microsoft.com/office/officeart/2005/8/layout/chevron1"/>
    <dgm:cxn modelId="{92559B49-025F-46AB-9E5D-4BF4C34BB96C}" srcId="{4D86B493-F468-4F12-B385-8E8A3E137E45}" destId="{ACA5D00D-C89C-4E51-B2F4-1A557A326673}" srcOrd="1" destOrd="0" parTransId="{B3499D1C-D246-48E7-BBF3-A82ED601E197}" sibTransId="{2C59BCFE-A0BB-44C3-BFE7-1F7C67416CB9}"/>
    <dgm:cxn modelId="{E68BFF72-67A1-48C8-B9D4-F06FC57D44AD}" type="presOf" srcId="{ACA5D00D-C89C-4E51-B2F4-1A557A326673}" destId="{A5E3676A-2264-43D6-94E6-8C7D7EC533E1}" srcOrd="0" destOrd="0" presId="urn:microsoft.com/office/officeart/2005/8/layout/chevron1"/>
    <dgm:cxn modelId="{009BBDAC-1C7E-433D-B7E6-3F2EC43DA847}" type="presOf" srcId="{A1479B1D-230A-4758-9753-7B31384CD8E8}" destId="{B7A9E3EE-E584-4537-9A3E-B581FC190213}" srcOrd="0" destOrd="0" presId="urn:microsoft.com/office/officeart/2005/8/layout/chevron1"/>
    <dgm:cxn modelId="{1B7CE2BD-ACFB-4FE0-8362-ABE1E5EFC229}" srcId="{4D86B493-F468-4F12-B385-8E8A3E137E45}" destId="{36988C2D-597D-472F-A3FA-52FBA850DB69}" srcOrd="2" destOrd="0" parTransId="{F88023CA-D38F-4512-8062-CD1D7EBA0BA0}" sibTransId="{4F89CE53-D3C0-4D61-97C5-1B0EF694F9E6}"/>
    <dgm:cxn modelId="{DF6DE2CA-B9EF-4B28-AE39-3BDED2B03A4D}" srcId="{4D86B493-F468-4F12-B385-8E8A3E137E45}" destId="{A1479B1D-230A-4758-9753-7B31384CD8E8}" srcOrd="0" destOrd="0" parTransId="{26AB7104-006B-40C2-91CE-F2C6B8807B5E}" sibTransId="{591C398E-B55A-4ED0-95EC-5E4474487DCB}"/>
    <dgm:cxn modelId="{16DD1CD4-4F10-4E62-A3F0-054FF0545A62}" type="presOf" srcId="{4D86B493-F468-4F12-B385-8E8A3E137E45}" destId="{4FCF17FB-5256-4E17-BDCB-10A30DD0B866}" srcOrd="0" destOrd="0" presId="urn:microsoft.com/office/officeart/2005/8/layout/chevron1"/>
    <dgm:cxn modelId="{6CD38AD9-DF66-45DD-8380-BFBD4AFA9718}" srcId="{4D86B493-F468-4F12-B385-8E8A3E137E45}" destId="{5CE7FB58-83B6-4E8A-A3E4-3C2AFCCBC1F3}" srcOrd="3" destOrd="0" parTransId="{F972BB92-CEAB-45E8-BE5F-F4EFDDA6362A}" sibTransId="{318D6D90-6C96-4450-9CDF-25C3C6F637AB}"/>
    <dgm:cxn modelId="{0F3DD73A-83EB-4A9F-81DC-987DC5E06DE2}" type="presParOf" srcId="{4FCF17FB-5256-4E17-BDCB-10A30DD0B866}" destId="{B7A9E3EE-E584-4537-9A3E-B581FC190213}" srcOrd="0" destOrd="0" presId="urn:microsoft.com/office/officeart/2005/8/layout/chevron1"/>
    <dgm:cxn modelId="{1448F7B2-E63F-4381-91C9-C990F417E849}" type="presParOf" srcId="{4FCF17FB-5256-4E17-BDCB-10A30DD0B866}" destId="{C1ADE53A-53A5-486E-81BF-D109B58461EF}" srcOrd="1" destOrd="0" presId="urn:microsoft.com/office/officeart/2005/8/layout/chevron1"/>
    <dgm:cxn modelId="{633A5AA0-0CF5-4798-A90E-A33C6454D8A2}" type="presParOf" srcId="{4FCF17FB-5256-4E17-BDCB-10A30DD0B866}" destId="{A5E3676A-2264-43D6-94E6-8C7D7EC533E1}" srcOrd="2" destOrd="0" presId="urn:microsoft.com/office/officeart/2005/8/layout/chevron1"/>
    <dgm:cxn modelId="{1174F1E6-2AE7-4257-A7D7-AE90AF57B78F}" type="presParOf" srcId="{4FCF17FB-5256-4E17-BDCB-10A30DD0B866}" destId="{DD5BAAE2-017D-4C58-9202-796D400BE3E7}" srcOrd="3" destOrd="0" presId="urn:microsoft.com/office/officeart/2005/8/layout/chevron1"/>
    <dgm:cxn modelId="{AD0B2702-640E-48F8-99CB-2F2C44119D6A}" type="presParOf" srcId="{4FCF17FB-5256-4E17-BDCB-10A30DD0B866}" destId="{26DE2BA9-9251-4DC7-AC1E-19638AE69F60}" srcOrd="4" destOrd="0" presId="urn:microsoft.com/office/officeart/2005/8/layout/chevron1"/>
    <dgm:cxn modelId="{0F022869-4F4E-4532-BBB7-1833FAA8770B}" type="presParOf" srcId="{4FCF17FB-5256-4E17-BDCB-10A30DD0B866}" destId="{F588D010-F0EA-433E-9434-C2C38F30A0CF}" srcOrd="5" destOrd="0" presId="urn:microsoft.com/office/officeart/2005/8/layout/chevron1"/>
    <dgm:cxn modelId="{A89A0C2C-6888-44E2-BC72-9FB47622525F}" type="presParOf" srcId="{4FCF17FB-5256-4E17-BDCB-10A30DD0B866}" destId="{ED7E998E-CA33-4EB7-B230-4CEEF19F777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86B493-F468-4F12-B385-8E8A3E137E4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1479B1D-230A-4758-9753-7B31384CD8E8}">
      <dgm:prSet phldrT="[文字]" custT="1"/>
      <dgm:spPr/>
      <dgm:t>
        <a:bodyPr/>
        <a:lstStyle/>
        <a:p>
          <a:r>
            <a:rPr lang="zh-TW" altLang="en-US" sz="2400" dirty="0"/>
            <a:t>圖片</a:t>
          </a:r>
        </a:p>
      </dgm:t>
    </dgm:pt>
    <dgm:pt modelId="{26AB7104-006B-40C2-91CE-F2C6B8807B5E}" type="parTrans" cxnId="{DF6DE2CA-B9EF-4B28-AE39-3BDED2B03A4D}">
      <dgm:prSet/>
      <dgm:spPr/>
      <dgm:t>
        <a:bodyPr/>
        <a:lstStyle/>
        <a:p>
          <a:endParaRPr lang="zh-TW" altLang="en-US" sz="2400"/>
        </a:p>
      </dgm:t>
    </dgm:pt>
    <dgm:pt modelId="{591C398E-B55A-4ED0-95EC-5E4474487DCB}" type="sibTrans" cxnId="{DF6DE2CA-B9EF-4B28-AE39-3BDED2B03A4D}">
      <dgm:prSet/>
      <dgm:spPr/>
      <dgm:t>
        <a:bodyPr/>
        <a:lstStyle/>
        <a:p>
          <a:endParaRPr lang="zh-TW" altLang="en-US" sz="2400"/>
        </a:p>
      </dgm:t>
    </dgm:pt>
    <dgm:pt modelId="{ACA5D00D-C89C-4E51-B2F4-1A557A326673}">
      <dgm:prSet phldrT="[文字]" custT="1"/>
      <dgm:spPr/>
      <dgm:t>
        <a:bodyPr/>
        <a:lstStyle/>
        <a:p>
          <a:r>
            <a:rPr lang="zh-TW" altLang="en-US" sz="2400" dirty="0"/>
            <a:t>灰階</a:t>
          </a:r>
        </a:p>
      </dgm:t>
    </dgm:pt>
    <dgm:pt modelId="{B3499D1C-D246-48E7-BBF3-A82ED601E197}" type="parTrans" cxnId="{92559B49-025F-46AB-9E5D-4BF4C34BB96C}">
      <dgm:prSet/>
      <dgm:spPr/>
      <dgm:t>
        <a:bodyPr/>
        <a:lstStyle/>
        <a:p>
          <a:endParaRPr lang="zh-TW" altLang="en-US" sz="2400"/>
        </a:p>
      </dgm:t>
    </dgm:pt>
    <dgm:pt modelId="{2C59BCFE-A0BB-44C3-BFE7-1F7C67416CB9}" type="sibTrans" cxnId="{92559B49-025F-46AB-9E5D-4BF4C34BB96C}">
      <dgm:prSet/>
      <dgm:spPr/>
      <dgm:t>
        <a:bodyPr/>
        <a:lstStyle/>
        <a:p>
          <a:endParaRPr lang="zh-TW" altLang="en-US" sz="2400"/>
        </a:p>
      </dgm:t>
    </dgm:pt>
    <dgm:pt modelId="{9469DD35-4F4F-462D-ACC3-7AE12A8A2F46}">
      <dgm:prSet phldrT="[文字]" custT="1"/>
      <dgm:spPr/>
      <dgm:t>
        <a:bodyPr/>
        <a:lstStyle/>
        <a:p>
          <a:r>
            <a:rPr lang="zh-TW" altLang="en-US" sz="2400" dirty="0"/>
            <a:t>顯示</a:t>
          </a:r>
        </a:p>
      </dgm:t>
    </dgm:pt>
    <dgm:pt modelId="{68BE918A-38F4-46B7-9789-5B9660CEB050}" type="parTrans" cxnId="{A61F107F-7506-4AE5-AC10-548A35FDBF7C}">
      <dgm:prSet/>
      <dgm:spPr/>
      <dgm:t>
        <a:bodyPr/>
        <a:lstStyle/>
        <a:p>
          <a:endParaRPr lang="zh-TW" altLang="en-US" sz="2400"/>
        </a:p>
      </dgm:t>
    </dgm:pt>
    <dgm:pt modelId="{CF13A0E1-61B4-4249-BFF7-F604C9F2BA12}" type="sibTrans" cxnId="{A61F107F-7506-4AE5-AC10-548A35FDBF7C}">
      <dgm:prSet/>
      <dgm:spPr/>
      <dgm:t>
        <a:bodyPr/>
        <a:lstStyle/>
        <a:p>
          <a:endParaRPr lang="zh-TW" altLang="en-US" sz="2400"/>
        </a:p>
      </dgm:t>
    </dgm:pt>
    <dgm:pt modelId="{36988C2D-597D-472F-A3FA-52FBA850DB69}">
      <dgm:prSet custT="1"/>
      <dgm:spPr/>
      <dgm:t>
        <a:bodyPr/>
        <a:lstStyle/>
        <a:p>
          <a:r>
            <a:rPr lang="en-US" altLang="zh-TW" sz="2400" dirty="0"/>
            <a:t>5x5</a:t>
          </a:r>
          <a:r>
            <a:rPr lang="zh-TW" altLang="en-US" sz="2400" dirty="0"/>
            <a:t>高斯</a:t>
          </a:r>
        </a:p>
      </dgm:t>
    </dgm:pt>
    <dgm:pt modelId="{F88023CA-D38F-4512-8062-CD1D7EBA0BA0}" type="parTrans" cxnId="{1B7CE2BD-ACFB-4FE0-8362-ABE1E5EFC229}">
      <dgm:prSet/>
      <dgm:spPr/>
      <dgm:t>
        <a:bodyPr/>
        <a:lstStyle/>
        <a:p>
          <a:endParaRPr lang="zh-TW" altLang="en-US" sz="2400"/>
        </a:p>
      </dgm:t>
    </dgm:pt>
    <dgm:pt modelId="{4F89CE53-D3C0-4D61-97C5-1B0EF694F9E6}" type="sibTrans" cxnId="{1B7CE2BD-ACFB-4FE0-8362-ABE1E5EFC229}">
      <dgm:prSet/>
      <dgm:spPr/>
      <dgm:t>
        <a:bodyPr/>
        <a:lstStyle/>
        <a:p>
          <a:endParaRPr lang="zh-TW" altLang="en-US" sz="2400"/>
        </a:p>
      </dgm:t>
    </dgm:pt>
    <dgm:pt modelId="{5CE7FB58-83B6-4E8A-A3E4-3C2AFCCBC1F3}">
      <dgm:prSet custT="1"/>
      <dgm:spPr/>
      <dgm:t>
        <a:bodyPr/>
        <a:lstStyle/>
        <a:p>
          <a:r>
            <a:rPr lang="en-US" altLang="zh-TW" sz="2400" dirty="0" err="1"/>
            <a:t>sobel</a:t>
          </a:r>
          <a:endParaRPr lang="zh-TW" altLang="en-US" sz="2400" dirty="0"/>
        </a:p>
      </dgm:t>
    </dgm:pt>
    <dgm:pt modelId="{F972BB92-CEAB-45E8-BE5F-F4EFDDA6362A}" type="parTrans" cxnId="{6CD38AD9-DF66-45DD-8380-BFBD4AFA9718}">
      <dgm:prSet/>
      <dgm:spPr/>
      <dgm:t>
        <a:bodyPr/>
        <a:lstStyle/>
        <a:p>
          <a:endParaRPr lang="zh-TW" altLang="en-US" sz="2400"/>
        </a:p>
      </dgm:t>
    </dgm:pt>
    <dgm:pt modelId="{318D6D90-6C96-4450-9CDF-25C3C6F637AB}" type="sibTrans" cxnId="{6CD38AD9-DF66-45DD-8380-BFBD4AFA9718}">
      <dgm:prSet/>
      <dgm:spPr/>
      <dgm:t>
        <a:bodyPr/>
        <a:lstStyle/>
        <a:p>
          <a:endParaRPr lang="zh-TW" altLang="en-US" sz="2400"/>
        </a:p>
      </dgm:t>
    </dgm:pt>
    <dgm:pt modelId="{4FCF17FB-5256-4E17-BDCB-10A30DD0B866}" type="pres">
      <dgm:prSet presAssocID="{4D86B493-F468-4F12-B385-8E8A3E137E45}" presName="Name0" presStyleCnt="0">
        <dgm:presLayoutVars>
          <dgm:dir/>
          <dgm:animLvl val="lvl"/>
          <dgm:resizeHandles val="exact"/>
        </dgm:presLayoutVars>
      </dgm:prSet>
      <dgm:spPr/>
    </dgm:pt>
    <dgm:pt modelId="{B7A9E3EE-E584-4537-9A3E-B581FC190213}" type="pres">
      <dgm:prSet presAssocID="{A1479B1D-230A-4758-9753-7B31384CD8E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1ADE53A-53A5-486E-81BF-D109B58461EF}" type="pres">
      <dgm:prSet presAssocID="{591C398E-B55A-4ED0-95EC-5E4474487DCB}" presName="parTxOnlySpace" presStyleCnt="0"/>
      <dgm:spPr/>
    </dgm:pt>
    <dgm:pt modelId="{A5E3676A-2264-43D6-94E6-8C7D7EC533E1}" type="pres">
      <dgm:prSet presAssocID="{ACA5D00D-C89C-4E51-B2F4-1A557A326673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D5BAAE2-017D-4C58-9202-796D400BE3E7}" type="pres">
      <dgm:prSet presAssocID="{2C59BCFE-A0BB-44C3-BFE7-1F7C67416CB9}" presName="parTxOnlySpace" presStyleCnt="0"/>
      <dgm:spPr/>
    </dgm:pt>
    <dgm:pt modelId="{26DE2BA9-9251-4DC7-AC1E-19638AE69F60}" type="pres">
      <dgm:prSet presAssocID="{36988C2D-597D-472F-A3FA-52FBA850DB6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588D010-F0EA-433E-9434-C2C38F30A0CF}" type="pres">
      <dgm:prSet presAssocID="{4F89CE53-D3C0-4D61-97C5-1B0EF694F9E6}" presName="parTxOnlySpace" presStyleCnt="0"/>
      <dgm:spPr/>
    </dgm:pt>
    <dgm:pt modelId="{ED7E998E-CA33-4EB7-B230-4CEEF19F777E}" type="pres">
      <dgm:prSet presAssocID="{5CE7FB58-83B6-4E8A-A3E4-3C2AFCCBC1F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FC2E32C-2DE0-4766-A95C-F99F06C08C6F}" type="pres">
      <dgm:prSet presAssocID="{318D6D90-6C96-4450-9CDF-25C3C6F637AB}" presName="parTxOnlySpace" presStyleCnt="0"/>
      <dgm:spPr/>
    </dgm:pt>
    <dgm:pt modelId="{777C87F2-FD56-4D49-95EF-E589EE05D295}" type="pres">
      <dgm:prSet presAssocID="{9469DD35-4F4F-462D-ACC3-7AE12A8A2F4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D35311F-F2F9-4E4C-9598-42887B63140B}" type="presOf" srcId="{36988C2D-597D-472F-A3FA-52FBA850DB69}" destId="{26DE2BA9-9251-4DC7-AC1E-19638AE69F60}" srcOrd="0" destOrd="0" presId="urn:microsoft.com/office/officeart/2005/8/layout/chevron1"/>
    <dgm:cxn modelId="{61497828-5B51-412C-9EFB-2AA045F1DA40}" type="presOf" srcId="{5CE7FB58-83B6-4E8A-A3E4-3C2AFCCBC1F3}" destId="{ED7E998E-CA33-4EB7-B230-4CEEF19F777E}" srcOrd="0" destOrd="0" presId="urn:microsoft.com/office/officeart/2005/8/layout/chevron1"/>
    <dgm:cxn modelId="{528CB041-4AC9-49BC-8E3A-B8325188D5EC}" type="presOf" srcId="{9469DD35-4F4F-462D-ACC3-7AE12A8A2F46}" destId="{777C87F2-FD56-4D49-95EF-E589EE05D295}" srcOrd="0" destOrd="0" presId="urn:microsoft.com/office/officeart/2005/8/layout/chevron1"/>
    <dgm:cxn modelId="{92559B49-025F-46AB-9E5D-4BF4C34BB96C}" srcId="{4D86B493-F468-4F12-B385-8E8A3E137E45}" destId="{ACA5D00D-C89C-4E51-B2F4-1A557A326673}" srcOrd="1" destOrd="0" parTransId="{B3499D1C-D246-48E7-BBF3-A82ED601E197}" sibTransId="{2C59BCFE-A0BB-44C3-BFE7-1F7C67416CB9}"/>
    <dgm:cxn modelId="{E68BFF72-67A1-48C8-B9D4-F06FC57D44AD}" type="presOf" srcId="{ACA5D00D-C89C-4E51-B2F4-1A557A326673}" destId="{A5E3676A-2264-43D6-94E6-8C7D7EC533E1}" srcOrd="0" destOrd="0" presId="urn:microsoft.com/office/officeart/2005/8/layout/chevron1"/>
    <dgm:cxn modelId="{A61F107F-7506-4AE5-AC10-548A35FDBF7C}" srcId="{4D86B493-F468-4F12-B385-8E8A3E137E45}" destId="{9469DD35-4F4F-462D-ACC3-7AE12A8A2F46}" srcOrd="4" destOrd="0" parTransId="{68BE918A-38F4-46B7-9789-5B9660CEB050}" sibTransId="{CF13A0E1-61B4-4249-BFF7-F604C9F2BA12}"/>
    <dgm:cxn modelId="{009BBDAC-1C7E-433D-B7E6-3F2EC43DA847}" type="presOf" srcId="{A1479B1D-230A-4758-9753-7B31384CD8E8}" destId="{B7A9E3EE-E584-4537-9A3E-B581FC190213}" srcOrd="0" destOrd="0" presId="urn:microsoft.com/office/officeart/2005/8/layout/chevron1"/>
    <dgm:cxn modelId="{1B7CE2BD-ACFB-4FE0-8362-ABE1E5EFC229}" srcId="{4D86B493-F468-4F12-B385-8E8A3E137E45}" destId="{36988C2D-597D-472F-A3FA-52FBA850DB69}" srcOrd="2" destOrd="0" parTransId="{F88023CA-D38F-4512-8062-CD1D7EBA0BA0}" sibTransId="{4F89CE53-D3C0-4D61-97C5-1B0EF694F9E6}"/>
    <dgm:cxn modelId="{DF6DE2CA-B9EF-4B28-AE39-3BDED2B03A4D}" srcId="{4D86B493-F468-4F12-B385-8E8A3E137E45}" destId="{A1479B1D-230A-4758-9753-7B31384CD8E8}" srcOrd="0" destOrd="0" parTransId="{26AB7104-006B-40C2-91CE-F2C6B8807B5E}" sibTransId="{591C398E-B55A-4ED0-95EC-5E4474487DCB}"/>
    <dgm:cxn modelId="{16DD1CD4-4F10-4E62-A3F0-054FF0545A62}" type="presOf" srcId="{4D86B493-F468-4F12-B385-8E8A3E137E45}" destId="{4FCF17FB-5256-4E17-BDCB-10A30DD0B866}" srcOrd="0" destOrd="0" presId="urn:microsoft.com/office/officeart/2005/8/layout/chevron1"/>
    <dgm:cxn modelId="{6CD38AD9-DF66-45DD-8380-BFBD4AFA9718}" srcId="{4D86B493-F468-4F12-B385-8E8A3E137E45}" destId="{5CE7FB58-83B6-4E8A-A3E4-3C2AFCCBC1F3}" srcOrd="3" destOrd="0" parTransId="{F972BB92-CEAB-45E8-BE5F-F4EFDDA6362A}" sibTransId="{318D6D90-6C96-4450-9CDF-25C3C6F637AB}"/>
    <dgm:cxn modelId="{0F3DD73A-83EB-4A9F-81DC-987DC5E06DE2}" type="presParOf" srcId="{4FCF17FB-5256-4E17-BDCB-10A30DD0B866}" destId="{B7A9E3EE-E584-4537-9A3E-B581FC190213}" srcOrd="0" destOrd="0" presId="urn:microsoft.com/office/officeart/2005/8/layout/chevron1"/>
    <dgm:cxn modelId="{1448F7B2-E63F-4381-91C9-C990F417E849}" type="presParOf" srcId="{4FCF17FB-5256-4E17-BDCB-10A30DD0B866}" destId="{C1ADE53A-53A5-486E-81BF-D109B58461EF}" srcOrd="1" destOrd="0" presId="urn:microsoft.com/office/officeart/2005/8/layout/chevron1"/>
    <dgm:cxn modelId="{633A5AA0-0CF5-4798-A90E-A33C6454D8A2}" type="presParOf" srcId="{4FCF17FB-5256-4E17-BDCB-10A30DD0B866}" destId="{A5E3676A-2264-43D6-94E6-8C7D7EC533E1}" srcOrd="2" destOrd="0" presId="urn:microsoft.com/office/officeart/2005/8/layout/chevron1"/>
    <dgm:cxn modelId="{1174F1E6-2AE7-4257-A7D7-AE90AF57B78F}" type="presParOf" srcId="{4FCF17FB-5256-4E17-BDCB-10A30DD0B866}" destId="{DD5BAAE2-017D-4C58-9202-796D400BE3E7}" srcOrd="3" destOrd="0" presId="urn:microsoft.com/office/officeart/2005/8/layout/chevron1"/>
    <dgm:cxn modelId="{AD0B2702-640E-48F8-99CB-2F2C44119D6A}" type="presParOf" srcId="{4FCF17FB-5256-4E17-BDCB-10A30DD0B866}" destId="{26DE2BA9-9251-4DC7-AC1E-19638AE69F60}" srcOrd="4" destOrd="0" presId="urn:microsoft.com/office/officeart/2005/8/layout/chevron1"/>
    <dgm:cxn modelId="{0F022869-4F4E-4532-BBB7-1833FAA8770B}" type="presParOf" srcId="{4FCF17FB-5256-4E17-BDCB-10A30DD0B866}" destId="{F588D010-F0EA-433E-9434-C2C38F30A0CF}" srcOrd="5" destOrd="0" presId="urn:microsoft.com/office/officeart/2005/8/layout/chevron1"/>
    <dgm:cxn modelId="{A89A0C2C-6888-44E2-BC72-9FB47622525F}" type="presParOf" srcId="{4FCF17FB-5256-4E17-BDCB-10A30DD0B866}" destId="{ED7E998E-CA33-4EB7-B230-4CEEF19F777E}" srcOrd="6" destOrd="0" presId="urn:microsoft.com/office/officeart/2005/8/layout/chevron1"/>
    <dgm:cxn modelId="{0BD9B916-FC9F-4531-8B5C-F2C444963BCC}" type="presParOf" srcId="{4FCF17FB-5256-4E17-BDCB-10A30DD0B866}" destId="{9FC2E32C-2DE0-4766-A95C-F99F06C08C6F}" srcOrd="7" destOrd="0" presId="urn:microsoft.com/office/officeart/2005/8/layout/chevron1"/>
    <dgm:cxn modelId="{4C6DBD4A-8283-4D0C-86BE-2F91010CBEC7}" type="presParOf" srcId="{4FCF17FB-5256-4E17-BDCB-10A30DD0B866}" destId="{777C87F2-FD56-4D49-95EF-E589EE05D295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9E3EE-E584-4537-9A3E-B581FC190213}">
      <dsp:nvSpPr>
        <dsp:cNvPr id="0" name=""/>
        <dsp:cNvSpPr/>
      </dsp:nvSpPr>
      <dsp:spPr>
        <a:xfrm>
          <a:off x="4665" y="347077"/>
          <a:ext cx="2715964" cy="1086385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22" tIns="57341" rIns="57341" bIns="57341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300" kern="1200" dirty="0"/>
            <a:t>圖片</a:t>
          </a:r>
        </a:p>
      </dsp:txBody>
      <dsp:txXfrm>
        <a:off x="547858" y="347077"/>
        <a:ext cx="1629579" cy="1086385"/>
      </dsp:txXfrm>
    </dsp:sp>
    <dsp:sp modelId="{A5E3676A-2264-43D6-94E6-8C7D7EC533E1}">
      <dsp:nvSpPr>
        <dsp:cNvPr id="0" name=""/>
        <dsp:cNvSpPr/>
      </dsp:nvSpPr>
      <dsp:spPr>
        <a:xfrm>
          <a:off x="2449033" y="347077"/>
          <a:ext cx="2715964" cy="1086385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22" tIns="57341" rIns="57341" bIns="57341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300" kern="1200" dirty="0"/>
            <a:t>灰階</a:t>
          </a:r>
        </a:p>
      </dsp:txBody>
      <dsp:txXfrm>
        <a:off x="2992226" y="347077"/>
        <a:ext cx="1629579" cy="1086385"/>
      </dsp:txXfrm>
    </dsp:sp>
    <dsp:sp modelId="{26DE2BA9-9251-4DC7-AC1E-19638AE69F60}">
      <dsp:nvSpPr>
        <dsp:cNvPr id="0" name=""/>
        <dsp:cNvSpPr/>
      </dsp:nvSpPr>
      <dsp:spPr>
        <a:xfrm>
          <a:off x="4893401" y="347077"/>
          <a:ext cx="2715964" cy="1086385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22" tIns="57341" rIns="57341" bIns="57341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300" kern="1200" dirty="0" err="1"/>
            <a:t>sobel</a:t>
          </a:r>
          <a:endParaRPr lang="zh-TW" altLang="en-US" sz="4300" kern="1200" dirty="0"/>
        </a:p>
      </dsp:txBody>
      <dsp:txXfrm>
        <a:off x="5436594" y="347077"/>
        <a:ext cx="1629579" cy="1086385"/>
      </dsp:txXfrm>
    </dsp:sp>
    <dsp:sp modelId="{ED7E998E-CA33-4EB7-B230-4CEEF19F777E}">
      <dsp:nvSpPr>
        <dsp:cNvPr id="0" name=""/>
        <dsp:cNvSpPr/>
      </dsp:nvSpPr>
      <dsp:spPr>
        <a:xfrm>
          <a:off x="7337769" y="347077"/>
          <a:ext cx="2715964" cy="1086385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22" tIns="57341" rIns="57341" bIns="57341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300" kern="1200" dirty="0"/>
            <a:t>顯示</a:t>
          </a:r>
        </a:p>
      </dsp:txBody>
      <dsp:txXfrm>
        <a:off x="7880962" y="347077"/>
        <a:ext cx="1629579" cy="10863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9E3EE-E584-4537-9A3E-B581FC190213}">
      <dsp:nvSpPr>
        <dsp:cNvPr id="0" name=""/>
        <dsp:cNvSpPr/>
      </dsp:nvSpPr>
      <dsp:spPr>
        <a:xfrm>
          <a:off x="4665" y="347077"/>
          <a:ext cx="2715964" cy="1086385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/>
            <a:t>圖片</a:t>
          </a:r>
        </a:p>
      </dsp:txBody>
      <dsp:txXfrm>
        <a:off x="547858" y="347077"/>
        <a:ext cx="1629579" cy="1086385"/>
      </dsp:txXfrm>
    </dsp:sp>
    <dsp:sp modelId="{A5E3676A-2264-43D6-94E6-8C7D7EC533E1}">
      <dsp:nvSpPr>
        <dsp:cNvPr id="0" name=""/>
        <dsp:cNvSpPr/>
      </dsp:nvSpPr>
      <dsp:spPr>
        <a:xfrm>
          <a:off x="2449033" y="347077"/>
          <a:ext cx="2715964" cy="1086385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/>
            <a:t>灰階</a:t>
          </a:r>
        </a:p>
      </dsp:txBody>
      <dsp:txXfrm>
        <a:off x="2992226" y="347077"/>
        <a:ext cx="1629579" cy="1086385"/>
      </dsp:txXfrm>
    </dsp:sp>
    <dsp:sp modelId="{26DE2BA9-9251-4DC7-AC1E-19638AE69F60}">
      <dsp:nvSpPr>
        <dsp:cNvPr id="0" name=""/>
        <dsp:cNvSpPr/>
      </dsp:nvSpPr>
      <dsp:spPr>
        <a:xfrm>
          <a:off x="4893401" y="347077"/>
          <a:ext cx="2715964" cy="1086385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000" kern="1200" dirty="0"/>
            <a:t>canny</a:t>
          </a:r>
          <a:endParaRPr lang="zh-TW" altLang="en-US" sz="4000" kern="1200" dirty="0"/>
        </a:p>
      </dsp:txBody>
      <dsp:txXfrm>
        <a:off x="5436594" y="347077"/>
        <a:ext cx="1629579" cy="1086385"/>
      </dsp:txXfrm>
    </dsp:sp>
    <dsp:sp modelId="{ED7E998E-CA33-4EB7-B230-4CEEF19F777E}">
      <dsp:nvSpPr>
        <dsp:cNvPr id="0" name=""/>
        <dsp:cNvSpPr/>
      </dsp:nvSpPr>
      <dsp:spPr>
        <a:xfrm>
          <a:off x="7337769" y="347077"/>
          <a:ext cx="2715964" cy="1086385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/>
            <a:t>顯示</a:t>
          </a:r>
        </a:p>
      </dsp:txBody>
      <dsp:txXfrm>
        <a:off x="7880962" y="347077"/>
        <a:ext cx="1629579" cy="10863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9E3EE-E584-4537-9A3E-B581FC190213}">
      <dsp:nvSpPr>
        <dsp:cNvPr id="0" name=""/>
        <dsp:cNvSpPr/>
      </dsp:nvSpPr>
      <dsp:spPr>
        <a:xfrm>
          <a:off x="2455" y="453161"/>
          <a:ext cx="2185541" cy="8742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圖片</a:t>
          </a:r>
        </a:p>
      </dsp:txBody>
      <dsp:txXfrm>
        <a:off x="439563" y="453161"/>
        <a:ext cx="1311325" cy="874216"/>
      </dsp:txXfrm>
    </dsp:sp>
    <dsp:sp modelId="{A5E3676A-2264-43D6-94E6-8C7D7EC533E1}">
      <dsp:nvSpPr>
        <dsp:cNvPr id="0" name=""/>
        <dsp:cNvSpPr/>
      </dsp:nvSpPr>
      <dsp:spPr>
        <a:xfrm>
          <a:off x="1969442" y="453161"/>
          <a:ext cx="2185541" cy="8742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灰階</a:t>
          </a:r>
        </a:p>
      </dsp:txBody>
      <dsp:txXfrm>
        <a:off x="2406550" y="453161"/>
        <a:ext cx="1311325" cy="874216"/>
      </dsp:txXfrm>
    </dsp:sp>
    <dsp:sp modelId="{26DE2BA9-9251-4DC7-AC1E-19638AE69F60}">
      <dsp:nvSpPr>
        <dsp:cNvPr id="0" name=""/>
        <dsp:cNvSpPr/>
      </dsp:nvSpPr>
      <dsp:spPr>
        <a:xfrm>
          <a:off x="3936429" y="453161"/>
          <a:ext cx="2185541" cy="8742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5x5</a:t>
          </a:r>
          <a:r>
            <a:rPr lang="zh-TW" altLang="en-US" sz="2400" kern="1200" dirty="0"/>
            <a:t>高斯</a:t>
          </a:r>
        </a:p>
      </dsp:txBody>
      <dsp:txXfrm>
        <a:off x="4373537" y="453161"/>
        <a:ext cx="1311325" cy="874216"/>
      </dsp:txXfrm>
    </dsp:sp>
    <dsp:sp modelId="{ED7E998E-CA33-4EB7-B230-4CEEF19F777E}">
      <dsp:nvSpPr>
        <dsp:cNvPr id="0" name=""/>
        <dsp:cNvSpPr/>
      </dsp:nvSpPr>
      <dsp:spPr>
        <a:xfrm>
          <a:off x="5903416" y="453161"/>
          <a:ext cx="2185541" cy="8742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 err="1"/>
            <a:t>sobel</a:t>
          </a:r>
          <a:endParaRPr lang="zh-TW" altLang="en-US" sz="2400" kern="1200" dirty="0"/>
        </a:p>
      </dsp:txBody>
      <dsp:txXfrm>
        <a:off x="6340524" y="453161"/>
        <a:ext cx="1311325" cy="874216"/>
      </dsp:txXfrm>
    </dsp:sp>
    <dsp:sp modelId="{777C87F2-FD56-4D49-95EF-E589EE05D295}">
      <dsp:nvSpPr>
        <dsp:cNvPr id="0" name=""/>
        <dsp:cNvSpPr/>
      </dsp:nvSpPr>
      <dsp:spPr>
        <a:xfrm>
          <a:off x="7870403" y="453161"/>
          <a:ext cx="2185541" cy="8742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顯示</a:t>
          </a:r>
        </a:p>
      </dsp:txBody>
      <dsp:txXfrm>
        <a:off x="8307511" y="453161"/>
        <a:ext cx="1311325" cy="874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1C3C-B30B-42CC-94D5-E0630650B9B3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8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1C3C-B30B-42CC-94D5-E0630650B9B3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10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1C3C-B30B-42CC-94D5-E0630650B9B3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41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1C3C-B30B-42CC-94D5-E0630650B9B3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69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8BC1C3C-B30B-42CC-94D5-E0630650B9B3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75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1C3C-B30B-42CC-94D5-E0630650B9B3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1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1C3C-B30B-42CC-94D5-E0630650B9B3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14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1C3C-B30B-42CC-94D5-E0630650B9B3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37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1C3C-B30B-42CC-94D5-E0630650B9B3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77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1C3C-B30B-42CC-94D5-E0630650B9B3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67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1C3C-B30B-42CC-94D5-E0630650B9B3}" type="datetimeFigureOut">
              <a:rPr lang="zh-TW" altLang="en-US" smtClean="0"/>
              <a:t>2020/4/27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61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8BC1C3C-B30B-42CC-94D5-E0630650B9B3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20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AC533-971C-44BF-B841-0706C27AC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8000" dirty="0"/>
              <a:t>嵌入式影像處理</a:t>
            </a:r>
            <a:r>
              <a:rPr lang="en-US" altLang="zh-TW" sz="8000" dirty="0"/>
              <a:t>-</a:t>
            </a:r>
            <a:r>
              <a:rPr lang="zh-TW" altLang="en-US" sz="5400" dirty="0"/>
              <a:t>作業</a:t>
            </a:r>
            <a:r>
              <a:rPr lang="en-US" altLang="zh-TW" sz="5400" dirty="0"/>
              <a:t>2</a:t>
            </a:r>
            <a:endParaRPr lang="zh-TW" altLang="en-US" sz="7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B47136-94FB-4F1A-98E2-4344BD458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姓名</a:t>
            </a:r>
            <a:r>
              <a:rPr lang="en-US" altLang="zh-TW" dirty="0"/>
              <a:t>:</a:t>
            </a:r>
            <a:r>
              <a:rPr lang="zh-TW" altLang="en-US" dirty="0"/>
              <a:t> 楊宗益</a:t>
            </a:r>
            <a:endParaRPr lang="en-US" altLang="zh-TW" dirty="0"/>
          </a:p>
          <a:p>
            <a:r>
              <a:rPr lang="zh-TW" altLang="en-US" dirty="0"/>
              <a:t>系級</a:t>
            </a:r>
            <a:r>
              <a:rPr lang="en-US" altLang="zh-TW" dirty="0"/>
              <a:t>:</a:t>
            </a:r>
            <a:r>
              <a:rPr lang="zh-TW" altLang="en-US" dirty="0"/>
              <a:t> 碩一甲</a:t>
            </a:r>
            <a:endParaRPr lang="en-US" altLang="zh-TW" dirty="0"/>
          </a:p>
          <a:p>
            <a:r>
              <a:rPr lang="zh-TW" altLang="en-US" dirty="0"/>
              <a:t>學號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F107112119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859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38CE86-DAA1-4C8E-AC5C-54C926F8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423D02-02BD-4163-AEF3-2B135E9FC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作業</a:t>
            </a:r>
            <a:r>
              <a:rPr lang="en-US" altLang="zh-TW" dirty="0"/>
              <a:t>2</a:t>
            </a:r>
            <a:r>
              <a:rPr lang="zh-TW" altLang="en-US" dirty="0"/>
              <a:t>：抓取人形從學校家居另存「等公車的影像」，將影像放到樹莓派裡面，對影像進行</a:t>
            </a:r>
            <a:r>
              <a:rPr lang="en-US" altLang="zh-TW" dirty="0" err="1"/>
              <a:t>sobel</a:t>
            </a:r>
            <a:r>
              <a:rPr lang="zh-TW" altLang="en-US" dirty="0"/>
              <a:t>或</a:t>
            </a:r>
            <a:r>
              <a:rPr lang="en-US" altLang="zh-TW" dirty="0"/>
              <a:t>canny</a:t>
            </a:r>
            <a:r>
              <a:rPr lang="zh-TW" altLang="en-US" dirty="0"/>
              <a:t>，調整參數，將人形的輪廓畫出來。差異在哪？將結果存成圖片留言在下方，並標註姓名，學號，科系，以及把程序放到</a:t>
            </a:r>
            <a:r>
              <a:rPr lang="en-US" altLang="zh-TW" dirty="0"/>
              <a:t>git hub</a:t>
            </a:r>
            <a:r>
              <a:rPr lang="zh-TW" altLang="en-US" dirty="0"/>
              <a:t>上面，把</a:t>
            </a:r>
            <a:r>
              <a:rPr lang="en-US" altLang="zh-TW" dirty="0" err="1"/>
              <a:t>github</a:t>
            </a:r>
            <a:r>
              <a:rPr lang="zh-TW" altLang="en-US" dirty="0"/>
              <a:t>的連結也一併附上。</a:t>
            </a:r>
          </a:p>
        </p:txBody>
      </p:sp>
    </p:spTree>
    <p:extLst>
      <p:ext uri="{BB962C8B-B14F-4D97-AF65-F5344CB8AC3E}">
        <p14:creationId xmlns:p14="http://schemas.microsoft.com/office/powerpoint/2010/main" val="165329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5AC02-4F56-4938-B931-261B15DB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A01206FA-ADAD-46FC-BD58-3B927036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042653"/>
              </p:ext>
            </p:extLst>
          </p:nvPr>
        </p:nvGraphicFramePr>
        <p:xfrm>
          <a:off x="1069975" y="2120900"/>
          <a:ext cx="10058400" cy="178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18FA6AE7-6947-4AFF-AAB1-BBEBB2186F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304274"/>
              </p:ext>
            </p:extLst>
          </p:nvPr>
        </p:nvGraphicFramePr>
        <p:xfrm>
          <a:off x="1063625" y="3418840"/>
          <a:ext cx="10058400" cy="178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DAEB18CE-7CE5-4EEB-B021-D84F306C41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209701"/>
              </p:ext>
            </p:extLst>
          </p:nvPr>
        </p:nvGraphicFramePr>
        <p:xfrm>
          <a:off x="1069975" y="4559554"/>
          <a:ext cx="10058400" cy="178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06722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6F17A-35AB-47CA-9579-21D403AA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等公車的影像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CC1BB26-7130-4D34-9156-4F0E2F904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098" y="1669795"/>
            <a:ext cx="7748022" cy="5167931"/>
          </a:xfrm>
        </p:spPr>
      </p:pic>
    </p:spTree>
    <p:extLst>
      <p:ext uri="{BB962C8B-B14F-4D97-AF65-F5344CB8AC3E}">
        <p14:creationId xmlns:p14="http://schemas.microsoft.com/office/powerpoint/2010/main" val="150577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BDE148-45C4-4DE9-8715-E18708D3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Sobel</a:t>
            </a:r>
            <a:endParaRPr lang="zh-TW" altLang="en-US" dirty="0"/>
          </a:p>
        </p:txBody>
      </p:sp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1AA09724-CE24-4F4A-9F42-29A1690DC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880" y="1698120"/>
            <a:ext cx="7406639" cy="5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7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5ED45-3817-4F45-A661-9C26C569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canny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245B6FD1-2861-4DFE-90A4-3994272AC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883" y="1602740"/>
            <a:ext cx="7537543" cy="52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4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D37475-DE0A-436A-B136-6A3CEAA3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Gauss_sobel</a:t>
            </a:r>
            <a:endParaRPr lang="zh-TW" altLang="en-US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7F6C6286-241B-42D0-9684-C86ED5E1B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992" y="1700162"/>
            <a:ext cx="7389368" cy="515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1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50F612-0822-47C3-9334-9C78E5ED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9CD4649-2DE0-416B-9F08-0EE4A48E8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28" y="2352687"/>
            <a:ext cx="7776824" cy="2152625"/>
          </a:xfrm>
        </p:spPr>
      </p:pic>
    </p:spTree>
    <p:extLst>
      <p:ext uri="{BB962C8B-B14F-4D97-AF65-F5344CB8AC3E}">
        <p14:creationId xmlns:p14="http://schemas.microsoft.com/office/powerpoint/2010/main" val="470583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1723</TotalTime>
  <Words>131</Words>
  <Application>Microsoft Office PowerPoint</Application>
  <PresentationFormat>寬螢幕</PresentationFormat>
  <Paragraphs>25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木刻字型</vt:lpstr>
      <vt:lpstr>嵌入式影像處理-作業2</vt:lpstr>
      <vt:lpstr>作業</vt:lpstr>
      <vt:lpstr>流程</vt:lpstr>
      <vt:lpstr>等公車的影像</vt:lpstr>
      <vt:lpstr>Sobel</vt:lpstr>
      <vt:lpstr>canny</vt:lpstr>
      <vt:lpstr>Gauss_sobel</vt:lpstr>
      <vt:lpstr>系統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嵌入式影像處理</dc:title>
  <dc:creator>Tim_Lab</dc:creator>
  <cp:lastModifiedBy>yang洋蔥</cp:lastModifiedBy>
  <cp:revision>32</cp:revision>
  <dcterms:created xsi:type="dcterms:W3CDTF">2020-03-31T03:24:48Z</dcterms:created>
  <dcterms:modified xsi:type="dcterms:W3CDTF">2020-04-27T06:17:12Z</dcterms:modified>
</cp:coreProperties>
</file>