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68" r:id="rId4"/>
    <p:sldId id="270" r:id="rId5"/>
    <p:sldId id="262" r:id="rId6"/>
    <p:sldId id="271" r:id="rId7"/>
    <p:sldId id="273" r:id="rId8"/>
    <p:sldId id="275" r:id="rId9"/>
    <p:sldId id="274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E3C62-8AAB-4B7E-9D0E-874F531DECB8}" type="doc">
      <dgm:prSet loTypeId="urn:microsoft.com/office/officeart/2005/8/layout/h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276B544-8335-4C0C-A327-BAA2CFE33FE6}">
      <dgm:prSet phldrT="[文字]"/>
      <dgm:spPr/>
      <dgm:t>
        <a:bodyPr/>
        <a:lstStyle/>
        <a:p>
          <a:r>
            <a:rPr lang="zh-TW" altLang="en-US" b="1" dirty="0"/>
            <a:t>圖檔</a:t>
          </a:r>
        </a:p>
      </dgm:t>
    </dgm:pt>
    <dgm:pt modelId="{174E33B0-2D32-4BC1-B71F-768CFACB12F4}" type="parTrans" cxnId="{075BCFEA-5349-4D8A-938C-42FC68C611B6}">
      <dgm:prSet/>
      <dgm:spPr/>
      <dgm:t>
        <a:bodyPr/>
        <a:lstStyle/>
        <a:p>
          <a:endParaRPr lang="zh-TW" altLang="en-US"/>
        </a:p>
      </dgm:t>
    </dgm:pt>
    <dgm:pt modelId="{3B863754-71AF-400A-B659-A135B2B91584}" type="sibTrans" cxnId="{075BCFEA-5349-4D8A-938C-42FC68C611B6}">
      <dgm:prSet/>
      <dgm:spPr/>
      <dgm:t>
        <a:bodyPr/>
        <a:lstStyle/>
        <a:p>
          <a:endParaRPr lang="zh-TW" altLang="en-US"/>
        </a:p>
      </dgm:t>
    </dgm:pt>
    <dgm:pt modelId="{07AC4E84-8A7E-499D-92D0-69B4D5B7A39B}">
      <dgm:prSet phldrT="[文字]"/>
      <dgm:spPr/>
      <dgm:t>
        <a:bodyPr/>
        <a:lstStyle/>
        <a:p>
          <a:r>
            <a:rPr lang="zh-TW" altLang="en-US" b="1" dirty="0"/>
            <a:t>圖片運算</a:t>
          </a:r>
        </a:p>
      </dgm:t>
    </dgm:pt>
    <dgm:pt modelId="{5B824529-0A7C-47F3-B51C-AB8DE8C847F8}" type="parTrans" cxnId="{08CCBD78-B05F-4726-A7B0-DB0D9BA968F2}">
      <dgm:prSet/>
      <dgm:spPr/>
      <dgm:t>
        <a:bodyPr/>
        <a:lstStyle/>
        <a:p>
          <a:endParaRPr lang="zh-TW" altLang="en-US"/>
        </a:p>
      </dgm:t>
    </dgm:pt>
    <dgm:pt modelId="{6C7BA216-C4C4-4583-99D7-1468CB81503D}" type="sibTrans" cxnId="{08CCBD78-B05F-4726-A7B0-DB0D9BA968F2}">
      <dgm:prSet/>
      <dgm:spPr/>
      <dgm:t>
        <a:bodyPr/>
        <a:lstStyle/>
        <a:p>
          <a:endParaRPr lang="zh-TW" altLang="en-US"/>
        </a:p>
      </dgm:t>
    </dgm:pt>
    <dgm:pt modelId="{5849F78D-360C-44A2-B400-381FFC70B276}">
      <dgm:prSet phldrT="[文字]"/>
      <dgm:spPr/>
      <dgm:t>
        <a:bodyPr/>
        <a:lstStyle/>
        <a:p>
          <a:r>
            <a:rPr lang="zh-TW" altLang="en-US" b="1" dirty="0">
              <a:latin typeface="+mn-lt"/>
            </a:rPr>
            <a:t>霍夫取圓</a:t>
          </a:r>
        </a:p>
      </dgm:t>
    </dgm:pt>
    <dgm:pt modelId="{6B70512A-19E2-42CD-A552-128DAF98B82E}" type="parTrans" cxnId="{A57777CF-B544-4534-955D-67774209E301}">
      <dgm:prSet/>
      <dgm:spPr/>
      <dgm:t>
        <a:bodyPr/>
        <a:lstStyle/>
        <a:p>
          <a:endParaRPr lang="zh-TW" altLang="en-US"/>
        </a:p>
      </dgm:t>
    </dgm:pt>
    <dgm:pt modelId="{DB9B2ED6-D09E-49AC-A47A-C04B655A6F91}" type="sibTrans" cxnId="{A57777CF-B544-4534-955D-67774209E301}">
      <dgm:prSet/>
      <dgm:spPr/>
      <dgm:t>
        <a:bodyPr/>
        <a:lstStyle/>
        <a:p>
          <a:endParaRPr lang="zh-TW" altLang="en-US"/>
        </a:p>
      </dgm:t>
    </dgm:pt>
    <dgm:pt modelId="{A33B1C47-ABA0-426B-AC81-3DEED5109C49}">
      <dgm:prSet/>
      <dgm:spPr/>
      <dgm:t>
        <a:bodyPr/>
        <a:lstStyle/>
        <a:p>
          <a:r>
            <a:rPr lang="zh-TW" altLang="en-US" b="1" dirty="0"/>
            <a:t>直方圖</a:t>
          </a:r>
          <a:endParaRPr lang="en-US" altLang="zh-TW" b="1" dirty="0"/>
        </a:p>
        <a:p>
          <a:r>
            <a:rPr lang="zh-TW" altLang="en-US" b="1" dirty="0"/>
            <a:t>取半徑</a:t>
          </a:r>
        </a:p>
      </dgm:t>
    </dgm:pt>
    <dgm:pt modelId="{DF22DA91-6F1A-4D23-9DE8-5FB0B07280CA}" type="parTrans" cxnId="{F22AEBD9-45B6-4E29-9A54-984703ECF551}">
      <dgm:prSet/>
      <dgm:spPr/>
      <dgm:t>
        <a:bodyPr/>
        <a:lstStyle/>
        <a:p>
          <a:endParaRPr lang="zh-TW" altLang="en-US"/>
        </a:p>
      </dgm:t>
    </dgm:pt>
    <dgm:pt modelId="{7A4D07D5-DB7D-4675-A1A7-08AB646850A7}" type="sibTrans" cxnId="{F22AEBD9-45B6-4E29-9A54-984703ECF551}">
      <dgm:prSet/>
      <dgm:spPr/>
      <dgm:t>
        <a:bodyPr/>
        <a:lstStyle/>
        <a:p>
          <a:endParaRPr lang="zh-TW" altLang="en-US"/>
        </a:p>
      </dgm:t>
    </dgm:pt>
    <dgm:pt modelId="{41433590-30D9-4C19-B784-F4367D1A0F31}" type="pres">
      <dgm:prSet presAssocID="{5D8E3C62-8AAB-4B7E-9D0E-874F531DECB8}" presName="Name0" presStyleCnt="0">
        <dgm:presLayoutVars>
          <dgm:dir/>
          <dgm:animLvl val="lvl"/>
          <dgm:resizeHandles val="exact"/>
        </dgm:presLayoutVars>
      </dgm:prSet>
      <dgm:spPr/>
    </dgm:pt>
    <dgm:pt modelId="{B61352BB-C026-4714-98A2-EB7F74EA2B67}" type="pres">
      <dgm:prSet presAssocID="{5D8E3C62-8AAB-4B7E-9D0E-874F531DECB8}" presName="dummy" presStyleCnt="0"/>
      <dgm:spPr/>
    </dgm:pt>
    <dgm:pt modelId="{5125D30E-BC5A-46F0-BB48-7E2F484038AF}" type="pres">
      <dgm:prSet presAssocID="{5D8E3C62-8AAB-4B7E-9D0E-874F531DECB8}" presName="linH" presStyleCnt="0"/>
      <dgm:spPr/>
    </dgm:pt>
    <dgm:pt modelId="{DF63A025-AA41-4480-84A4-390FB4561955}" type="pres">
      <dgm:prSet presAssocID="{5D8E3C62-8AAB-4B7E-9D0E-874F531DECB8}" presName="padding1" presStyleCnt="0"/>
      <dgm:spPr/>
    </dgm:pt>
    <dgm:pt modelId="{92B038D1-8EE7-4592-A071-4AC28CF7B12B}" type="pres">
      <dgm:prSet presAssocID="{6276B544-8335-4C0C-A327-BAA2CFE33FE6}" presName="linV" presStyleCnt="0"/>
      <dgm:spPr/>
    </dgm:pt>
    <dgm:pt modelId="{9311F7E5-A8A3-4418-BE9B-ECB09C0FF6B9}" type="pres">
      <dgm:prSet presAssocID="{6276B544-8335-4C0C-A327-BAA2CFE33FE6}" presName="spVertical1" presStyleCnt="0"/>
      <dgm:spPr/>
    </dgm:pt>
    <dgm:pt modelId="{18B2175E-4791-40EB-AD67-5C9E202DE852}" type="pres">
      <dgm:prSet presAssocID="{6276B544-8335-4C0C-A327-BAA2CFE33FE6}" presName="parTx" presStyleLbl="revTx" presStyleIdx="0" presStyleCnt="4" custLinFactNeighborX="-39659" custLinFactNeighborY="0">
        <dgm:presLayoutVars>
          <dgm:chMax val="0"/>
          <dgm:chPref val="0"/>
          <dgm:bulletEnabled val="1"/>
        </dgm:presLayoutVars>
      </dgm:prSet>
      <dgm:spPr/>
    </dgm:pt>
    <dgm:pt modelId="{82D7C3F8-17FB-4F5A-9C3F-94AE0E4277D1}" type="pres">
      <dgm:prSet presAssocID="{6276B544-8335-4C0C-A327-BAA2CFE33FE6}" presName="spVertical2" presStyleCnt="0"/>
      <dgm:spPr/>
    </dgm:pt>
    <dgm:pt modelId="{F880202A-3899-44EF-834D-66F582774B42}" type="pres">
      <dgm:prSet presAssocID="{6276B544-8335-4C0C-A327-BAA2CFE33FE6}" presName="spVertical3" presStyleCnt="0"/>
      <dgm:spPr/>
    </dgm:pt>
    <dgm:pt modelId="{C38BB53B-BF8F-48F6-BCE4-F182FE0FA8EC}" type="pres">
      <dgm:prSet presAssocID="{3B863754-71AF-400A-B659-A135B2B91584}" presName="space" presStyleCnt="0"/>
      <dgm:spPr/>
    </dgm:pt>
    <dgm:pt modelId="{0A16CA06-456C-42B2-8F35-4530DA9513AC}" type="pres">
      <dgm:prSet presAssocID="{07AC4E84-8A7E-499D-92D0-69B4D5B7A39B}" presName="linV" presStyleCnt="0"/>
      <dgm:spPr/>
    </dgm:pt>
    <dgm:pt modelId="{78559997-BFE4-4F43-9FC3-666D4F2E873C}" type="pres">
      <dgm:prSet presAssocID="{07AC4E84-8A7E-499D-92D0-69B4D5B7A39B}" presName="spVertical1" presStyleCnt="0"/>
      <dgm:spPr/>
    </dgm:pt>
    <dgm:pt modelId="{3C36A654-B050-4F62-BA26-2372169D140E}" type="pres">
      <dgm:prSet presAssocID="{07AC4E84-8A7E-499D-92D0-69B4D5B7A39B}" presName="parTx" presStyleLbl="revTx" presStyleIdx="1" presStyleCnt="4" custLinFactNeighborX="-45203" custLinFactNeighborY="0">
        <dgm:presLayoutVars>
          <dgm:chMax val="0"/>
          <dgm:chPref val="0"/>
          <dgm:bulletEnabled val="1"/>
        </dgm:presLayoutVars>
      </dgm:prSet>
      <dgm:spPr/>
    </dgm:pt>
    <dgm:pt modelId="{D5677919-883B-4979-BE4E-CD5267F1103C}" type="pres">
      <dgm:prSet presAssocID="{07AC4E84-8A7E-499D-92D0-69B4D5B7A39B}" presName="spVertical2" presStyleCnt="0"/>
      <dgm:spPr/>
    </dgm:pt>
    <dgm:pt modelId="{727CC7F2-C595-4F68-A480-2CB95AB7219E}" type="pres">
      <dgm:prSet presAssocID="{07AC4E84-8A7E-499D-92D0-69B4D5B7A39B}" presName="spVertical3" presStyleCnt="0"/>
      <dgm:spPr/>
    </dgm:pt>
    <dgm:pt modelId="{A476A787-9D03-4BBA-88C5-4A583C214210}" type="pres">
      <dgm:prSet presAssocID="{6C7BA216-C4C4-4583-99D7-1468CB81503D}" presName="space" presStyleCnt="0"/>
      <dgm:spPr/>
    </dgm:pt>
    <dgm:pt modelId="{B89FB27E-1467-4211-A501-7D1E14E47CA2}" type="pres">
      <dgm:prSet presAssocID="{5849F78D-360C-44A2-B400-381FFC70B276}" presName="linV" presStyleCnt="0"/>
      <dgm:spPr/>
    </dgm:pt>
    <dgm:pt modelId="{2BA545C0-56B4-4C12-82AA-3DFF02345630}" type="pres">
      <dgm:prSet presAssocID="{5849F78D-360C-44A2-B400-381FFC70B276}" presName="spVertical1" presStyleCnt="0"/>
      <dgm:spPr/>
    </dgm:pt>
    <dgm:pt modelId="{5D470925-5C25-492B-9F6D-CF03D74A419C}" type="pres">
      <dgm:prSet presAssocID="{5849F78D-360C-44A2-B400-381FFC70B276}" presName="parTx" presStyleLbl="revTx" presStyleIdx="2" presStyleCnt="4" custLinFactNeighborX="-26651" custLinFactNeighborY="0">
        <dgm:presLayoutVars>
          <dgm:chMax val="0"/>
          <dgm:chPref val="0"/>
          <dgm:bulletEnabled val="1"/>
        </dgm:presLayoutVars>
      </dgm:prSet>
      <dgm:spPr/>
    </dgm:pt>
    <dgm:pt modelId="{ADB95AC2-6F80-404B-843E-AD6DF20A40CA}" type="pres">
      <dgm:prSet presAssocID="{5849F78D-360C-44A2-B400-381FFC70B276}" presName="spVertical2" presStyleCnt="0"/>
      <dgm:spPr/>
    </dgm:pt>
    <dgm:pt modelId="{ECAB57BA-403E-420C-AA92-614F3ACFD08B}" type="pres">
      <dgm:prSet presAssocID="{5849F78D-360C-44A2-B400-381FFC70B276}" presName="spVertical3" presStyleCnt="0"/>
      <dgm:spPr/>
    </dgm:pt>
    <dgm:pt modelId="{40895F5B-25BF-475D-BCFF-EF32120ABD72}" type="pres">
      <dgm:prSet presAssocID="{DB9B2ED6-D09E-49AC-A47A-C04B655A6F91}" presName="space" presStyleCnt="0"/>
      <dgm:spPr/>
    </dgm:pt>
    <dgm:pt modelId="{6936E858-386A-4AAF-BD2A-73BD881A0D1C}" type="pres">
      <dgm:prSet presAssocID="{A33B1C47-ABA0-426B-AC81-3DEED5109C49}" presName="linV" presStyleCnt="0"/>
      <dgm:spPr/>
    </dgm:pt>
    <dgm:pt modelId="{B8BFD2AB-7849-4E0B-A955-3EF5870DEED8}" type="pres">
      <dgm:prSet presAssocID="{A33B1C47-ABA0-426B-AC81-3DEED5109C49}" presName="spVertical1" presStyleCnt="0"/>
      <dgm:spPr/>
    </dgm:pt>
    <dgm:pt modelId="{6410F125-9CE2-46DF-B38E-DF2673AFFA11}" type="pres">
      <dgm:prSet presAssocID="{A33B1C47-ABA0-426B-AC81-3DEED5109C49}" presName="parTx" presStyleLbl="revTx" presStyleIdx="3" presStyleCnt="4" custLinFactNeighborX="-20148" custLinFactNeighborY="0">
        <dgm:presLayoutVars>
          <dgm:chMax val="0"/>
          <dgm:chPref val="0"/>
          <dgm:bulletEnabled val="1"/>
        </dgm:presLayoutVars>
      </dgm:prSet>
      <dgm:spPr/>
    </dgm:pt>
    <dgm:pt modelId="{63435AE2-4B80-4626-B34B-B11F16954A57}" type="pres">
      <dgm:prSet presAssocID="{A33B1C47-ABA0-426B-AC81-3DEED5109C49}" presName="spVertical2" presStyleCnt="0"/>
      <dgm:spPr/>
    </dgm:pt>
    <dgm:pt modelId="{533195BC-0710-4B5E-A185-FF663476C764}" type="pres">
      <dgm:prSet presAssocID="{A33B1C47-ABA0-426B-AC81-3DEED5109C49}" presName="spVertical3" presStyleCnt="0"/>
      <dgm:spPr/>
    </dgm:pt>
    <dgm:pt modelId="{7EEC0D96-AD3E-45A2-BB34-362F7F0E961E}" type="pres">
      <dgm:prSet presAssocID="{5D8E3C62-8AAB-4B7E-9D0E-874F531DECB8}" presName="padding2" presStyleCnt="0"/>
      <dgm:spPr/>
    </dgm:pt>
    <dgm:pt modelId="{4D378D6E-8976-4B79-8A86-1AEF3FE83C94}" type="pres">
      <dgm:prSet presAssocID="{5D8E3C62-8AAB-4B7E-9D0E-874F531DECB8}" presName="negArrow" presStyleCnt="0"/>
      <dgm:spPr/>
    </dgm:pt>
    <dgm:pt modelId="{FE26B0E5-6C17-4572-BC9E-D5A4313D7531}" type="pres">
      <dgm:prSet presAssocID="{5D8E3C62-8AAB-4B7E-9D0E-874F531DECB8}" presName="backgroundArrow" presStyleLbl="node1" presStyleIdx="0" presStyleCnt="1"/>
      <dgm:spPr/>
    </dgm:pt>
  </dgm:ptLst>
  <dgm:cxnLst>
    <dgm:cxn modelId="{BECD0413-32A2-4EF9-A44F-E2833F2B5E4F}" type="presOf" srcId="{A33B1C47-ABA0-426B-AC81-3DEED5109C49}" destId="{6410F125-9CE2-46DF-B38E-DF2673AFFA11}" srcOrd="0" destOrd="0" presId="urn:microsoft.com/office/officeart/2005/8/layout/hProcess3"/>
    <dgm:cxn modelId="{08CCBD78-B05F-4726-A7B0-DB0D9BA968F2}" srcId="{5D8E3C62-8AAB-4B7E-9D0E-874F531DECB8}" destId="{07AC4E84-8A7E-499D-92D0-69B4D5B7A39B}" srcOrd="1" destOrd="0" parTransId="{5B824529-0A7C-47F3-B51C-AB8DE8C847F8}" sibTransId="{6C7BA216-C4C4-4583-99D7-1468CB81503D}"/>
    <dgm:cxn modelId="{718858A7-1771-45FC-BABA-9B6AD4D754CE}" type="presOf" srcId="{5D8E3C62-8AAB-4B7E-9D0E-874F531DECB8}" destId="{41433590-30D9-4C19-B784-F4367D1A0F31}" srcOrd="0" destOrd="0" presId="urn:microsoft.com/office/officeart/2005/8/layout/hProcess3"/>
    <dgm:cxn modelId="{0661A4AC-C661-4893-BA1E-590BF9D7A9DB}" type="presOf" srcId="{6276B544-8335-4C0C-A327-BAA2CFE33FE6}" destId="{18B2175E-4791-40EB-AD67-5C9E202DE852}" srcOrd="0" destOrd="0" presId="urn:microsoft.com/office/officeart/2005/8/layout/hProcess3"/>
    <dgm:cxn modelId="{98B6E2BB-CC21-40F9-A30F-FD1338719668}" type="presOf" srcId="{5849F78D-360C-44A2-B400-381FFC70B276}" destId="{5D470925-5C25-492B-9F6D-CF03D74A419C}" srcOrd="0" destOrd="0" presId="urn:microsoft.com/office/officeart/2005/8/layout/hProcess3"/>
    <dgm:cxn modelId="{1DE378BF-1E03-4D77-A943-7CB53CED37E9}" type="presOf" srcId="{07AC4E84-8A7E-499D-92D0-69B4D5B7A39B}" destId="{3C36A654-B050-4F62-BA26-2372169D140E}" srcOrd="0" destOrd="0" presId="urn:microsoft.com/office/officeart/2005/8/layout/hProcess3"/>
    <dgm:cxn modelId="{A57777CF-B544-4534-955D-67774209E301}" srcId="{5D8E3C62-8AAB-4B7E-9D0E-874F531DECB8}" destId="{5849F78D-360C-44A2-B400-381FFC70B276}" srcOrd="2" destOrd="0" parTransId="{6B70512A-19E2-42CD-A552-128DAF98B82E}" sibTransId="{DB9B2ED6-D09E-49AC-A47A-C04B655A6F91}"/>
    <dgm:cxn modelId="{F22AEBD9-45B6-4E29-9A54-984703ECF551}" srcId="{5D8E3C62-8AAB-4B7E-9D0E-874F531DECB8}" destId="{A33B1C47-ABA0-426B-AC81-3DEED5109C49}" srcOrd="3" destOrd="0" parTransId="{DF22DA91-6F1A-4D23-9DE8-5FB0B07280CA}" sibTransId="{7A4D07D5-DB7D-4675-A1A7-08AB646850A7}"/>
    <dgm:cxn modelId="{075BCFEA-5349-4D8A-938C-42FC68C611B6}" srcId="{5D8E3C62-8AAB-4B7E-9D0E-874F531DECB8}" destId="{6276B544-8335-4C0C-A327-BAA2CFE33FE6}" srcOrd="0" destOrd="0" parTransId="{174E33B0-2D32-4BC1-B71F-768CFACB12F4}" sibTransId="{3B863754-71AF-400A-B659-A135B2B91584}"/>
    <dgm:cxn modelId="{BD6A829B-FC5F-488E-B5AD-E413E0505D81}" type="presParOf" srcId="{41433590-30D9-4C19-B784-F4367D1A0F31}" destId="{B61352BB-C026-4714-98A2-EB7F74EA2B67}" srcOrd="0" destOrd="0" presId="urn:microsoft.com/office/officeart/2005/8/layout/hProcess3"/>
    <dgm:cxn modelId="{BDEEC052-CE95-445B-A25C-77205C05C8CF}" type="presParOf" srcId="{41433590-30D9-4C19-B784-F4367D1A0F31}" destId="{5125D30E-BC5A-46F0-BB48-7E2F484038AF}" srcOrd="1" destOrd="0" presId="urn:microsoft.com/office/officeart/2005/8/layout/hProcess3"/>
    <dgm:cxn modelId="{BB92BEAF-650B-40B7-8467-461D0900F95F}" type="presParOf" srcId="{5125D30E-BC5A-46F0-BB48-7E2F484038AF}" destId="{DF63A025-AA41-4480-84A4-390FB4561955}" srcOrd="0" destOrd="0" presId="urn:microsoft.com/office/officeart/2005/8/layout/hProcess3"/>
    <dgm:cxn modelId="{40B3F177-581C-4826-B27A-A74DDCE476A1}" type="presParOf" srcId="{5125D30E-BC5A-46F0-BB48-7E2F484038AF}" destId="{92B038D1-8EE7-4592-A071-4AC28CF7B12B}" srcOrd="1" destOrd="0" presId="urn:microsoft.com/office/officeart/2005/8/layout/hProcess3"/>
    <dgm:cxn modelId="{94F4722B-E804-451D-BF29-73DA1D885C39}" type="presParOf" srcId="{92B038D1-8EE7-4592-A071-4AC28CF7B12B}" destId="{9311F7E5-A8A3-4418-BE9B-ECB09C0FF6B9}" srcOrd="0" destOrd="0" presId="urn:microsoft.com/office/officeart/2005/8/layout/hProcess3"/>
    <dgm:cxn modelId="{4435C39F-B558-412F-9EB0-42A43631460B}" type="presParOf" srcId="{92B038D1-8EE7-4592-A071-4AC28CF7B12B}" destId="{18B2175E-4791-40EB-AD67-5C9E202DE852}" srcOrd="1" destOrd="0" presId="urn:microsoft.com/office/officeart/2005/8/layout/hProcess3"/>
    <dgm:cxn modelId="{969C87BA-5BE5-4840-9279-F69BBF951534}" type="presParOf" srcId="{92B038D1-8EE7-4592-A071-4AC28CF7B12B}" destId="{82D7C3F8-17FB-4F5A-9C3F-94AE0E4277D1}" srcOrd="2" destOrd="0" presId="urn:microsoft.com/office/officeart/2005/8/layout/hProcess3"/>
    <dgm:cxn modelId="{35B070CB-9A56-4DE8-ADA1-C8D5F5467FC2}" type="presParOf" srcId="{92B038D1-8EE7-4592-A071-4AC28CF7B12B}" destId="{F880202A-3899-44EF-834D-66F582774B42}" srcOrd="3" destOrd="0" presId="urn:microsoft.com/office/officeart/2005/8/layout/hProcess3"/>
    <dgm:cxn modelId="{1036F334-6CF7-4397-BD30-73C69956F97F}" type="presParOf" srcId="{5125D30E-BC5A-46F0-BB48-7E2F484038AF}" destId="{C38BB53B-BF8F-48F6-BCE4-F182FE0FA8EC}" srcOrd="2" destOrd="0" presId="urn:microsoft.com/office/officeart/2005/8/layout/hProcess3"/>
    <dgm:cxn modelId="{84F03C6F-5DC7-4276-82DC-CFB6A8F5C3EA}" type="presParOf" srcId="{5125D30E-BC5A-46F0-BB48-7E2F484038AF}" destId="{0A16CA06-456C-42B2-8F35-4530DA9513AC}" srcOrd="3" destOrd="0" presId="urn:microsoft.com/office/officeart/2005/8/layout/hProcess3"/>
    <dgm:cxn modelId="{1B027865-43CE-45AC-83D9-9CCAFBDE860A}" type="presParOf" srcId="{0A16CA06-456C-42B2-8F35-4530DA9513AC}" destId="{78559997-BFE4-4F43-9FC3-666D4F2E873C}" srcOrd="0" destOrd="0" presId="urn:microsoft.com/office/officeart/2005/8/layout/hProcess3"/>
    <dgm:cxn modelId="{DE312514-836C-4F3E-9E84-345EFC53DC74}" type="presParOf" srcId="{0A16CA06-456C-42B2-8F35-4530DA9513AC}" destId="{3C36A654-B050-4F62-BA26-2372169D140E}" srcOrd="1" destOrd="0" presId="urn:microsoft.com/office/officeart/2005/8/layout/hProcess3"/>
    <dgm:cxn modelId="{ECA1002C-D1ED-4DC8-91F0-CA84ED4D4FE0}" type="presParOf" srcId="{0A16CA06-456C-42B2-8F35-4530DA9513AC}" destId="{D5677919-883B-4979-BE4E-CD5267F1103C}" srcOrd="2" destOrd="0" presId="urn:microsoft.com/office/officeart/2005/8/layout/hProcess3"/>
    <dgm:cxn modelId="{2B4EB9D3-B352-4B20-94BC-7B7BB7330CE1}" type="presParOf" srcId="{0A16CA06-456C-42B2-8F35-4530DA9513AC}" destId="{727CC7F2-C595-4F68-A480-2CB95AB7219E}" srcOrd="3" destOrd="0" presId="urn:microsoft.com/office/officeart/2005/8/layout/hProcess3"/>
    <dgm:cxn modelId="{DD8F1794-DE7B-4699-BDFE-5C8AB5E8E13A}" type="presParOf" srcId="{5125D30E-BC5A-46F0-BB48-7E2F484038AF}" destId="{A476A787-9D03-4BBA-88C5-4A583C214210}" srcOrd="4" destOrd="0" presId="urn:microsoft.com/office/officeart/2005/8/layout/hProcess3"/>
    <dgm:cxn modelId="{F4AAFDA5-4CBE-44D8-939B-AEB17E75BECC}" type="presParOf" srcId="{5125D30E-BC5A-46F0-BB48-7E2F484038AF}" destId="{B89FB27E-1467-4211-A501-7D1E14E47CA2}" srcOrd="5" destOrd="0" presId="urn:microsoft.com/office/officeart/2005/8/layout/hProcess3"/>
    <dgm:cxn modelId="{0DA093AE-B5C3-4BFE-8B82-016EF06CEC7C}" type="presParOf" srcId="{B89FB27E-1467-4211-A501-7D1E14E47CA2}" destId="{2BA545C0-56B4-4C12-82AA-3DFF02345630}" srcOrd="0" destOrd="0" presId="urn:microsoft.com/office/officeart/2005/8/layout/hProcess3"/>
    <dgm:cxn modelId="{4143ABD9-9219-4629-9C7E-0603A117F1D3}" type="presParOf" srcId="{B89FB27E-1467-4211-A501-7D1E14E47CA2}" destId="{5D470925-5C25-492B-9F6D-CF03D74A419C}" srcOrd="1" destOrd="0" presId="urn:microsoft.com/office/officeart/2005/8/layout/hProcess3"/>
    <dgm:cxn modelId="{FEA1B7EC-4599-44EE-AE81-A9A8A60642F8}" type="presParOf" srcId="{B89FB27E-1467-4211-A501-7D1E14E47CA2}" destId="{ADB95AC2-6F80-404B-843E-AD6DF20A40CA}" srcOrd="2" destOrd="0" presId="urn:microsoft.com/office/officeart/2005/8/layout/hProcess3"/>
    <dgm:cxn modelId="{CECBD0A8-CD6C-4610-AD6E-7D9F90C3B59F}" type="presParOf" srcId="{B89FB27E-1467-4211-A501-7D1E14E47CA2}" destId="{ECAB57BA-403E-420C-AA92-614F3ACFD08B}" srcOrd="3" destOrd="0" presId="urn:microsoft.com/office/officeart/2005/8/layout/hProcess3"/>
    <dgm:cxn modelId="{5DEFC4A4-3D16-4CF6-A620-7E39F9E3A3E2}" type="presParOf" srcId="{5125D30E-BC5A-46F0-BB48-7E2F484038AF}" destId="{40895F5B-25BF-475D-BCFF-EF32120ABD72}" srcOrd="6" destOrd="0" presId="urn:microsoft.com/office/officeart/2005/8/layout/hProcess3"/>
    <dgm:cxn modelId="{AB6DCBA7-89C1-409B-ADA0-70D316F4D139}" type="presParOf" srcId="{5125D30E-BC5A-46F0-BB48-7E2F484038AF}" destId="{6936E858-386A-4AAF-BD2A-73BD881A0D1C}" srcOrd="7" destOrd="0" presId="urn:microsoft.com/office/officeart/2005/8/layout/hProcess3"/>
    <dgm:cxn modelId="{C0B06487-696E-46C5-B7F6-4AA5691536BB}" type="presParOf" srcId="{6936E858-386A-4AAF-BD2A-73BD881A0D1C}" destId="{B8BFD2AB-7849-4E0B-A955-3EF5870DEED8}" srcOrd="0" destOrd="0" presId="urn:microsoft.com/office/officeart/2005/8/layout/hProcess3"/>
    <dgm:cxn modelId="{02706492-C926-4FB0-8B88-DB481ED03AE6}" type="presParOf" srcId="{6936E858-386A-4AAF-BD2A-73BD881A0D1C}" destId="{6410F125-9CE2-46DF-B38E-DF2673AFFA11}" srcOrd="1" destOrd="0" presId="urn:microsoft.com/office/officeart/2005/8/layout/hProcess3"/>
    <dgm:cxn modelId="{482513C3-39CD-4FF6-A01C-7B66D4EDC253}" type="presParOf" srcId="{6936E858-386A-4AAF-BD2A-73BD881A0D1C}" destId="{63435AE2-4B80-4626-B34B-B11F16954A57}" srcOrd="2" destOrd="0" presId="urn:microsoft.com/office/officeart/2005/8/layout/hProcess3"/>
    <dgm:cxn modelId="{C74A6627-2C5B-44EC-A51E-CDB9D9CC2860}" type="presParOf" srcId="{6936E858-386A-4AAF-BD2A-73BD881A0D1C}" destId="{533195BC-0710-4B5E-A185-FF663476C764}" srcOrd="3" destOrd="0" presId="urn:microsoft.com/office/officeart/2005/8/layout/hProcess3"/>
    <dgm:cxn modelId="{49C42D66-830E-4B8C-970B-0F5589F25BB5}" type="presParOf" srcId="{5125D30E-BC5A-46F0-BB48-7E2F484038AF}" destId="{7EEC0D96-AD3E-45A2-BB34-362F7F0E961E}" srcOrd="8" destOrd="0" presId="urn:microsoft.com/office/officeart/2005/8/layout/hProcess3"/>
    <dgm:cxn modelId="{3D8C8774-3569-4F9B-9902-F280CA339470}" type="presParOf" srcId="{5125D30E-BC5A-46F0-BB48-7E2F484038AF}" destId="{4D378D6E-8976-4B79-8A86-1AEF3FE83C94}" srcOrd="9" destOrd="0" presId="urn:microsoft.com/office/officeart/2005/8/layout/hProcess3"/>
    <dgm:cxn modelId="{C4B3E3BD-4A22-449F-9408-82BB362EEAC3}" type="presParOf" srcId="{5125D30E-BC5A-46F0-BB48-7E2F484038AF}" destId="{FE26B0E5-6C17-4572-BC9E-D5A4313D7531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6B0E5-6C17-4572-BC9E-D5A4313D7531}">
      <dsp:nvSpPr>
        <dsp:cNvPr id="0" name=""/>
        <dsp:cNvSpPr/>
      </dsp:nvSpPr>
      <dsp:spPr>
        <a:xfrm>
          <a:off x="0" y="21421"/>
          <a:ext cx="6707088" cy="1953417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0F125-9CE2-46DF-B38E-DF2673AFFA11}">
      <dsp:nvSpPr>
        <dsp:cNvPr id="0" name=""/>
        <dsp:cNvSpPr/>
      </dsp:nvSpPr>
      <dsp:spPr>
        <a:xfrm>
          <a:off x="4728544" y="509776"/>
          <a:ext cx="1231379" cy="97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直方圖</a:t>
          </a:r>
          <a:endParaRPr lang="en-US" altLang="zh-TW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取半徑</a:t>
          </a:r>
        </a:p>
      </dsp:txBody>
      <dsp:txXfrm>
        <a:off x="4728544" y="509776"/>
        <a:ext cx="1231379" cy="976708"/>
      </dsp:txXfrm>
    </dsp:sp>
    <dsp:sp modelId="{5D470925-5C25-492B-9F6D-CF03D74A419C}">
      <dsp:nvSpPr>
        <dsp:cNvPr id="0" name=""/>
        <dsp:cNvSpPr/>
      </dsp:nvSpPr>
      <dsp:spPr>
        <a:xfrm>
          <a:off x="3170813" y="509776"/>
          <a:ext cx="1231379" cy="97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>
              <a:latin typeface="+mn-lt"/>
            </a:rPr>
            <a:t>霍夫取圓</a:t>
          </a:r>
        </a:p>
      </dsp:txBody>
      <dsp:txXfrm>
        <a:off x="3170813" y="509776"/>
        <a:ext cx="1231379" cy="976708"/>
      </dsp:txXfrm>
    </dsp:sp>
    <dsp:sp modelId="{3C36A654-B050-4F62-BA26-2372169D140E}">
      <dsp:nvSpPr>
        <dsp:cNvPr id="0" name=""/>
        <dsp:cNvSpPr/>
      </dsp:nvSpPr>
      <dsp:spPr>
        <a:xfrm>
          <a:off x="1464712" y="509776"/>
          <a:ext cx="1231379" cy="97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圖片運算</a:t>
          </a:r>
        </a:p>
      </dsp:txBody>
      <dsp:txXfrm>
        <a:off x="1464712" y="509776"/>
        <a:ext cx="1231379" cy="976708"/>
      </dsp:txXfrm>
    </dsp:sp>
    <dsp:sp modelId="{18B2175E-4791-40EB-AD67-5C9E202DE852}">
      <dsp:nvSpPr>
        <dsp:cNvPr id="0" name=""/>
        <dsp:cNvSpPr/>
      </dsp:nvSpPr>
      <dsp:spPr>
        <a:xfrm>
          <a:off x="55324" y="509776"/>
          <a:ext cx="1231379" cy="976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1" kern="1200" dirty="0"/>
            <a:t>圖檔</a:t>
          </a:r>
        </a:p>
      </dsp:txBody>
      <dsp:txXfrm>
        <a:off x="55324" y="509776"/>
        <a:ext cx="1231379" cy="976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9396CC-D88F-4D07-8EEB-072CF2C3E9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E867D0-34FA-4F5A-86D4-F0BFA548B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BE2-78E3-4381-AA61-AC676C5E945C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C26B1-95B9-4BEF-817F-D753B89CC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6D91A8-844B-48A9-A5ED-9ECA160DC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B697-E547-4AD0-B97E-7BC2B312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4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6E2F-0B4F-476F-B21A-C10E963B72B7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2511-2D59-44D7-8DD9-5DD202867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11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409B-F2AB-4D8B-80F5-CAC441CA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嵌入式影像處理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D3057-28A3-427D-A918-F248163CC5DB}"/>
              </a:ext>
            </a:extLst>
          </p:cNvPr>
          <p:cNvSpPr/>
          <p:nvPr/>
        </p:nvSpPr>
        <p:spPr>
          <a:xfrm>
            <a:off x="1835696" y="4474588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授課老師：陳朝烈</a:t>
            </a:r>
            <a:endParaRPr lang="en-US" altLang="zh-TW" sz="2000" b="1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授課學生：</a:t>
            </a:r>
            <a:r>
              <a:rPr lang="en-US" altLang="zh-TW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F107112119</a:t>
            </a:r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楊宗益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3282B2-74A8-45A2-9A61-DB752717EBD9}"/>
              </a:ext>
            </a:extLst>
          </p:cNvPr>
          <p:cNvSpPr txBox="1"/>
          <p:nvPr/>
        </p:nvSpPr>
        <p:spPr>
          <a:xfrm>
            <a:off x="2627784" y="262151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以嵌入式平台辨識圖片泡泡數量</a:t>
            </a:r>
          </a:p>
        </p:txBody>
      </p:sp>
    </p:spTree>
    <p:extLst>
      <p:ext uri="{BB962C8B-B14F-4D97-AF65-F5344CB8AC3E}">
        <p14:creationId xmlns:p14="http://schemas.microsoft.com/office/powerpoint/2010/main" val="36663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7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5G</a:t>
            </a:r>
            <a:r>
              <a:rPr lang="zh-TW" altLang="en-US" sz="2800" dirty="0"/>
              <a:t>的世代來臨會帶動所有</a:t>
            </a:r>
            <a:r>
              <a:rPr lang="en-US" altLang="zh-TW" sz="2800" dirty="0"/>
              <a:t>ICT</a:t>
            </a:r>
            <a:r>
              <a:rPr lang="zh-TW" altLang="en-US" sz="2800" dirty="0"/>
              <a:t>產業的發展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1800" b="1" dirty="0"/>
              <a:t>因為傳輸距離越短</a:t>
            </a:r>
            <a:r>
              <a:rPr lang="en-US" altLang="zh-TW" sz="1800" b="1" dirty="0"/>
              <a:t>5G</a:t>
            </a:r>
            <a:r>
              <a:rPr lang="zh-TW" altLang="en-US" sz="1800" b="1" dirty="0"/>
              <a:t>基地台要越密集，所需要的</a:t>
            </a:r>
            <a:r>
              <a:rPr lang="en-US" altLang="zh-TW" sz="1800" b="1" dirty="0"/>
              <a:t>“</a:t>
            </a:r>
            <a:r>
              <a:rPr lang="zh-TW" altLang="en-US" sz="1800" b="1" dirty="0"/>
              <a:t>越高速</a:t>
            </a:r>
            <a:r>
              <a:rPr lang="en-US" altLang="zh-TW" sz="1800" b="1" dirty="0"/>
              <a:t>”</a:t>
            </a:r>
            <a:r>
              <a:rPr lang="zh-TW" altLang="en-US" sz="1800" b="1" dirty="0"/>
              <a:t>及</a:t>
            </a:r>
            <a:r>
              <a:rPr lang="en-US" altLang="zh-TW" sz="1800" b="1" dirty="0"/>
              <a:t>“</a:t>
            </a:r>
            <a:r>
              <a:rPr lang="zh-TW" altLang="en-US" sz="1800" b="1" dirty="0"/>
              <a:t>越大量</a:t>
            </a:r>
            <a:r>
              <a:rPr lang="en-US" altLang="zh-TW" sz="1800" b="1" dirty="0"/>
              <a:t>”</a:t>
            </a:r>
            <a:r>
              <a:rPr lang="zh-TW" altLang="en-US" sz="1800" b="1" dirty="0"/>
              <a:t>的</a:t>
            </a:r>
            <a:r>
              <a:rPr lang="en-US" altLang="zh-TW" sz="1800" b="1" dirty="0"/>
              <a:t> PCB</a:t>
            </a:r>
            <a:r>
              <a:rPr lang="zh-TW" altLang="en-US" sz="1800" b="1" dirty="0"/>
              <a:t>板</a:t>
            </a:r>
            <a:endParaRPr lang="zh-TW" altLang="en-US" sz="2400" b="1" dirty="0"/>
          </a:p>
        </p:txBody>
      </p:sp>
      <p:pic>
        <p:nvPicPr>
          <p:cNvPr id="1028" name="Picture 4" descr="x1080802-12_png_pagespeed_ic_-_FsXvHbQo">
            <a:extLst>
              <a:ext uri="{FF2B5EF4-FFF2-40B4-BE49-F238E27FC236}">
                <a16:creationId xmlns:a16="http://schemas.microsoft.com/office/drawing/2014/main" id="{4C6928BC-12FE-4133-B048-CDB7A9CF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8" t="45846" r="69656" b="4308"/>
          <a:stretch/>
        </p:blipFill>
        <p:spPr bwMode="auto">
          <a:xfrm>
            <a:off x="1700124" y="4075561"/>
            <a:ext cx="5760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x1080802-12_png_pagespeed_ic_-_FsXvHbQo">
            <a:extLst>
              <a:ext uri="{FF2B5EF4-FFF2-40B4-BE49-F238E27FC236}">
                <a16:creationId xmlns:a16="http://schemas.microsoft.com/office/drawing/2014/main" id="{2C281C6A-0C22-4ABA-A4D3-86927F919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8" t="45846" r="69656" b="4308"/>
          <a:stretch/>
        </p:blipFill>
        <p:spPr bwMode="auto">
          <a:xfrm>
            <a:off x="4533860" y="3914368"/>
            <a:ext cx="5760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x1080802-12_png_pagespeed_ic_-_FsXvHbQo">
            <a:extLst>
              <a:ext uri="{FF2B5EF4-FFF2-40B4-BE49-F238E27FC236}">
                <a16:creationId xmlns:a16="http://schemas.microsoft.com/office/drawing/2014/main" id="{B6838364-AAC2-49F5-ADA3-3AF4077E7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8" t="45846" r="69656" b="4308"/>
          <a:stretch/>
        </p:blipFill>
        <p:spPr bwMode="auto">
          <a:xfrm>
            <a:off x="5180112" y="3266728"/>
            <a:ext cx="5760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x1080802-12_png_pagespeed_ic_-_FsXvHbQo">
            <a:extLst>
              <a:ext uri="{FF2B5EF4-FFF2-40B4-BE49-F238E27FC236}">
                <a16:creationId xmlns:a16="http://schemas.microsoft.com/office/drawing/2014/main" id="{5F108422-1FE9-4BD3-95E3-D76BBF8EA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8" t="45846" r="69656" b="4308"/>
          <a:stretch/>
        </p:blipFill>
        <p:spPr bwMode="auto">
          <a:xfrm>
            <a:off x="5742604" y="3914368"/>
            <a:ext cx="5760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x1080802-12_png_pagespeed_ic_-_FsXvHbQo">
            <a:extLst>
              <a:ext uri="{FF2B5EF4-FFF2-40B4-BE49-F238E27FC236}">
                <a16:creationId xmlns:a16="http://schemas.microsoft.com/office/drawing/2014/main" id="{95CBF57F-3AE7-4ED7-ACE4-9E61FA79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8" t="45846" r="69656" b="4308"/>
          <a:stretch/>
        </p:blipFill>
        <p:spPr bwMode="auto">
          <a:xfrm>
            <a:off x="5180112" y="4507609"/>
            <a:ext cx="5760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F2E704F-D2A5-4F71-B773-DD80F9476D2D}"/>
              </a:ext>
            </a:extLst>
          </p:cNvPr>
          <p:cNvSpPr txBox="1"/>
          <p:nvPr/>
        </p:nvSpPr>
        <p:spPr>
          <a:xfrm>
            <a:off x="5209888" y="4115584"/>
            <a:ext cx="65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5G</a:t>
            </a:r>
            <a:endParaRPr lang="zh-TW" altLang="en-US" sz="2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2BFDCF-00AB-42B1-AEFB-D5226F8FAE6A}"/>
              </a:ext>
            </a:extLst>
          </p:cNvPr>
          <p:cNvSpPr txBox="1"/>
          <p:nvPr/>
        </p:nvSpPr>
        <p:spPr>
          <a:xfrm>
            <a:off x="1073132" y="3899991"/>
            <a:ext cx="65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4G</a:t>
            </a:r>
            <a:endParaRPr lang="zh-TW" altLang="en-US" sz="24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B8666E-82B6-4FF0-882F-3BD8D4BF7D25}"/>
              </a:ext>
            </a:extLst>
          </p:cNvPr>
          <p:cNvSpPr txBox="1"/>
          <p:nvPr/>
        </p:nvSpPr>
        <p:spPr>
          <a:xfrm>
            <a:off x="3025098" y="3677773"/>
            <a:ext cx="11090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C=</a:t>
            </a:r>
            <a:r>
              <a:rPr lang="el-GR" altLang="zh-TW" sz="2800" b="1" dirty="0"/>
              <a:t>λν</a:t>
            </a:r>
            <a:endParaRPr lang="en-US" altLang="zh-TW" sz="2800" b="1" dirty="0"/>
          </a:p>
          <a:p>
            <a:r>
              <a:rPr lang="zh-TW" altLang="en-US" sz="1600" b="1" dirty="0"/>
              <a:t>頻率越高 傳輸</a:t>
            </a:r>
            <a:endParaRPr lang="en-US" altLang="zh-TW" sz="1600" b="1" dirty="0"/>
          </a:p>
          <a:p>
            <a:r>
              <a:rPr lang="zh-TW" altLang="en-US" sz="1600" b="1" dirty="0"/>
              <a:t>距離越短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953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5506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在樹莓派辨識</a:t>
            </a:r>
            <a:r>
              <a:rPr lang="en-US" altLang="zh-TW" sz="2800" b="1" dirty="0" err="1"/>
              <a:t>tif</a:t>
            </a:r>
            <a:r>
              <a:rPr lang="zh-TW" altLang="en-US" sz="2800" b="1" dirty="0"/>
              <a:t>圖像泡泡數量及泡泡尺寸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1800" b="1" dirty="0"/>
              <a:t>※</a:t>
            </a:r>
            <a:r>
              <a:rPr lang="en-US" altLang="zh-TW" sz="1800" b="1" dirty="0" err="1"/>
              <a:t>tif</a:t>
            </a:r>
            <a:r>
              <a:rPr lang="zh-TW" altLang="en-US" sz="1800" b="1" dirty="0"/>
              <a:t>採用無損壓縮劇有拓展性、方便性、可改性，為工業標準格式常用印刷出版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002D60-2C7D-471A-A0E1-20D24DC52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7" y="3627353"/>
            <a:ext cx="2112235" cy="1584176"/>
          </a:xfrm>
          <a:prstGeom prst="rect">
            <a:avLst/>
          </a:prstGeom>
        </p:spPr>
      </p:pic>
      <p:pic>
        <p:nvPicPr>
          <p:cNvPr id="2050" name="Picture 2" descr="Taiwan-RaspberryPi | 台灣樹莓派- 1. 認識樹莓派">
            <a:extLst>
              <a:ext uri="{FF2B5EF4-FFF2-40B4-BE49-F238E27FC236}">
                <a16:creationId xmlns:a16="http://schemas.microsoft.com/office/drawing/2014/main" id="{168C06FF-F4F4-46E0-A921-4CC23BAF8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1" r="30313" b="26375"/>
          <a:stretch/>
        </p:blipFill>
        <p:spPr bwMode="auto">
          <a:xfrm>
            <a:off x="2707922" y="3622209"/>
            <a:ext cx="2512150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F7010ED-6AC4-4E0D-9E50-5294D7DA14A0}"/>
              </a:ext>
            </a:extLst>
          </p:cNvPr>
          <p:cNvSpPr txBox="1"/>
          <p:nvPr/>
        </p:nvSpPr>
        <p:spPr>
          <a:xfrm>
            <a:off x="2263082" y="40654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7ED6C2-F39A-4DE4-B685-0C64E35C3846}"/>
              </a:ext>
            </a:extLst>
          </p:cNvPr>
          <p:cNvSpPr txBox="1"/>
          <p:nvPr/>
        </p:nvSpPr>
        <p:spPr>
          <a:xfrm>
            <a:off x="5220072" y="406549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=</a:t>
            </a:r>
            <a:endParaRPr lang="zh-TW" altLang="en-US" sz="40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6F1825B-F414-4664-8B48-54BAB47D88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82538"/>
            <a:ext cx="3229547" cy="24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6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該圖檔的產生應該為</a:t>
            </a:r>
            <a:r>
              <a:rPr lang="en-US" altLang="zh-TW" sz="2800" b="1" dirty="0"/>
              <a:t>AOI</a:t>
            </a:r>
            <a:r>
              <a:rPr lang="zh-TW" altLang="en-US" sz="2800" b="1" dirty="0"/>
              <a:t>設備所產生取得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1800" b="1" dirty="0"/>
              <a:t>※</a:t>
            </a:r>
            <a:r>
              <a:rPr lang="zh-TW" altLang="en-US" sz="1800" b="1" dirty="0"/>
              <a:t>自動光學檢測</a:t>
            </a:r>
            <a:r>
              <a:rPr lang="en-US" altLang="zh-TW" sz="1800" b="1" dirty="0"/>
              <a:t>AOI</a:t>
            </a:r>
            <a:r>
              <a:rPr lang="zh-TW" altLang="en-US" sz="1800" b="1" dirty="0"/>
              <a:t>具有高速度及精準度來代替人類視覺檢測的設備</a:t>
            </a:r>
            <a:endParaRPr lang="zh-TW" altLang="en-US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C6E75F-4E3D-40B9-BC32-6CAB3EEC56BA}"/>
              </a:ext>
            </a:extLst>
          </p:cNvPr>
          <p:cNvSpPr/>
          <p:nvPr/>
        </p:nvSpPr>
        <p:spPr>
          <a:xfrm>
            <a:off x="683568" y="3402748"/>
            <a:ext cx="1153646" cy="96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光學設備</a:t>
            </a:r>
            <a:endParaRPr lang="en-US" altLang="zh-TW" sz="1400" b="1" dirty="0"/>
          </a:p>
          <a:p>
            <a:pPr algn="ctr"/>
            <a:endParaRPr lang="en-US" altLang="zh-TW" sz="1400" b="1" dirty="0"/>
          </a:p>
          <a:p>
            <a:pPr algn="ctr"/>
            <a:r>
              <a:rPr lang="zh-TW" altLang="en-US" sz="1400" b="1" dirty="0"/>
              <a:t>鏡頭</a:t>
            </a:r>
            <a:endParaRPr lang="en-US" altLang="zh-TW" sz="1400" b="1" dirty="0"/>
          </a:p>
          <a:p>
            <a:pPr algn="ctr"/>
            <a:r>
              <a:rPr lang="zh-TW" altLang="en-US" sz="1400" b="1" dirty="0"/>
              <a:t>照明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A265CA-A8AB-4B11-A8B5-28B607F44864}"/>
              </a:ext>
            </a:extLst>
          </p:cNvPr>
          <p:cNvSpPr/>
          <p:nvPr/>
        </p:nvSpPr>
        <p:spPr>
          <a:xfrm>
            <a:off x="2375698" y="3402747"/>
            <a:ext cx="1153646" cy="96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機構</a:t>
            </a:r>
            <a:endParaRPr lang="en-US" altLang="zh-TW" sz="1400" b="1" dirty="0"/>
          </a:p>
          <a:p>
            <a:pPr algn="ctr"/>
            <a:endParaRPr lang="en-US" altLang="zh-TW" sz="1400" b="1" dirty="0"/>
          </a:p>
          <a:p>
            <a:pPr algn="ctr"/>
            <a:r>
              <a:rPr lang="zh-TW" altLang="en-US" sz="1400" b="1" dirty="0"/>
              <a:t>軌道</a:t>
            </a:r>
            <a:endParaRPr lang="en-US" altLang="zh-TW" sz="1400" b="1" dirty="0"/>
          </a:p>
          <a:p>
            <a:pPr algn="ctr"/>
            <a:r>
              <a:rPr lang="zh-TW" altLang="en-US" sz="1400" b="1" dirty="0"/>
              <a:t>機器手臂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C8A8FE-0662-442E-A813-38E33E3FD5A6}"/>
              </a:ext>
            </a:extLst>
          </p:cNvPr>
          <p:cNvSpPr/>
          <p:nvPr/>
        </p:nvSpPr>
        <p:spPr>
          <a:xfrm>
            <a:off x="4067828" y="3402746"/>
            <a:ext cx="1153646" cy="96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電控</a:t>
            </a:r>
            <a:endParaRPr lang="en-US" altLang="zh-TW" sz="1400" b="1" dirty="0"/>
          </a:p>
          <a:p>
            <a:pPr algn="ctr"/>
            <a:endParaRPr lang="en-US" altLang="zh-TW" sz="1400" b="1" dirty="0"/>
          </a:p>
          <a:p>
            <a:pPr algn="ctr"/>
            <a:r>
              <a:rPr lang="en-US" altLang="zh-TW" sz="1400" b="1" dirty="0"/>
              <a:t>PLC</a:t>
            </a:r>
          </a:p>
          <a:p>
            <a:pPr algn="ctr"/>
            <a:r>
              <a:rPr lang="zh-TW" altLang="en-US" sz="1400" b="1" dirty="0"/>
              <a:t>人機介面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13B531-A593-4CB5-8509-AC606DF74E4C}"/>
              </a:ext>
            </a:extLst>
          </p:cNvPr>
          <p:cNvSpPr/>
          <p:nvPr/>
        </p:nvSpPr>
        <p:spPr>
          <a:xfrm>
            <a:off x="5756628" y="3402746"/>
            <a:ext cx="1153646" cy="969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影像辨識</a:t>
            </a:r>
            <a:endParaRPr lang="en-US" altLang="zh-TW" sz="1400" b="1" dirty="0"/>
          </a:p>
          <a:p>
            <a:pPr algn="ctr"/>
            <a:endParaRPr lang="en-US" altLang="zh-TW" sz="1400" b="1" dirty="0"/>
          </a:p>
          <a:p>
            <a:pPr algn="ctr"/>
            <a:r>
              <a:rPr lang="en-US" altLang="zh-TW" sz="1400" b="1" dirty="0"/>
              <a:t>OPENCV</a:t>
            </a:r>
          </a:p>
          <a:p>
            <a:pPr algn="ctr"/>
            <a:r>
              <a:rPr lang="zh-TW" altLang="en-US" sz="1400" b="1" dirty="0"/>
              <a:t>機器學習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7AEFC9-2DB2-4BED-902D-F1DA3B85F717}"/>
              </a:ext>
            </a:extLst>
          </p:cNvPr>
          <p:cNvSpPr txBox="1"/>
          <p:nvPr/>
        </p:nvSpPr>
        <p:spPr>
          <a:xfrm>
            <a:off x="1856066" y="350923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BE9741B-B440-4C21-8587-2B0B477FFAEE}"/>
              </a:ext>
            </a:extLst>
          </p:cNvPr>
          <p:cNvSpPr txBox="1"/>
          <p:nvPr/>
        </p:nvSpPr>
        <p:spPr>
          <a:xfrm>
            <a:off x="3541781" y="350923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14DCCD-1CE6-40E4-9D45-F20BE544B4A2}"/>
              </a:ext>
            </a:extLst>
          </p:cNvPr>
          <p:cNvSpPr txBox="1"/>
          <p:nvPr/>
        </p:nvSpPr>
        <p:spPr>
          <a:xfrm>
            <a:off x="5225887" y="350923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+</a:t>
            </a:r>
            <a:endParaRPr lang="zh-TW" altLang="en-US" sz="4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DB1933-C131-4F80-9E7F-D74C089055E1}"/>
              </a:ext>
            </a:extLst>
          </p:cNvPr>
          <p:cNvSpPr txBox="1"/>
          <p:nvPr/>
        </p:nvSpPr>
        <p:spPr>
          <a:xfrm>
            <a:off x="6941372" y="3508079"/>
            <a:ext cx="189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=</a:t>
            </a:r>
            <a:r>
              <a:rPr lang="zh-TW" altLang="en-US" sz="4000" b="1" dirty="0"/>
              <a:t>  </a:t>
            </a:r>
            <a:r>
              <a:rPr lang="en-US" altLang="zh-TW" sz="4000" b="1" dirty="0"/>
              <a:t>AOI</a:t>
            </a:r>
            <a:endParaRPr lang="zh-TW" altLang="en-US" sz="4000" b="1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8CCEBBB-2524-4236-AB0D-FFC173BD8956}"/>
              </a:ext>
            </a:extLst>
          </p:cNvPr>
          <p:cNvSpPr/>
          <p:nvPr/>
        </p:nvSpPr>
        <p:spPr>
          <a:xfrm>
            <a:off x="5508104" y="2852936"/>
            <a:ext cx="1584176" cy="21302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2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分析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CF3A44E-78A8-46E7-AC9C-AA8D3EF04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32" y="1432878"/>
            <a:ext cx="6034617" cy="4525963"/>
          </a:xfr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ADAFFB-57C1-4A82-A0A6-060241A2F983}"/>
              </a:ext>
            </a:extLst>
          </p:cNvPr>
          <p:cNvCxnSpPr/>
          <p:nvPr/>
        </p:nvCxnSpPr>
        <p:spPr>
          <a:xfrm flipH="1">
            <a:off x="5428496" y="2564904"/>
            <a:ext cx="216024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72C0ACC-5106-45B5-B751-FE795E6CF5F4}"/>
              </a:ext>
            </a:extLst>
          </p:cNvPr>
          <p:cNvCxnSpPr/>
          <p:nvPr/>
        </p:nvCxnSpPr>
        <p:spPr>
          <a:xfrm flipH="1">
            <a:off x="4492392" y="1201614"/>
            <a:ext cx="216024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00D74A2-EC2B-4BA0-B995-0DEDB7BB89A1}"/>
              </a:ext>
            </a:extLst>
          </p:cNvPr>
          <p:cNvCxnSpPr/>
          <p:nvPr/>
        </p:nvCxnSpPr>
        <p:spPr>
          <a:xfrm flipH="1">
            <a:off x="6444208" y="1844824"/>
            <a:ext cx="216024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A9383D1-D193-4925-9D62-4E8F51C67E41}"/>
              </a:ext>
            </a:extLst>
          </p:cNvPr>
          <p:cNvCxnSpPr/>
          <p:nvPr/>
        </p:nvCxnSpPr>
        <p:spPr>
          <a:xfrm flipH="1">
            <a:off x="4551084" y="4869160"/>
            <a:ext cx="216024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3A4C467-B8B1-470C-AE62-123C3900C40F}"/>
              </a:ext>
            </a:extLst>
          </p:cNvPr>
          <p:cNvCxnSpPr/>
          <p:nvPr/>
        </p:nvCxnSpPr>
        <p:spPr>
          <a:xfrm flipH="1">
            <a:off x="4492392" y="4365104"/>
            <a:ext cx="216024" cy="4320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8D9923-6739-4608-9F46-75CCCE2B184D}"/>
              </a:ext>
            </a:extLst>
          </p:cNvPr>
          <p:cNvSpPr txBox="1"/>
          <p:nvPr/>
        </p:nvSpPr>
        <p:spPr>
          <a:xfrm>
            <a:off x="759395" y="1844824"/>
            <a:ext cx="22691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好辨識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0070C0"/>
                </a:solidFill>
              </a:rPr>
              <a:t>不好辨識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rgbClr val="0070C0"/>
                </a:solidFill>
              </a:rPr>
              <a:t>小泡泡</a:t>
            </a:r>
            <a:endParaRPr lang="en-US" altLang="zh-TW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rgbClr val="0070C0"/>
                </a:solidFill>
              </a:rPr>
              <a:t>重疊</a:t>
            </a:r>
            <a:endParaRPr lang="en-US" altLang="zh-TW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rgbClr val="0070C0"/>
                </a:solidFill>
              </a:rPr>
              <a:t>底層模糊</a:t>
            </a:r>
            <a:endParaRPr lang="en-US" altLang="zh-TW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b="1" dirty="0">
              <a:solidFill>
                <a:srgbClr val="0070C0"/>
              </a:solidFill>
            </a:endParaRPr>
          </a:p>
          <a:p>
            <a:r>
              <a:rPr lang="zh-TW" altLang="en-US" b="1" dirty="0"/>
              <a:t>玻纖線條影響判斷</a:t>
            </a:r>
            <a:endParaRPr lang="en-US" altLang="zh-TW" b="1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310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pic>
        <p:nvPicPr>
          <p:cNvPr id="3076" name="Picture 4" descr="隨身碟向量圖素材下載| 素材下載聯盟">
            <a:extLst>
              <a:ext uri="{FF2B5EF4-FFF2-40B4-BE49-F238E27FC236}">
                <a16:creationId xmlns:a16="http://schemas.microsoft.com/office/drawing/2014/main" id="{4131D3A6-7EBE-47A5-85E8-92D513590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6996" r="70047" b="54820"/>
          <a:stretch/>
        </p:blipFill>
        <p:spPr bwMode="auto">
          <a:xfrm>
            <a:off x="827584" y="3268700"/>
            <a:ext cx="728438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iwan-RaspberryPi | 台灣樹莓派- 1. 認識樹莓派">
            <a:extLst>
              <a:ext uri="{FF2B5EF4-FFF2-40B4-BE49-F238E27FC236}">
                <a16:creationId xmlns:a16="http://schemas.microsoft.com/office/drawing/2014/main" id="{D2A902A5-49FE-4285-B33B-66934C834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1" r="30313" b="26375"/>
          <a:stretch/>
        </p:blipFill>
        <p:spPr bwMode="auto">
          <a:xfrm flipH="1">
            <a:off x="2347996" y="3268700"/>
            <a:ext cx="2512150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屏幕相關的商用圖片素材集- 123RF">
            <a:extLst>
              <a:ext uri="{FF2B5EF4-FFF2-40B4-BE49-F238E27FC236}">
                <a16:creationId xmlns:a16="http://schemas.microsoft.com/office/drawing/2014/main" id="{87519E81-3C0D-4B58-AA5A-5C6B32F2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6" y="2596388"/>
            <a:ext cx="2899528" cy="2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E4ECF31-9A2D-4B7A-9407-4563CAA5ED29}"/>
              </a:ext>
            </a:extLst>
          </p:cNvPr>
          <p:cNvSpPr/>
          <p:nvPr/>
        </p:nvSpPr>
        <p:spPr>
          <a:xfrm>
            <a:off x="1691680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5004105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AOI</a:t>
            </a:r>
            <a:r>
              <a:rPr lang="zh-TW" altLang="en-US" sz="2400" b="1" dirty="0"/>
              <a:t> 設備接上裝置後可輸出圖像泡泡數量及尺寸數量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graphicFrame>
        <p:nvGraphicFramePr>
          <p:cNvPr id="2" name="內容版面配置區 1">
            <a:extLst>
              <a:ext uri="{FF2B5EF4-FFF2-40B4-BE49-F238E27FC236}">
                <a16:creationId xmlns:a16="http://schemas.microsoft.com/office/drawing/2014/main" id="{5CCBA7A3-8491-45D4-B727-8B0C877EB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44402"/>
              </p:ext>
            </p:extLst>
          </p:nvPr>
        </p:nvGraphicFramePr>
        <p:xfrm>
          <a:off x="541080" y="2528028"/>
          <a:ext cx="6707088" cy="199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9C2C0CF-7F32-4E37-B69C-4401EB4C2576}"/>
              </a:ext>
            </a:extLst>
          </p:cNvPr>
          <p:cNvCxnSpPr>
            <a:cxnSpLocks/>
          </p:cNvCxnSpPr>
          <p:nvPr/>
        </p:nvCxnSpPr>
        <p:spPr>
          <a:xfrm flipV="1">
            <a:off x="6804248" y="2132856"/>
            <a:ext cx="1800200" cy="2786607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05123B-CC29-4143-85D9-0AA71668F355}"/>
              </a:ext>
            </a:extLst>
          </p:cNvPr>
          <p:cNvSpPr txBox="1"/>
          <p:nvPr/>
        </p:nvSpPr>
        <p:spPr>
          <a:xfrm>
            <a:off x="7182956" y="22768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高準確</a:t>
            </a:r>
            <a:endParaRPr lang="en-US" altLang="zh-TW" b="1" dirty="0"/>
          </a:p>
          <a:p>
            <a:r>
              <a:rPr lang="zh-TW" altLang="en-US" b="1" dirty="0"/>
              <a:t>低誤差</a:t>
            </a:r>
          </a:p>
        </p:txBody>
      </p:sp>
    </p:spTree>
    <p:extLst>
      <p:ext uri="{BB962C8B-B14F-4D97-AF65-F5344CB8AC3E}">
        <p14:creationId xmlns:p14="http://schemas.microsoft.com/office/powerpoint/2010/main" val="32949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41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580</TotalTime>
  <Words>216</Words>
  <Application>Microsoft Office PowerPoint</Application>
  <PresentationFormat>如螢幕大小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Adobe 宋体 Std L</vt:lpstr>
      <vt:lpstr>Arial</vt:lpstr>
      <vt:lpstr>Calibri</vt:lpstr>
      <vt:lpstr>Office 佈景主題</vt:lpstr>
      <vt:lpstr>嵌入式影像處理</vt:lpstr>
      <vt:lpstr>前言</vt:lpstr>
      <vt:lpstr>目錄</vt:lpstr>
      <vt:lpstr>需求</vt:lpstr>
      <vt:lpstr>分析</vt:lpstr>
      <vt:lpstr>分析</vt:lpstr>
      <vt:lpstr>設計</vt:lpstr>
      <vt:lpstr>設計</vt:lpstr>
      <vt:lpstr>執行</vt:lpstr>
      <vt:lpstr>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嵌入式系統設計</dc:title>
  <dc:creator>sideshowahn</dc:creator>
  <cp:lastModifiedBy>yang洋蔥</cp:lastModifiedBy>
  <cp:revision>46</cp:revision>
  <dcterms:created xsi:type="dcterms:W3CDTF">2020-05-12T16:20:03Z</dcterms:created>
  <dcterms:modified xsi:type="dcterms:W3CDTF">2020-05-27T06:40:19Z</dcterms:modified>
</cp:coreProperties>
</file>