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68" r:id="rId3"/>
    <p:sldId id="270" r:id="rId4"/>
    <p:sldId id="262" r:id="rId5"/>
    <p:sldId id="277" r:id="rId6"/>
    <p:sldId id="273" r:id="rId7"/>
    <p:sldId id="278" r:id="rId8"/>
    <p:sldId id="272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135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77EC45-3E44-4176-99BB-08CBB5ADD9B4}" type="doc">
      <dgm:prSet loTypeId="urn:microsoft.com/office/officeart/2005/8/layout/hChevron3" loCatId="process" qsTypeId="urn:microsoft.com/office/officeart/2005/8/quickstyle/simple1" qsCatId="simple" csTypeId="urn:microsoft.com/office/officeart/2005/8/colors/colorful1" csCatId="colorful" phldr="1"/>
      <dgm:spPr/>
    </dgm:pt>
    <dgm:pt modelId="{D6541022-DF94-4D36-982C-92E505F918CB}">
      <dgm:prSet phldrT="[文字]"/>
      <dgm:spPr/>
      <dgm:t>
        <a:bodyPr/>
        <a:lstStyle/>
        <a:p>
          <a:r>
            <a:rPr lang="zh-TW" altLang="en-US" b="1" dirty="0"/>
            <a:t>抓取</a:t>
          </a:r>
          <a:r>
            <a:rPr lang="en-US" altLang="zh-TW" b="1" dirty="0"/>
            <a:t>USB</a:t>
          </a:r>
          <a:r>
            <a:rPr lang="zh-TW" altLang="en-US" b="1" dirty="0"/>
            <a:t>檔案</a:t>
          </a:r>
        </a:p>
      </dgm:t>
    </dgm:pt>
    <dgm:pt modelId="{286F8368-8127-43C0-8E15-9F3D81D00CCF}" type="parTrans" cxnId="{2545BE37-B0E8-44D5-A302-8D2C4A888DB0}">
      <dgm:prSet/>
      <dgm:spPr/>
      <dgm:t>
        <a:bodyPr/>
        <a:lstStyle/>
        <a:p>
          <a:endParaRPr lang="zh-TW" altLang="en-US" b="1"/>
        </a:p>
      </dgm:t>
    </dgm:pt>
    <dgm:pt modelId="{62839842-A064-484A-BDA4-8953F42E09B1}" type="sibTrans" cxnId="{2545BE37-B0E8-44D5-A302-8D2C4A888DB0}">
      <dgm:prSet/>
      <dgm:spPr/>
      <dgm:t>
        <a:bodyPr/>
        <a:lstStyle/>
        <a:p>
          <a:endParaRPr lang="zh-TW" altLang="en-US" b="1"/>
        </a:p>
      </dgm:t>
    </dgm:pt>
    <dgm:pt modelId="{5E9D6D44-C2E0-4AB0-80B9-4A41AFDAD25C}">
      <dgm:prSet phldrT="[文字]"/>
      <dgm:spPr/>
      <dgm:t>
        <a:bodyPr/>
        <a:lstStyle/>
        <a:p>
          <a:r>
            <a:rPr lang="zh-TW" altLang="en-US" b="1" dirty="0"/>
            <a:t>抓取圓</a:t>
          </a:r>
        </a:p>
      </dgm:t>
    </dgm:pt>
    <dgm:pt modelId="{A4E0F680-D466-4964-9D6D-60CBC7443EEB}" type="parTrans" cxnId="{2C409FA6-27BB-4FA4-B4BD-DDDF872B240A}">
      <dgm:prSet/>
      <dgm:spPr/>
      <dgm:t>
        <a:bodyPr/>
        <a:lstStyle/>
        <a:p>
          <a:endParaRPr lang="zh-TW" altLang="en-US" b="1"/>
        </a:p>
      </dgm:t>
    </dgm:pt>
    <dgm:pt modelId="{2AB61C76-FABC-4489-893F-7D91792D6C91}" type="sibTrans" cxnId="{2C409FA6-27BB-4FA4-B4BD-DDDF872B240A}">
      <dgm:prSet/>
      <dgm:spPr/>
      <dgm:t>
        <a:bodyPr/>
        <a:lstStyle/>
        <a:p>
          <a:endParaRPr lang="zh-TW" altLang="en-US" b="1"/>
        </a:p>
      </dgm:t>
    </dgm:pt>
    <dgm:pt modelId="{E66450CF-46ED-401C-9F2A-CE4CC9A40612}">
      <dgm:prSet phldrT="[文字]"/>
      <dgm:spPr/>
      <dgm:t>
        <a:bodyPr/>
        <a:lstStyle/>
        <a:p>
          <a:r>
            <a:rPr lang="zh-TW" altLang="en-US" b="1" dirty="0"/>
            <a:t>顯示</a:t>
          </a:r>
          <a:endParaRPr lang="en-US" altLang="zh-TW" b="1" dirty="0"/>
        </a:p>
        <a:p>
          <a:r>
            <a:rPr lang="zh-TW" altLang="en-US" b="1" dirty="0"/>
            <a:t>數據</a:t>
          </a:r>
        </a:p>
      </dgm:t>
    </dgm:pt>
    <dgm:pt modelId="{24987A83-FE7B-4340-86EF-1707CB185445}" type="parTrans" cxnId="{B0B44D25-0B7D-491A-BA2D-B5B12BAF135B}">
      <dgm:prSet/>
      <dgm:spPr/>
      <dgm:t>
        <a:bodyPr/>
        <a:lstStyle/>
        <a:p>
          <a:endParaRPr lang="zh-TW" altLang="en-US" b="1"/>
        </a:p>
      </dgm:t>
    </dgm:pt>
    <dgm:pt modelId="{E8A88DA7-2C99-4886-A53C-44005B0F73CE}" type="sibTrans" cxnId="{B0B44D25-0B7D-491A-BA2D-B5B12BAF135B}">
      <dgm:prSet/>
      <dgm:spPr/>
      <dgm:t>
        <a:bodyPr/>
        <a:lstStyle/>
        <a:p>
          <a:endParaRPr lang="zh-TW" altLang="en-US" b="1"/>
        </a:p>
      </dgm:t>
    </dgm:pt>
    <dgm:pt modelId="{483C2648-B4CE-4AD0-A0BE-5116A6E79CA4}">
      <dgm:prSet/>
      <dgm:spPr/>
      <dgm:t>
        <a:bodyPr/>
        <a:lstStyle/>
        <a:p>
          <a:r>
            <a:rPr lang="zh-TW" altLang="en-US" b="1" dirty="0"/>
            <a:t>計算圓</a:t>
          </a:r>
          <a:endParaRPr lang="en-US" altLang="zh-TW" b="1" dirty="0"/>
        </a:p>
        <a:p>
          <a:r>
            <a:rPr lang="zh-TW" altLang="en-US" b="1" dirty="0"/>
            <a:t>尺寸</a:t>
          </a:r>
        </a:p>
      </dgm:t>
    </dgm:pt>
    <dgm:pt modelId="{B21D68C5-E9F8-46DB-996A-AC475EFE7A53}" type="parTrans" cxnId="{E20ECBC9-4332-4C02-9DD5-F8FBD0361D20}">
      <dgm:prSet/>
      <dgm:spPr/>
      <dgm:t>
        <a:bodyPr/>
        <a:lstStyle/>
        <a:p>
          <a:endParaRPr lang="zh-TW" altLang="en-US" b="1"/>
        </a:p>
      </dgm:t>
    </dgm:pt>
    <dgm:pt modelId="{167B1C00-B29B-49B6-9DFE-6281EF48A2DA}" type="sibTrans" cxnId="{E20ECBC9-4332-4C02-9DD5-F8FBD0361D20}">
      <dgm:prSet/>
      <dgm:spPr/>
      <dgm:t>
        <a:bodyPr/>
        <a:lstStyle/>
        <a:p>
          <a:endParaRPr lang="zh-TW" altLang="en-US" b="1"/>
        </a:p>
      </dgm:t>
    </dgm:pt>
    <dgm:pt modelId="{C2BED5C6-03F0-4E5C-AAF3-2F292A9B7902}">
      <dgm:prSet/>
      <dgm:spPr/>
      <dgm:t>
        <a:bodyPr/>
        <a:lstStyle/>
        <a:p>
          <a:r>
            <a:rPr lang="zh-TW" altLang="en-US" b="1" dirty="0"/>
            <a:t>計算圓</a:t>
          </a:r>
          <a:endParaRPr lang="en-US" altLang="zh-TW" b="1" dirty="0"/>
        </a:p>
        <a:p>
          <a:r>
            <a:rPr lang="zh-TW" altLang="en-US" b="1" dirty="0"/>
            <a:t>數量</a:t>
          </a:r>
        </a:p>
      </dgm:t>
    </dgm:pt>
    <dgm:pt modelId="{701A6D62-E606-442E-BC92-4D3EC76A0664}" type="parTrans" cxnId="{DE477A3E-E40D-4179-94E8-8B7DB7D63D01}">
      <dgm:prSet/>
      <dgm:spPr/>
      <dgm:t>
        <a:bodyPr/>
        <a:lstStyle/>
        <a:p>
          <a:endParaRPr lang="zh-TW" altLang="en-US" b="1"/>
        </a:p>
      </dgm:t>
    </dgm:pt>
    <dgm:pt modelId="{ED33B31A-FD9E-407D-A2C5-1C212573088A}" type="sibTrans" cxnId="{DE477A3E-E40D-4179-94E8-8B7DB7D63D01}">
      <dgm:prSet/>
      <dgm:spPr/>
      <dgm:t>
        <a:bodyPr/>
        <a:lstStyle/>
        <a:p>
          <a:endParaRPr lang="zh-TW" altLang="en-US" b="1"/>
        </a:p>
      </dgm:t>
    </dgm:pt>
    <dgm:pt modelId="{BDA7D202-94C0-4A91-BB8C-E361D3B2FC2C}" type="pres">
      <dgm:prSet presAssocID="{9A77EC45-3E44-4176-99BB-08CBB5ADD9B4}" presName="Name0" presStyleCnt="0">
        <dgm:presLayoutVars>
          <dgm:dir/>
          <dgm:resizeHandles val="exact"/>
        </dgm:presLayoutVars>
      </dgm:prSet>
      <dgm:spPr/>
    </dgm:pt>
    <dgm:pt modelId="{777712E6-21B0-4927-B167-498166C93F59}" type="pres">
      <dgm:prSet presAssocID="{D6541022-DF94-4D36-982C-92E505F918CB}" presName="parTxOnly" presStyleLbl="node1" presStyleIdx="0" presStyleCnt="5">
        <dgm:presLayoutVars>
          <dgm:bulletEnabled val="1"/>
        </dgm:presLayoutVars>
      </dgm:prSet>
      <dgm:spPr/>
    </dgm:pt>
    <dgm:pt modelId="{03D0F2BA-4697-4DA8-82B4-599E98ABE945}" type="pres">
      <dgm:prSet presAssocID="{62839842-A064-484A-BDA4-8953F42E09B1}" presName="parSpace" presStyleCnt="0"/>
      <dgm:spPr/>
    </dgm:pt>
    <dgm:pt modelId="{252757D2-6FEB-4494-B6E0-9C7826E52D78}" type="pres">
      <dgm:prSet presAssocID="{5E9D6D44-C2E0-4AB0-80B9-4A41AFDAD25C}" presName="parTxOnly" presStyleLbl="node1" presStyleIdx="1" presStyleCnt="5">
        <dgm:presLayoutVars>
          <dgm:bulletEnabled val="1"/>
        </dgm:presLayoutVars>
      </dgm:prSet>
      <dgm:spPr/>
    </dgm:pt>
    <dgm:pt modelId="{13FCB084-869E-489E-AA2C-D6B82731121C}" type="pres">
      <dgm:prSet presAssocID="{2AB61C76-FABC-4489-893F-7D91792D6C91}" presName="parSpace" presStyleCnt="0"/>
      <dgm:spPr/>
    </dgm:pt>
    <dgm:pt modelId="{FBE82D56-9FDC-4323-BBB1-CEB793B0007F}" type="pres">
      <dgm:prSet presAssocID="{C2BED5C6-03F0-4E5C-AAF3-2F292A9B7902}" presName="parTxOnly" presStyleLbl="node1" presStyleIdx="2" presStyleCnt="5">
        <dgm:presLayoutVars>
          <dgm:bulletEnabled val="1"/>
        </dgm:presLayoutVars>
      </dgm:prSet>
      <dgm:spPr/>
    </dgm:pt>
    <dgm:pt modelId="{AB7019A5-EF22-450F-8367-0241F843AFC6}" type="pres">
      <dgm:prSet presAssocID="{ED33B31A-FD9E-407D-A2C5-1C212573088A}" presName="parSpace" presStyleCnt="0"/>
      <dgm:spPr/>
    </dgm:pt>
    <dgm:pt modelId="{720F87E1-CF05-47ED-AB43-99AC8668492F}" type="pres">
      <dgm:prSet presAssocID="{483C2648-B4CE-4AD0-A0BE-5116A6E79CA4}" presName="parTxOnly" presStyleLbl="node1" presStyleIdx="3" presStyleCnt="5">
        <dgm:presLayoutVars>
          <dgm:bulletEnabled val="1"/>
        </dgm:presLayoutVars>
      </dgm:prSet>
      <dgm:spPr/>
    </dgm:pt>
    <dgm:pt modelId="{C695D860-7305-4467-A8C2-164208E5C706}" type="pres">
      <dgm:prSet presAssocID="{167B1C00-B29B-49B6-9DFE-6281EF48A2DA}" presName="parSpace" presStyleCnt="0"/>
      <dgm:spPr/>
    </dgm:pt>
    <dgm:pt modelId="{A56626A6-247F-47C8-8988-2F89D8EB467E}" type="pres">
      <dgm:prSet presAssocID="{E66450CF-46ED-401C-9F2A-CE4CC9A40612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B0B44D25-0B7D-491A-BA2D-B5B12BAF135B}" srcId="{9A77EC45-3E44-4176-99BB-08CBB5ADD9B4}" destId="{E66450CF-46ED-401C-9F2A-CE4CC9A40612}" srcOrd="4" destOrd="0" parTransId="{24987A83-FE7B-4340-86EF-1707CB185445}" sibTransId="{E8A88DA7-2C99-4886-A53C-44005B0F73CE}"/>
    <dgm:cxn modelId="{2545BE37-B0E8-44D5-A302-8D2C4A888DB0}" srcId="{9A77EC45-3E44-4176-99BB-08CBB5ADD9B4}" destId="{D6541022-DF94-4D36-982C-92E505F918CB}" srcOrd="0" destOrd="0" parTransId="{286F8368-8127-43C0-8E15-9F3D81D00CCF}" sibTransId="{62839842-A064-484A-BDA4-8953F42E09B1}"/>
    <dgm:cxn modelId="{DE477A3E-E40D-4179-94E8-8B7DB7D63D01}" srcId="{9A77EC45-3E44-4176-99BB-08CBB5ADD9B4}" destId="{C2BED5C6-03F0-4E5C-AAF3-2F292A9B7902}" srcOrd="2" destOrd="0" parTransId="{701A6D62-E606-442E-BC92-4D3EC76A0664}" sibTransId="{ED33B31A-FD9E-407D-A2C5-1C212573088A}"/>
    <dgm:cxn modelId="{61C3B4A0-B7E2-4FE2-81F1-D4C28C93A9FA}" type="presOf" srcId="{483C2648-B4CE-4AD0-A0BE-5116A6E79CA4}" destId="{720F87E1-CF05-47ED-AB43-99AC8668492F}" srcOrd="0" destOrd="0" presId="urn:microsoft.com/office/officeart/2005/8/layout/hChevron3"/>
    <dgm:cxn modelId="{2C409FA6-27BB-4FA4-B4BD-DDDF872B240A}" srcId="{9A77EC45-3E44-4176-99BB-08CBB5ADD9B4}" destId="{5E9D6D44-C2E0-4AB0-80B9-4A41AFDAD25C}" srcOrd="1" destOrd="0" parTransId="{A4E0F680-D466-4964-9D6D-60CBC7443EEB}" sibTransId="{2AB61C76-FABC-4489-893F-7D91792D6C91}"/>
    <dgm:cxn modelId="{FA28E3AE-A565-4CAB-A885-AE83069BFD78}" type="presOf" srcId="{D6541022-DF94-4D36-982C-92E505F918CB}" destId="{777712E6-21B0-4927-B167-498166C93F59}" srcOrd="0" destOrd="0" presId="urn:microsoft.com/office/officeart/2005/8/layout/hChevron3"/>
    <dgm:cxn modelId="{E20ECBC9-4332-4C02-9DD5-F8FBD0361D20}" srcId="{9A77EC45-3E44-4176-99BB-08CBB5ADD9B4}" destId="{483C2648-B4CE-4AD0-A0BE-5116A6E79CA4}" srcOrd="3" destOrd="0" parTransId="{B21D68C5-E9F8-46DB-996A-AC475EFE7A53}" sibTransId="{167B1C00-B29B-49B6-9DFE-6281EF48A2DA}"/>
    <dgm:cxn modelId="{BA0632CA-BC24-438A-84CA-D2CEA807A541}" type="presOf" srcId="{9A77EC45-3E44-4176-99BB-08CBB5ADD9B4}" destId="{BDA7D202-94C0-4A91-BB8C-E361D3B2FC2C}" srcOrd="0" destOrd="0" presId="urn:microsoft.com/office/officeart/2005/8/layout/hChevron3"/>
    <dgm:cxn modelId="{FD989CD3-C71D-47A6-AA65-433FD3CDD374}" type="presOf" srcId="{5E9D6D44-C2E0-4AB0-80B9-4A41AFDAD25C}" destId="{252757D2-6FEB-4494-B6E0-9C7826E52D78}" srcOrd="0" destOrd="0" presId="urn:microsoft.com/office/officeart/2005/8/layout/hChevron3"/>
    <dgm:cxn modelId="{8FF4A5EC-F796-4E0E-81A4-C9DCB26DF4AE}" type="presOf" srcId="{E66450CF-46ED-401C-9F2A-CE4CC9A40612}" destId="{A56626A6-247F-47C8-8988-2F89D8EB467E}" srcOrd="0" destOrd="0" presId="urn:microsoft.com/office/officeart/2005/8/layout/hChevron3"/>
    <dgm:cxn modelId="{FF7316F1-2694-42C9-9DBE-4711ACAB972E}" type="presOf" srcId="{C2BED5C6-03F0-4E5C-AAF3-2F292A9B7902}" destId="{FBE82D56-9FDC-4323-BBB1-CEB793B0007F}" srcOrd="0" destOrd="0" presId="urn:microsoft.com/office/officeart/2005/8/layout/hChevron3"/>
    <dgm:cxn modelId="{0E3BC3BB-F00B-4015-86A1-DE3D6D31A6A3}" type="presParOf" srcId="{BDA7D202-94C0-4A91-BB8C-E361D3B2FC2C}" destId="{777712E6-21B0-4927-B167-498166C93F59}" srcOrd="0" destOrd="0" presId="urn:microsoft.com/office/officeart/2005/8/layout/hChevron3"/>
    <dgm:cxn modelId="{858EF93E-04C0-4978-A917-407A2AFFD1C9}" type="presParOf" srcId="{BDA7D202-94C0-4A91-BB8C-E361D3B2FC2C}" destId="{03D0F2BA-4697-4DA8-82B4-599E98ABE945}" srcOrd="1" destOrd="0" presId="urn:microsoft.com/office/officeart/2005/8/layout/hChevron3"/>
    <dgm:cxn modelId="{405EAE32-84BB-478F-AC38-55874D69E0C8}" type="presParOf" srcId="{BDA7D202-94C0-4A91-BB8C-E361D3B2FC2C}" destId="{252757D2-6FEB-4494-B6E0-9C7826E52D78}" srcOrd="2" destOrd="0" presId="urn:microsoft.com/office/officeart/2005/8/layout/hChevron3"/>
    <dgm:cxn modelId="{8A80563E-97B3-45E6-9014-01E150C6B52E}" type="presParOf" srcId="{BDA7D202-94C0-4A91-BB8C-E361D3B2FC2C}" destId="{13FCB084-869E-489E-AA2C-D6B82731121C}" srcOrd="3" destOrd="0" presId="urn:microsoft.com/office/officeart/2005/8/layout/hChevron3"/>
    <dgm:cxn modelId="{B0A776CD-C7F7-4447-95D6-02488C27D6C1}" type="presParOf" srcId="{BDA7D202-94C0-4A91-BB8C-E361D3B2FC2C}" destId="{FBE82D56-9FDC-4323-BBB1-CEB793B0007F}" srcOrd="4" destOrd="0" presId="urn:microsoft.com/office/officeart/2005/8/layout/hChevron3"/>
    <dgm:cxn modelId="{F1C17159-70FF-47C0-B710-27F7C5E8EB69}" type="presParOf" srcId="{BDA7D202-94C0-4A91-BB8C-E361D3B2FC2C}" destId="{AB7019A5-EF22-450F-8367-0241F843AFC6}" srcOrd="5" destOrd="0" presId="urn:microsoft.com/office/officeart/2005/8/layout/hChevron3"/>
    <dgm:cxn modelId="{1D7CAB58-C1BC-47B8-B685-417FDA4860D5}" type="presParOf" srcId="{BDA7D202-94C0-4A91-BB8C-E361D3B2FC2C}" destId="{720F87E1-CF05-47ED-AB43-99AC8668492F}" srcOrd="6" destOrd="0" presId="urn:microsoft.com/office/officeart/2005/8/layout/hChevron3"/>
    <dgm:cxn modelId="{B430DC71-C2FF-472F-AD06-6982528A416A}" type="presParOf" srcId="{BDA7D202-94C0-4A91-BB8C-E361D3B2FC2C}" destId="{C695D860-7305-4467-A8C2-164208E5C706}" srcOrd="7" destOrd="0" presId="urn:microsoft.com/office/officeart/2005/8/layout/hChevron3"/>
    <dgm:cxn modelId="{D8588A5F-4BCA-40D3-A1AC-94870B58C6C7}" type="presParOf" srcId="{BDA7D202-94C0-4A91-BB8C-E361D3B2FC2C}" destId="{A56626A6-247F-47C8-8988-2F89D8EB467E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D1DA1BC-8107-43BD-A787-1B7F7F2793D7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TW" altLang="en-US"/>
        </a:p>
      </dgm:t>
    </dgm:pt>
    <dgm:pt modelId="{E658B2B5-AFB9-45BD-B035-903CF7B19FF1}">
      <dgm:prSet phldrT="[文字]"/>
      <dgm:spPr/>
      <dgm:t>
        <a:bodyPr/>
        <a:lstStyle/>
        <a:p>
          <a:r>
            <a:rPr lang="zh-TW" altLang="en-US" b="1" dirty="0">
              <a:latin typeface="Adobe 宋体 Std L" panose="02020300000000000000" pitchFamily="18" charset="-128"/>
              <a:ea typeface="Adobe 宋体 Std L" panose="02020300000000000000" pitchFamily="18" charset="-128"/>
            </a:rPr>
            <a:t>辨識泡泡</a:t>
          </a:r>
          <a:endParaRPr lang="en-US" altLang="zh-TW" b="1" dirty="0">
            <a:latin typeface="Adobe 宋体 Std L" panose="02020300000000000000" pitchFamily="18" charset="-128"/>
            <a:ea typeface="Adobe 宋体 Std L" panose="02020300000000000000" pitchFamily="18" charset="-128"/>
          </a:endParaRPr>
        </a:p>
      </dgm:t>
    </dgm:pt>
    <dgm:pt modelId="{5F75D39F-7435-49D2-AC22-F6F8E7917EF2}" type="parTrans" cxnId="{08D84E8D-0AF6-4DBB-A78F-2C4D1AE32177}">
      <dgm:prSet/>
      <dgm:spPr/>
      <dgm:t>
        <a:bodyPr/>
        <a:lstStyle/>
        <a:p>
          <a:endParaRPr lang="zh-TW" altLang="en-US"/>
        </a:p>
      </dgm:t>
    </dgm:pt>
    <dgm:pt modelId="{3DE136FC-2EB7-4791-94ED-0427578BEFAA}" type="sibTrans" cxnId="{08D84E8D-0AF6-4DBB-A78F-2C4D1AE32177}">
      <dgm:prSet/>
      <dgm:spPr/>
      <dgm:t>
        <a:bodyPr/>
        <a:lstStyle/>
        <a:p>
          <a:endParaRPr lang="zh-TW" altLang="en-US"/>
        </a:p>
      </dgm:t>
    </dgm:pt>
    <dgm:pt modelId="{0101E05A-2FDC-4A28-B4FD-2FF586973845}">
      <dgm:prSet phldrT="[文字]" custT="1"/>
      <dgm:spPr/>
      <dgm:t>
        <a:bodyPr/>
        <a:lstStyle/>
        <a:p>
          <a:r>
            <a:rPr lang="zh-TW" altLang="en-US" sz="1800" b="1" dirty="0"/>
            <a:t>抓取</a:t>
          </a:r>
          <a:r>
            <a:rPr lang="en-US" altLang="zh-TW" sz="1800" b="1" dirty="0"/>
            <a:t>USB</a:t>
          </a:r>
          <a:r>
            <a:rPr lang="zh-TW" altLang="en-US" sz="1800" b="1" dirty="0"/>
            <a:t>檔案</a:t>
          </a:r>
        </a:p>
      </dgm:t>
    </dgm:pt>
    <dgm:pt modelId="{E1937189-254A-4258-A905-D73587344EF8}" type="parTrans" cxnId="{6034CA7A-0971-4F4D-B971-0B2FDAD2FA58}">
      <dgm:prSet/>
      <dgm:spPr/>
      <dgm:t>
        <a:bodyPr/>
        <a:lstStyle/>
        <a:p>
          <a:endParaRPr lang="zh-TW" altLang="en-US"/>
        </a:p>
      </dgm:t>
    </dgm:pt>
    <dgm:pt modelId="{E6117A16-673B-4920-A5E5-43264D8F7B61}" type="sibTrans" cxnId="{6034CA7A-0971-4F4D-B971-0B2FDAD2FA58}">
      <dgm:prSet/>
      <dgm:spPr/>
      <dgm:t>
        <a:bodyPr/>
        <a:lstStyle/>
        <a:p>
          <a:endParaRPr lang="zh-TW" altLang="en-US"/>
        </a:p>
      </dgm:t>
    </dgm:pt>
    <dgm:pt modelId="{240FDF11-006C-4294-980B-511F5D423F40}">
      <dgm:prSet phldrT="[文字]"/>
      <dgm:spPr/>
      <dgm:t>
        <a:bodyPr/>
        <a:lstStyle/>
        <a:p>
          <a:r>
            <a:rPr lang="zh-TW" altLang="en-US" b="1" dirty="0"/>
            <a:t>抓取圓</a:t>
          </a:r>
        </a:p>
      </dgm:t>
    </dgm:pt>
    <dgm:pt modelId="{8DD27D1B-B4F1-4C40-BA0C-1FFD4C308ADD}" type="parTrans" cxnId="{16B44829-03FE-4EF0-8D2F-B31B72C1F43D}">
      <dgm:prSet/>
      <dgm:spPr/>
      <dgm:t>
        <a:bodyPr/>
        <a:lstStyle/>
        <a:p>
          <a:endParaRPr lang="zh-TW" altLang="en-US"/>
        </a:p>
      </dgm:t>
    </dgm:pt>
    <dgm:pt modelId="{DE30F2B4-C239-4DC9-808E-BAF6BC28BAFA}" type="sibTrans" cxnId="{16B44829-03FE-4EF0-8D2F-B31B72C1F43D}">
      <dgm:prSet/>
      <dgm:spPr/>
      <dgm:t>
        <a:bodyPr/>
        <a:lstStyle/>
        <a:p>
          <a:endParaRPr lang="zh-TW" altLang="en-US"/>
        </a:p>
      </dgm:t>
    </dgm:pt>
    <dgm:pt modelId="{6AA6CEB5-4A3D-47A0-9D85-656C8A7B2CC8}">
      <dgm:prSet phldrT="[文字]"/>
      <dgm:spPr/>
      <dgm:t>
        <a:bodyPr/>
        <a:lstStyle/>
        <a:p>
          <a:r>
            <a:rPr lang="zh-TW" altLang="en-US" b="1" dirty="0"/>
            <a:t>計算圓</a:t>
          </a:r>
          <a:endParaRPr lang="en-US" altLang="zh-TW" b="1" dirty="0"/>
        </a:p>
        <a:p>
          <a:r>
            <a:rPr lang="zh-TW" altLang="en-US" b="1" dirty="0"/>
            <a:t>數量</a:t>
          </a:r>
        </a:p>
      </dgm:t>
    </dgm:pt>
    <dgm:pt modelId="{2E5E6FFF-E393-47D0-A2C1-FC2601E2B0F8}" type="parTrans" cxnId="{A0D1B326-7F3F-4582-AA63-264D869DBFE8}">
      <dgm:prSet/>
      <dgm:spPr/>
      <dgm:t>
        <a:bodyPr/>
        <a:lstStyle/>
        <a:p>
          <a:endParaRPr lang="zh-TW" altLang="en-US"/>
        </a:p>
      </dgm:t>
    </dgm:pt>
    <dgm:pt modelId="{3E7FB46F-AA18-4725-A05E-767C10E8CF7F}" type="sibTrans" cxnId="{A0D1B326-7F3F-4582-AA63-264D869DBFE8}">
      <dgm:prSet/>
      <dgm:spPr/>
      <dgm:t>
        <a:bodyPr/>
        <a:lstStyle/>
        <a:p>
          <a:endParaRPr lang="zh-TW" altLang="en-US"/>
        </a:p>
      </dgm:t>
    </dgm:pt>
    <dgm:pt modelId="{59D1B699-3EEB-48A6-908F-E7344C5DB23A}">
      <dgm:prSet/>
      <dgm:spPr/>
      <dgm:t>
        <a:bodyPr/>
        <a:lstStyle/>
        <a:p>
          <a:r>
            <a:rPr lang="zh-TW" altLang="en-US" b="1" dirty="0"/>
            <a:t>計算圓</a:t>
          </a:r>
          <a:endParaRPr lang="en-US" altLang="zh-TW" b="1" dirty="0"/>
        </a:p>
        <a:p>
          <a:r>
            <a:rPr lang="zh-TW" altLang="en-US" b="1" dirty="0"/>
            <a:t>尺寸</a:t>
          </a:r>
        </a:p>
      </dgm:t>
    </dgm:pt>
    <dgm:pt modelId="{E0F402CC-4A1B-439B-AE9F-C9E0E7D7CEC0}" type="parTrans" cxnId="{B7D2B82C-4D38-4B4C-9DB8-67F456439F35}">
      <dgm:prSet/>
      <dgm:spPr/>
      <dgm:t>
        <a:bodyPr/>
        <a:lstStyle/>
        <a:p>
          <a:endParaRPr lang="zh-TW" altLang="en-US"/>
        </a:p>
      </dgm:t>
    </dgm:pt>
    <dgm:pt modelId="{B0CB7439-923B-45C9-8ECC-88BA71B13E22}" type="sibTrans" cxnId="{B7D2B82C-4D38-4B4C-9DB8-67F456439F35}">
      <dgm:prSet/>
      <dgm:spPr/>
      <dgm:t>
        <a:bodyPr/>
        <a:lstStyle/>
        <a:p>
          <a:endParaRPr lang="zh-TW" altLang="en-US"/>
        </a:p>
      </dgm:t>
    </dgm:pt>
    <dgm:pt modelId="{C05A4833-422D-4B6C-8B74-AF50BF1A7DDF}">
      <dgm:prSet/>
      <dgm:spPr/>
      <dgm:t>
        <a:bodyPr/>
        <a:lstStyle/>
        <a:p>
          <a:r>
            <a:rPr lang="zh-TW" altLang="en-US" b="1" dirty="0"/>
            <a:t>顯示數據</a:t>
          </a:r>
        </a:p>
      </dgm:t>
    </dgm:pt>
    <dgm:pt modelId="{F598E601-4867-4589-AD8D-69A1D30B42E7}" type="parTrans" cxnId="{CE542A0B-1A62-4366-BD90-34E350102EBA}">
      <dgm:prSet/>
      <dgm:spPr/>
      <dgm:t>
        <a:bodyPr/>
        <a:lstStyle/>
        <a:p>
          <a:endParaRPr lang="zh-TW" altLang="en-US"/>
        </a:p>
      </dgm:t>
    </dgm:pt>
    <dgm:pt modelId="{1B853530-1FAD-4302-9EE3-E351C1EB69CE}" type="sibTrans" cxnId="{CE542A0B-1A62-4366-BD90-34E350102EBA}">
      <dgm:prSet/>
      <dgm:spPr/>
      <dgm:t>
        <a:bodyPr/>
        <a:lstStyle/>
        <a:p>
          <a:endParaRPr lang="zh-TW" altLang="en-US"/>
        </a:p>
      </dgm:t>
    </dgm:pt>
    <dgm:pt modelId="{E4162082-8C28-46E6-B4FE-1634D3DCCF18}">
      <dgm:prSet/>
      <dgm:spPr/>
      <dgm:t>
        <a:bodyPr/>
        <a:lstStyle/>
        <a:p>
          <a:r>
            <a:rPr lang="en-US" altLang="zh-TW" dirty="0"/>
            <a:t>Threshold</a:t>
          </a:r>
          <a:endParaRPr lang="zh-TW" altLang="en-US" dirty="0"/>
        </a:p>
      </dgm:t>
    </dgm:pt>
    <dgm:pt modelId="{1BBA0C2E-ECA0-4756-9DE6-6E049574E784}" type="parTrans" cxnId="{3F752EE1-8304-47CA-A981-B48F01F90787}">
      <dgm:prSet/>
      <dgm:spPr/>
      <dgm:t>
        <a:bodyPr/>
        <a:lstStyle/>
        <a:p>
          <a:endParaRPr lang="zh-TW" altLang="en-US"/>
        </a:p>
      </dgm:t>
    </dgm:pt>
    <dgm:pt modelId="{D3AFBE11-6ECF-45DD-AB02-BEFE63952042}" type="sibTrans" cxnId="{3F752EE1-8304-47CA-A981-B48F01F90787}">
      <dgm:prSet/>
      <dgm:spPr/>
      <dgm:t>
        <a:bodyPr/>
        <a:lstStyle/>
        <a:p>
          <a:endParaRPr lang="zh-TW" altLang="en-US"/>
        </a:p>
      </dgm:t>
    </dgm:pt>
    <dgm:pt modelId="{55F30E97-03A4-4D0B-B7A7-99C5537CED5D}">
      <dgm:prSet/>
      <dgm:spPr/>
      <dgm:t>
        <a:bodyPr/>
        <a:lstStyle/>
        <a:p>
          <a:r>
            <a:rPr lang="en-US" altLang="zh-TW" dirty="0" err="1"/>
            <a:t>HoughCircles</a:t>
          </a:r>
          <a:endParaRPr lang="zh-TW" altLang="en-US" dirty="0"/>
        </a:p>
      </dgm:t>
    </dgm:pt>
    <dgm:pt modelId="{EDCF2D0B-7062-4EB6-B251-950BA4E0B3CD}" type="parTrans" cxnId="{4CB4D91D-9CAC-443C-8746-9F2B2DD2D262}">
      <dgm:prSet/>
      <dgm:spPr/>
      <dgm:t>
        <a:bodyPr/>
        <a:lstStyle/>
        <a:p>
          <a:endParaRPr lang="zh-TW" altLang="en-US"/>
        </a:p>
      </dgm:t>
    </dgm:pt>
    <dgm:pt modelId="{A46FB779-ECDB-4FC3-A025-856899DA71EB}" type="sibTrans" cxnId="{4CB4D91D-9CAC-443C-8746-9F2B2DD2D262}">
      <dgm:prSet/>
      <dgm:spPr/>
      <dgm:t>
        <a:bodyPr/>
        <a:lstStyle/>
        <a:p>
          <a:endParaRPr lang="zh-TW" altLang="en-US"/>
        </a:p>
      </dgm:t>
    </dgm:pt>
    <dgm:pt modelId="{A95DDCCE-3188-4BFF-8D13-7EBD0AD79374}">
      <dgm:prSet/>
      <dgm:spPr/>
      <dgm:t>
        <a:bodyPr/>
        <a:lstStyle/>
        <a:p>
          <a:r>
            <a:rPr lang="en-US" altLang="zh-TW" dirty="0"/>
            <a:t>Morphology</a:t>
          </a:r>
          <a:endParaRPr lang="zh-TW" altLang="en-US" dirty="0"/>
        </a:p>
      </dgm:t>
    </dgm:pt>
    <dgm:pt modelId="{ED1F6716-EA39-43C4-9F16-C12D599A1818}" type="parTrans" cxnId="{5B2DBEB4-5548-4267-BDE0-9C724F365029}">
      <dgm:prSet/>
      <dgm:spPr/>
      <dgm:t>
        <a:bodyPr/>
        <a:lstStyle/>
        <a:p>
          <a:endParaRPr lang="zh-TW" altLang="en-US"/>
        </a:p>
      </dgm:t>
    </dgm:pt>
    <dgm:pt modelId="{BEDBB500-7B44-4870-BF76-96F48BF693F6}" type="sibTrans" cxnId="{5B2DBEB4-5548-4267-BDE0-9C724F365029}">
      <dgm:prSet/>
      <dgm:spPr/>
      <dgm:t>
        <a:bodyPr/>
        <a:lstStyle/>
        <a:p>
          <a:endParaRPr lang="zh-TW" altLang="en-US"/>
        </a:p>
      </dgm:t>
    </dgm:pt>
    <dgm:pt modelId="{BC04A986-9D67-4FA9-929E-D5E6EB899123}">
      <dgm:prSet/>
      <dgm:spPr/>
      <dgm:t>
        <a:bodyPr/>
        <a:lstStyle/>
        <a:p>
          <a:r>
            <a:rPr lang="zh-TW" altLang="en-US" dirty="0"/>
            <a:t>將取出的圓貼到</a:t>
          </a:r>
          <a:r>
            <a:rPr lang="en-US" altLang="zh-TW" dirty="0"/>
            <a:t>mask</a:t>
          </a:r>
          <a:endParaRPr lang="zh-TW" altLang="en-US" dirty="0"/>
        </a:p>
      </dgm:t>
    </dgm:pt>
    <dgm:pt modelId="{56CF4E14-277E-4567-B515-BDC3613CC6EB}" type="parTrans" cxnId="{E4D80E8F-2D3B-47DC-8231-C51FF5B718E6}">
      <dgm:prSet/>
      <dgm:spPr/>
      <dgm:t>
        <a:bodyPr/>
        <a:lstStyle/>
        <a:p>
          <a:endParaRPr lang="zh-TW" altLang="en-US"/>
        </a:p>
      </dgm:t>
    </dgm:pt>
    <dgm:pt modelId="{612488DD-122C-40A5-BCB6-B8EDA008317F}" type="sibTrans" cxnId="{E4D80E8F-2D3B-47DC-8231-C51FF5B718E6}">
      <dgm:prSet/>
      <dgm:spPr/>
      <dgm:t>
        <a:bodyPr/>
        <a:lstStyle/>
        <a:p>
          <a:endParaRPr lang="zh-TW" altLang="en-US"/>
        </a:p>
      </dgm:t>
    </dgm:pt>
    <dgm:pt modelId="{A26869B2-D6AC-4DD5-98AA-A672D61A4D40}">
      <dgm:prSet/>
      <dgm:spPr/>
      <dgm:t>
        <a:bodyPr/>
        <a:lstStyle/>
        <a:p>
          <a:r>
            <a:rPr lang="zh-TW" altLang="en-US" dirty="0"/>
            <a:t>計算</a:t>
          </a:r>
          <a:r>
            <a:rPr lang="en-US" altLang="zh-TW" dirty="0"/>
            <a:t>mask</a:t>
          </a:r>
          <a:r>
            <a:rPr lang="zh-TW" altLang="en-US" dirty="0"/>
            <a:t>圓的數量</a:t>
          </a:r>
        </a:p>
      </dgm:t>
    </dgm:pt>
    <dgm:pt modelId="{8F9DD5FC-4918-4471-B098-D95338995A33}" type="parTrans" cxnId="{AEB4F806-B5EF-4A11-91D4-729EA0BC8D36}">
      <dgm:prSet/>
      <dgm:spPr/>
      <dgm:t>
        <a:bodyPr/>
        <a:lstStyle/>
        <a:p>
          <a:endParaRPr lang="zh-TW" altLang="en-US"/>
        </a:p>
      </dgm:t>
    </dgm:pt>
    <dgm:pt modelId="{633DEE3C-4929-49DE-AD1D-ABC8E73D85B8}" type="sibTrans" cxnId="{AEB4F806-B5EF-4A11-91D4-729EA0BC8D36}">
      <dgm:prSet/>
      <dgm:spPr/>
      <dgm:t>
        <a:bodyPr/>
        <a:lstStyle/>
        <a:p>
          <a:endParaRPr lang="zh-TW" altLang="en-US"/>
        </a:p>
      </dgm:t>
    </dgm:pt>
    <dgm:pt modelId="{29626EE4-97DD-4AF8-A999-3FB45F10897D}">
      <dgm:prSet/>
      <dgm:spPr/>
      <dgm:t>
        <a:bodyPr/>
        <a:lstStyle/>
        <a:p>
          <a:r>
            <a:rPr lang="zh-TW" altLang="en-US" dirty="0"/>
            <a:t>從</a:t>
          </a:r>
          <a:r>
            <a:rPr lang="en-US" altLang="zh-TW" dirty="0"/>
            <a:t>mask</a:t>
          </a:r>
          <a:r>
            <a:rPr lang="zh-TW" altLang="en-US" dirty="0"/>
            <a:t>的圓</a:t>
          </a:r>
          <a:endParaRPr lang="en-US" altLang="zh-TW" dirty="0"/>
        </a:p>
        <a:p>
          <a:r>
            <a:rPr lang="zh-TW" altLang="en-US" dirty="0"/>
            <a:t>做霍夫取尺寸</a:t>
          </a:r>
        </a:p>
      </dgm:t>
    </dgm:pt>
    <dgm:pt modelId="{48E5AD39-BA1D-4725-8982-A7AAA19A4E97}" type="parTrans" cxnId="{202D4C72-0ECC-4C88-8C73-5609CDD31939}">
      <dgm:prSet/>
      <dgm:spPr/>
      <dgm:t>
        <a:bodyPr/>
        <a:lstStyle/>
        <a:p>
          <a:endParaRPr lang="zh-TW" altLang="en-US"/>
        </a:p>
      </dgm:t>
    </dgm:pt>
    <dgm:pt modelId="{C573DCFE-BC57-48D3-B465-3AFA1FAD385D}" type="sibTrans" cxnId="{202D4C72-0ECC-4C88-8C73-5609CDD31939}">
      <dgm:prSet/>
      <dgm:spPr/>
      <dgm:t>
        <a:bodyPr/>
        <a:lstStyle/>
        <a:p>
          <a:endParaRPr lang="zh-TW" altLang="en-US"/>
        </a:p>
      </dgm:t>
    </dgm:pt>
    <dgm:pt modelId="{F03890E2-B054-455C-AC63-5F6C87880607}">
      <dgm:prSet/>
      <dgm:spPr/>
      <dgm:t>
        <a:bodyPr/>
        <a:lstStyle/>
        <a:p>
          <a:r>
            <a:rPr lang="en-US" altLang="zh-TW" dirty="0"/>
            <a:t>Import </a:t>
          </a:r>
          <a:r>
            <a:rPr lang="en-US" altLang="zh-TW" dirty="0" err="1"/>
            <a:t>usb.core</a:t>
          </a:r>
          <a:endParaRPr lang="zh-TW" altLang="en-US" dirty="0"/>
        </a:p>
      </dgm:t>
    </dgm:pt>
    <dgm:pt modelId="{E94851F3-B535-4EA1-8BB0-23D8B606FF30}" type="parTrans" cxnId="{1F63B05B-5D90-44D2-B34B-B834B26C2EDB}">
      <dgm:prSet/>
      <dgm:spPr/>
      <dgm:t>
        <a:bodyPr/>
        <a:lstStyle/>
        <a:p>
          <a:endParaRPr lang="zh-TW" altLang="en-US"/>
        </a:p>
      </dgm:t>
    </dgm:pt>
    <dgm:pt modelId="{DEFAA733-AE39-4131-A058-3CEC6B351E14}" type="sibTrans" cxnId="{1F63B05B-5D90-44D2-B34B-B834B26C2EDB}">
      <dgm:prSet/>
      <dgm:spPr/>
      <dgm:t>
        <a:bodyPr/>
        <a:lstStyle/>
        <a:p>
          <a:endParaRPr lang="zh-TW" altLang="en-US"/>
        </a:p>
      </dgm:t>
    </dgm:pt>
    <dgm:pt modelId="{E75520CC-2694-44F5-8DB5-A758C3DCC967}">
      <dgm:prSet/>
      <dgm:spPr/>
      <dgm:t>
        <a:bodyPr/>
        <a:lstStyle/>
        <a:p>
          <a:r>
            <a:rPr lang="en-US" dirty="0"/>
            <a:t>Import </a:t>
          </a:r>
        </a:p>
        <a:p>
          <a:r>
            <a:rPr lang="en-US" dirty="0" err="1"/>
            <a:t>usb.util</a:t>
          </a:r>
          <a:endParaRPr lang="en-US" altLang="zh-TW" dirty="0"/>
        </a:p>
      </dgm:t>
    </dgm:pt>
    <dgm:pt modelId="{375DCB50-5265-4650-A142-1D552AAFD0A3}" type="parTrans" cxnId="{102C71D1-4FE7-412D-9FDA-C1A4BADB31DF}">
      <dgm:prSet/>
      <dgm:spPr/>
      <dgm:t>
        <a:bodyPr/>
        <a:lstStyle/>
        <a:p>
          <a:endParaRPr lang="zh-TW" altLang="en-US"/>
        </a:p>
      </dgm:t>
    </dgm:pt>
    <dgm:pt modelId="{DD462894-7AD2-4272-A251-6AA7BD1FFD2C}" type="sibTrans" cxnId="{102C71D1-4FE7-412D-9FDA-C1A4BADB31DF}">
      <dgm:prSet/>
      <dgm:spPr/>
      <dgm:t>
        <a:bodyPr/>
        <a:lstStyle/>
        <a:p>
          <a:endParaRPr lang="zh-TW" altLang="en-US"/>
        </a:p>
      </dgm:t>
    </dgm:pt>
    <dgm:pt modelId="{86102243-18B6-4FB2-8F2D-85459D169D78}">
      <dgm:prSet/>
      <dgm:spPr/>
      <dgm:t>
        <a:bodyPr/>
        <a:lstStyle/>
        <a:p>
          <a:r>
            <a:rPr lang="zh-TW" altLang="en-US" dirty="0"/>
            <a:t>顯示</a:t>
          </a:r>
          <a:r>
            <a:rPr lang="en-US" altLang="zh-TW" dirty="0"/>
            <a:t>mask</a:t>
          </a:r>
          <a:r>
            <a:rPr lang="zh-TW" altLang="en-US" dirty="0"/>
            <a:t>圓的數量</a:t>
          </a:r>
        </a:p>
      </dgm:t>
    </dgm:pt>
    <dgm:pt modelId="{E07B513C-26D9-4791-9D46-C6CD701F9FF3}" type="parTrans" cxnId="{CD5315B2-8A91-4769-B410-AD5B20F46B8C}">
      <dgm:prSet/>
      <dgm:spPr/>
      <dgm:t>
        <a:bodyPr/>
        <a:lstStyle/>
        <a:p>
          <a:endParaRPr lang="zh-TW" altLang="en-US"/>
        </a:p>
      </dgm:t>
    </dgm:pt>
    <dgm:pt modelId="{1DE13052-AED6-4282-8D13-42AA1CCE5430}" type="sibTrans" cxnId="{CD5315B2-8A91-4769-B410-AD5B20F46B8C}">
      <dgm:prSet/>
      <dgm:spPr/>
      <dgm:t>
        <a:bodyPr/>
        <a:lstStyle/>
        <a:p>
          <a:endParaRPr lang="zh-TW" altLang="en-US"/>
        </a:p>
      </dgm:t>
    </dgm:pt>
    <dgm:pt modelId="{C333DC2D-BE97-49E4-861F-76CB2D552D71}">
      <dgm:prSet/>
      <dgm:spPr/>
      <dgm:t>
        <a:bodyPr/>
        <a:lstStyle/>
        <a:p>
          <a:endParaRPr lang="zh-TW" altLang="en-US"/>
        </a:p>
      </dgm:t>
    </dgm:pt>
    <dgm:pt modelId="{777EB210-FF0D-49B4-BC22-46D8F984A9D7}" type="parTrans" cxnId="{C4C12452-30E7-4354-AD15-6B12CDBF4990}">
      <dgm:prSet/>
      <dgm:spPr/>
    </dgm:pt>
    <dgm:pt modelId="{F0164D44-022A-4DA9-BC04-3E5D19A9814B}" type="sibTrans" cxnId="{C4C12452-30E7-4354-AD15-6B12CDBF4990}">
      <dgm:prSet/>
      <dgm:spPr/>
    </dgm:pt>
    <dgm:pt modelId="{9C3D64EB-5FDB-428F-9388-61333564CA9E}" type="pres">
      <dgm:prSet presAssocID="{1D1DA1BC-8107-43BD-A787-1B7F7F2793D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351EF12F-3496-4E5B-AF20-C8A767D887E1}" type="pres">
      <dgm:prSet presAssocID="{E658B2B5-AFB9-45BD-B035-903CF7B19FF1}" presName="hierRoot1" presStyleCnt="0">
        <dgm:presLayoutVars>
          <dgm:hierBranch val="init"/>
        </dgm:presLayoutVars>
      </dgm:prSet>
      <dgm:spPr/>
    </dgm:pt>
    <dgm:pt modelId="{991C8248-2308-43F1-A588-0ABDDC519745}" type="pres">
      <dgm:prSet presAssocID="{E658B2B5-AFB9-45BD-B035-903CF7B19FF1}" presName="rootComposite1" presStyleCnt="0"/>
      <dgm:spPr/>
    </dgm:pt>
    <dgm:pt modelId="{D581B578-3353-4696-9D2B-3FB382CB87DD}" type="pres">
      <dgm:prSet presAssocID="{E658B2B5-AFB9-45BD-B035-903CF7B19FF1}" presName="rootText1" presStyleLbl="node0" presStyleIdx="0" presStyleCnt="1">
        <dgm:presLayoutVars>
          <dgm:chPref val="3"/>
        </dgm:presLayoutVars>
      </dgm:prSet>
      <dgm:spPr/>
    </dgm:pt>
    <dgm:pt modelId="{89173FA2-7CAA-43BD-ACCE-DA3F808EA9DA}" type="pres">
      <dgm:prSet presAssocID="{E658B2B5-AFB9-45BD-B035-903CF7B19FF1}" presName="rootConnector1" presStyleLbl="node1" presStyleIdx="0" presStyleCnt="0"/>
      <dgm:spPr/>
    </dgm:pt>
    <dgm:pt modelId="{78E2558B-D055-4EFD-8D5D-645B138F9E72}" type="pres">
      <dgm:prSet presAssocID="{E658B2B5-AFB9-45BD-B035-903CF7B19FF1}" presName="hierChild2" presStyleCnt="0"/>
      <dgm:spPr/>
    </dgm:pt>
    <dgm:pt modelId="{B9426E23-2D5D-4865-8A16-1BC48BFBAA93}" type="pres">
      <dgm:prSet presAssocID="{E1937189-254A-4258-A905-D73587344EF8}" presName="Name37" presStyleLbl="parChTrans1D2" presStyleIdx="0" presStyleCnt="5"/>
      <dgm:spPr/>
    </dgm:pt>
    <dgm:pt modelId="{CE90CB13-205F-4E01-9F41-16EBECD91E92}" type="pres">
      <dgm:prSet presAssocID="{0101E05A-2FDC-4A28-B4FD-2FF586973845}" presName="hierRoot2" presStyleCnt="0">
        <dgm:presLayoutVars>
          <dgm:hierBranch val="init"/>
        </dgm:presLayoutVars>
      </dgm:prSet>
      <dgm:spPr/>
    </dgm:pt>
    <dgm:pt modelId="{D8B61525-C9E8-4E9C-97F5-42AFD81B59F4}" type="pres">
      <dgm:prSet presAssocID="{0101E05A-2FDC-4A28-B4FD-2FF586973845}" presName="rootComposite" presStyleCnt="0"/>
      <dgm:spPr/>
    </dgm:pt>
    <dgm:pt modelId="{95DD3ADD-D8DB-4529-BBF0-9A16DB7B3F10}" type="pres">
      <dgm:prSet presAssocID="{0101E05A-2FDC-4A28-B4FD-2FF586973845}" presName="rootText" presStyleLbl="node2" presStyleIdx="0" presStyleCnt="5">
        <dgm:presLayoutVars>
          <dgm:chPref val="3"/>
        </dgm:presLayoutVars>
      </dgm:prSet>
      <dgm:spPr/>
    </dgm:pt>
    <dgm:pt modelId="{F46418F6-580C-4E68-96B3-F24B3454999C}" type="pres">
      <dgm:prSet presAssocID="{0101E05A-2FDC-4A28-B4FD-2FF586973845}" presName="rootConnector" presStyleLbl="node2" presStyleIdx="0" presStyleCnt="5"/>
      <dgm:spPr/>
    </dgm:pt>
    <dgm:pt modelId="{23920478-F232-410A-A843-0843E266AB4C}" type="pres">
      <dgm:prSet presAssocID="{0101E05A-2FDC-4A28-B4FD-2FF586973845}" presName="hierChild4" presStyleCnt="0"/>
      <dgm:spPr/>
    </dgm:pt>
    <dgm:pt modelId="{5A8BBF07-8981-4A62-AA41-179FAAD703EC}" type="pres">
      <dgm:prSet presAssocID="{E94851F3-B535-4EA1-8BB0-23D8B606FF30}" presName="Name37" presStyleLbl="parChTrans1D3" presStyleIdx="0" presStyleCnt="10"/>
      <dgm:spPr/>
    </dgm:pt>
    <dgm:pt modelId="{9A1A8AC0-1683-4705-920A-8661EF6F756F}" type="pres">
      <dgm:prSet presAssocID="{F03890E2-B054-455C-AC63-5F6C87880607}" presName="hierRoot2" presStyleCnt="0">
        <dgm:presLayoutVars>
          <dgm:hierBranch val="init"/>
        </dgm:presLayoutVars>
      </dgm:prSet>
      <dgm:spPr/>
    </dgm:pt>
    <dgm:pt modelId="{5063BDEE-2A30-4840-BD20-6BB01CCD0D45}" type="pres">
      <dgm:prSet presAssocID="{F03890E2-B054-455C-AC63-5F6C87880607}" presName="rootComposite" presStyleCnt="0"/>
      <dgm:spPr/>
    </dgm:pt>
    <dgm:pt modelId="{173E150A-3169-4FC6-B91A-7B82DBEEC50A}" type="pres">
      <dgm:prSet presAssocID="{F03890E2-B054-455C-AC63-5F6C87880607}" presName="rootText" presStyleLbl="node3" presStyleIdx="0" presStyleCnt="10">
        <dgm:presLayoutVars>
          <dgm:chPref val="3"/>
        </dgm:presLayoutVars>
      </dgm:prSet>
      <dgm:spPr/>
    </dgm:pt>
    <dgm:pt modelId="{FC416DBA-E2CB-4C3C-A251-1135C385978F}" type="pres">
      <dgm:prSet presAssocID="{F03890E2-B054-455C-AC63-5F6C87880607}" presName="rootConnector" presStyleLbl="node3" presStyleIdx="0" presStyleCnt="10"/>
      <dgm:spPr/>
    </dgm:pt>
    <dgm:pt modelId="{083D0C25-5595-42E1-93F9-1A9971948B40}" type="pres">
      <dgm:prSet presAssocID="{F03890E2-B054-455C-AC63-5F6C87880607}" presName="hierChild4" presStyleCnt="0"/>
      <dgm:spPr/>
    </dgm:pt>
    <dgm:pt modelId="{55FF7E4E-D887-4836-9521-15A91EAE4383}" type="pres">
      <dgm:prSet presAssocID="{F03890E2-B054-455C-AC63-5F6C87880607}" presName="hierChild5" presStyleCnt="0"/>
      <dgm:spPr/>
    </dgm:pt>
    <dgm:pt modelId="{91DACFF4-488A-41AA-821C-58B778316454}" type="pres">
      <dgm:prSet presAssocID="{375DCB50-5265-4650-A142-1D552AAFD0A3}" presName="Name37" presStyleLbl="parChTrans1D3" presStyleIdx="1" presStyleCnt="10"/>
      <dgm:spPr/>
    </dgm:pt>
    <dgm:pt modelId="{B1985D78-3966-4540-9B3B-CC82C7573006}" type="pres">
      <dgm:prSet presAssocID="{E75520CC-2694-44F5-8DB5-A758C3DCC967}" presName="hierRoot2" presStyleCnt="0">
        <dgm:presLayoutVars>
          <dgm:hierBranch val="init"/>
        </dgm:presLayoutVars>
      </dgm:prSet>
      <dgm:spPr/>
    </dgm:pt>
    <dgm:pt modelId="{9B4753CC-5148-4916-9FC8-1268D85831A9}" type="pres">
      <dgm:prSet presAssocID="{E75520CC-2694-44F5-8DB5-A758C3DCC967}" presName="rootComposite" presStyleCnt="0"/>
      <dgm:spPr/>
    </dgm:pt>
    <dgm:pt modelId="{9B11D6CB-A116-42EE-8033-58E580915345}" type="pres">
      <dgm:prSet presAssocID="{E75520CC-2694-44F5-8DB5-A758C3DCC967}" presName="rootText" presStyleLbl="node3" presStyleIdx="1" presStyleCnt="10">
        <dgm:presLayoutVars>
          <dgm:chPref val="3"/>
        </dgm:presLayoutVars>
      </dgm:prSet>
      <dgm:spPr/>
    </dgm:pt>
    <dgm:pt modelId="{27608514-AA04-4E43-9B33-F56889C12251}" type="pres">
      <dgm:prSet presAssocID="{E75520CC-2694-44F5-8DB5-A758C3DCC967}" presName="rootConnector" presStyleLbl="node3" presStyleIdx="1" presStyleCnt="10"/>
      <dgm:spPr/>
    </dgm:pt>
    <dgm:pt modelId="{6C57C3B8-3FE7-4DCE-8C00-573F8712D39B}" type="pres">
      <dgm:prSet presAssocID="{E75520CC-2694-44F5-8DB5-A758C3DCC967}" presName="hierChild4" presStyleCnt="0"/>
      <dgm:spPr/>
    </dgm:pt>
    <dgm:pt modelId="{3A04882B-6713-4780-9301-64912997D8DC}" type="pres">
      <dgm:prSet presAssocID="{E75520CC-2694-44F5-8DB5-A758C3DCC967}" presName="hierChild5" presStyleCnt="0"/>
      <dgm:spPr/>
    </dgm:pt>
    <dgm:pt modelId="{F8FB0574-769B-4869-9E7E-FC8E1FB984B5}" type="pres">
      <dgm:prSet presAssocID="{0101E05A-2FDC-4A28-B4FD-2FF586973845}" presName="hierChild5" presStyleCnt="0"/>
      <dgm:spPr/>
    </dgm:pt>
    <dgm:pt modelId="{454514FA-AD51-4056-B047-53C1117A26DB}" type="pres">
      <dgm:prSet presAssocID="{8DD27D1B-B4F1-4C40-BA0C-1FFD4C308ADD}" presName="Name37" presStyleLbl="parChTrans1D2" presStyleIdx="1" presStyleCnt="5"/>
      <dgm:spPr/>
    </dgm:pt>
    <dgm:pt modelId="{AF980604-B989-431F-A4A8-0A6980001172}" type="pres">
      <dgm:prSet presAssocID="{240FDF11-006C-4294-980B-511F5D423F40}" presName="hierRoot2" presStyleCnt="0">
        <dgm:presLayoutVars>
          <dgm:hierBranch val="init"/>
        </dgm:presLayoutVars>
      </dgm:prSet>
      <dgm:spPr/>
    </dgm:pt>
    <dgm:pt modelId="{AE50A880-B057-4AA1-98A7-D7A9F195B6EA}" type="pres">
      <dgm:prSet presAssocID="{240FDF11-006C-4294-980B-511F5D423F40}" presName="rootComposite" presStyleCnt="0"/>
      <dgm:spPr/>
    </dgm:pt>
    <dgm:pt modelId="{295BB9D7-21FA-4778-9135-3E30FC2CB69D}" type="pres">
      <dgm:prSet presAssocID="{240FDF11-006C-4294-980B-511F5D423F40}" presName="rootText" presStyleLbl="node2" presStyleIdx="1" presStyleCnt="5">
        <dgm:presLayoutVars>
          <dgm:chPref val="3"/>
        </dgm:presLayoutVars>
      </dgm:prSet>
      <dgm:spPr/>
    </dgm:pt>
    <dgm:pt modelId="{359AD75B-1DCD-4901-9FEB-A6DFD8F83017}" type="pres">
      <dgm:prSet presAssocID="{240FDF11-006C-4294-980B-511F5D423F40}" presName="rootConnector" presStyleLbl="node2" presStyleIdx="1" presStyleCnt="5"/>
      <dgm:spPr/>
    </dgm:pt>
    <dgm:pt modelId="{A7DA249D-E20A-4AAA-9B5C-8C7B68E8EE33}" type="pres">
      <dgm:prSet presAssocID="{240FDF11-006C-4294-980B-511F5D423F40}" presName="hierChild4" presStyleCnt="0"/>
      <dgm:spPr/>
    </dgm:pt>
    <dgm:pt modelId="{21B4F0D8-4D62-4EDE-B0D7-3F7A55CC6AFC}" type="pres">
      <dgm:prSet presAssocID="{1BBA0C2E-ECA0-4756-9DE6-6E049574E784}" presName="Name37" presStyleLbl="parChTrans1D3" presStyleIdx="2" presStyleCnt="10"/>
      <dgm:spPr/>
    </dgm:pt>
    <dgm:pt modelId="{B1EC18A4-3D9E-4B17-9F16-FE36E7D0F913}" type="pres">
      <dgm:prSet presAssocID="{E4162082-8C28-46E6-B4FE-1634D3DCCF18}" presName="hierRoot2" presStyleCnt="0">
        <dgm:presLayoutVars>
          <dgm:hierBranch val="init"/>
        </dgm:presLayoutVars>
      </dgm:prSet>
      <dgm:spPr/>
    </dgm:pt>
    <dgm:pt modelId="{23654097-3E3F-484C-9A33-EC72BAEF4D22}" type="pres">
      <dgm:prSet presAssocID="{E4162082-8C28-46E6-B4FE-1634D3DCCF18}" presName="rootComposite" presStyleCnt="0"/>
      <dgm:spPr/>
    </dgm:pt>
    <dgm:pt modelId="{2CCA3293-1B25-4B5B-B7F5-9C9707ADF666}" type="pres">
      <dgm:prSet presAssocID="{E4162082-8C28-46E6-B4FE-1634D3DCCF18}" presName="rootText" presStyleLbl="node3" presStyleIdx="2" presStyleCnt="10">
        <dgm:presLayoutVars>
          <dgm:chPref val="3"/>
        </dgm:presLayoutVars>
      </dgm:prSet>
      <dgm:spPr/>
    </dgm:pt>
    <dgm:pt modelId="{008E1EDA-5789-4354-AB83-D79FFAEED59F}" type="pres">
      <dgm:prSet presAssocID="{E4162082-8C28-46E6-B4FE-1634D3DCCF18}" presName="rootConnector" presStyleLbl="node3" presStyleIdx="2" presStyleCnt="10"/>
      <dgm:spPr/>
    </dgm:pt>
    <dgm:pt modelId="{192CCB9A-1375-4880-B6F0-2BA8499DFBAC}" type="pres">
      <dgm:prSet presAssocID="{E4162082-8C28-46E6-B4FE-1634D3DCCF18}" presName="hierChild4" presStyleCnt="0"/>
      <dgm:spPr/>
    </dgm:pt>
    <dgm:pt modelId="{EF1F3137-39A8-4C4A-B978-3E4A1A52EA38}" type="pres">
      <dgm:prSet presAssocID="{E4162082-8C28-46E6-B4FE-1634D3DCCF18}" presName="hierChild5" presStyleCnt="0"/>
      <dgm:spPr/>
    </dgm:pt>
    <dgm:pt modelId="{ADEA396D-0F31-43FC-B0C1-AFB5E77FAF61}" type="pres">
      <dgm:prSet presAssocID="{ED1F6716-EA39-43C4-9F16-C12D599A1818}" presName="Name37" presStyleLbl="parChTrans1D3" presStyleIdx="3" presStyleCnt="10"/>
      <dgm:spPr/>
    </dgm:pt>
    <dgm:pt modelId="{FE074496-6A50-40AA-9C26-C59EEAA61522}" type="pres">
      <dgm:prSet presAssocID="{A95DDCCE-3188-4BFF-8D13-7EBD0AD79374}" presName="hierRoot2" presStyleCnt="0">
        <dgm:presLayoutVars>
          <dgm:hierBranch val="init"/>
        </dgm:presLayoutVars>
      </dgm:prSet>
      <dgm:spPr/>
    </dgm:pt>
    <dgm:pt modelId="{4C88716F-7142-4C75-8ADE-0D441551CF35}" type="pres">
      <dgm:prSet presAssocID="{A95DDCCE-3188-4BFF-8D13-7EBD0AD79374}" presName="rootComposite" presStyleCnt="0"/>
      <dgm:spPr/>
    </dgm:pt>
    <dgm:pt modelId="{0957C4A4-4432-4279-95A1-8F28D59A4FD1}" type="pres">
      <dgm:prSet presAssocID="{A95DDCCE-3188-4BFF-8D13-7EBD0AD79374}" presName="rootText" presStyleLbl="node3" presStyleIdx="3" presStyleCnt="10">
        <dgm:presLayoutVars>
          <dgm:chPref val="3"/>
        </dgm:presLayoutVars>
      </dgm:prSet>
      <dgm:spPr/>
    </dgm:pt>
    <dgm:pt modelId="{B10F2673-A4AF-4D9D-96C2-CA5A73DFDE57}" type="pres">
      <dgm:prSet presAssocID="{A95DDCCE-3188-4BFF-8D13-7EBD0AD79374}" presName="rootConnector" presStyleLbl="node3" presStyleIdx="3" presStyleCnt="10"/>
      <dgm:spPr/>
    </dgm:pt>
    <dgm:pt modelId="{21B5FC72-E083-4B03-A4FE-736AB0F9DE13}" type="pres">
      <dgm:prSet presAssocID="{A95DDCCE-3188-4BFF-8D13-7EBD0AD79374}" presName="hierChild4" presStyleCnt="0"/>
      <dgm:spPr/>
    </dgm:pt>
    <dgm:pt modelId="{0543AAF9-2FDA-46CF-8E64-73F7A3A83E5F}" type="pres">
      <dgm:prSet presAssocID="{A95DDCCE-3188-4BFF-8D13-7EBD0AD79374}" presName="hierChild5" presStyleCnt="0"/>
      <dgm:spPr/>
    </dgm:pt>
    <dgm:pt modelId="{B8E4459B-C221-4180-9B3A-9FB5AC34CCCF}" type="pres">
      <dgm:prSet presAssocID="{EDCF2D0B-7062-4EB6-B251-950BA4E0B3CD}" presName="Name37" presStyleLbl="parChTrans1D3" presStyleIdx="4" presStyleCnt="10"/>
      <dgm:spPr/>
    </dgm:pt>
    <dgm:pt modelId="{959F467F-9E62-4478-B519-663B4A1D1CA2}" type="pres">
      <dgm:prSet presAssocID="{55F30E97-03A4-4D0B-B7A7-99C5537CED5D}" presName="hierRoot2" presStyleCnt="0">
        <dgm:presLayoutVars>
          <dgm:hierBranch val="init"/>
        </dgm:presLayoutVars>
      </dgm:prSet>
      <dgm:spPr/>
    </dgm:pt>
    <dgm:pt modelId="{5E3B5B09-5DFC-48FA-80B4-C434E2E9344A}" type="pres">
      <dgm:prSet presAssocID="{55F30E97-03A4-4D0B-B7A7-99C5537CED5D}" presName="rootComposite" presStyleCnt="0"/>
      <dgm:spPr/>
    </dgm:pt>
    <dgm:pt modelId="{199B44E0-45E7-4520-B109-5E7DA6277E4F}" type="pres">
      <dgm:prSet presAssocID="{55F30E97-03A4-4D0B-B7A7-99C5537CED5D}" presName="rootText" presStyleLbl="node3" presStyleIdx="4" presStyleCnt="10">
        <dgm:presLayoutVars>
          <dgm:chPref val="3"/>
        </dgm:presLayoutVars>
      </dgm:prSet>
      <dgm:spPr/>
    </dgm:pt>
    <dgm:pt modelId="{AB651864-FB44-4384-8693-54F28C02EF08}" type="pres">
      <dgm:prSet presAssocID="{55F30E97-03A4-4D0B-B7A7-99C5537CED5D}" presName="rootConnector" presStyleLbl="node3" presStyleIdx="4" presStyleCnt="10"/>
      <dgm:spPr/>
    </dgm:pt>
    <dgm:pt modelId="{896B2FA1-5D1F-4E56-B96C-066D45B1370B}" type="pres">
      <dgm:prSet presAssocID="{55F30E97-03A4-4D0B-B7A7-99C5537CED5D}" presName="hierChild4" presStyleCnt="0"/>
      <dgm:spPr/>
    </dgm:pt>
    <dgm:pt modelId="{9AD3F000-0212-4246-8FBD-4F5617A0ED76}" type="pres">
      <dgm:prSet presAssocID="{55F30E97-03A4-4D0B-B7A7-99C5537CED5D}" presName="hierChild5" presStyleCnt="0"/>
      <dgm:spPr/>
    </dgm:pt>
    <dgm:pt modelId="{4D9B8F28-62AB-43D3-8538-DBFC0673DFF7}" type="pres">
      <dgm:prSet presAssocID="{240FDF11-006C-4294-980B-511F5D423F40}" presName="hierChild5" presStyleCnt="0"/>
      <dgm:spPr/>
    </dgm:pt>
    <dgm:pt modelId="{4AFDC0DB-E592-4AEB-8C7E-0AFDCD7EC020}" type="pres">
      <dgm:prSet presAssocID="{2E5E6FFF-E393-47D0-A2C1-FC2601E2B0F8}" presName="Name37" presStyleLbl="parChTrans1D2" presStyleIdx="2" presStyleCnt="5"/>
      <dgm:spPr/>
    </dgm:pt>
    <dgm:pt modelId="{17663E73-0024-497A-9D24-67C0892863B5}" type="pres">
      <dgm:prSet presAssocID="{6AA6CEB5-4A3D-47A0-9D85-656C8A7B2CC8}" presName="hierRoot2" presStyleCnt="0">
        <dgm:presLayoutVars>
          <dgm:hierBranch val="init"/>
        </dgm:presLayoutVars>
      </dgm:prSet>
      <dgm:spPr/>
    </dgm:pt>
    <dgm:pt modelId="{476D5365-A136-4D1A-AEB2-4D3B68CF273D}" type="pres">
      <dgm:prSet presAssocID="{6AA6CEB5-4A3D-47A0-9D85-656C8A7B2CC8}" presName="rootComposite" presStyleCnt="0"/>
      <dgm:spPr/>
    </dgm:pt>
    <dgm:pt modelId="{71EE2073-53EA-44B6-9494-37A2DA7618F9}" type="pres">
      <dgm:prSet presAssocID="{6AA6CEB5-4A3D-47A0-9D85-656C8A7B2CC8}" presName="rootText" presStyleLbl="node2" presStyleIdx="2" presStyleCnt="5">
        <dgm:presLayoutVars>
          <dgm:chPref val="3"/>
        </dgm:presLayoutVars>
      </dgm:prSet>
      <dgm:spPr/>
    </dgm:pt>
    <dgm:pt modelId="{AE1D9264-41C9-4825-BD5C-B9211974E2DC}" type="pres">
      <dgm:prSet presAssocID="{6AA6CEB5-4A3D-47A0-9D85-656C8A7B2CC8}" presName="rootConnector" presStyleLbl="node2" presStyleIdx="2" presStyleCnt="5"/>
      <dgm:spPr/>
    </dgm:pt>
    <dgm:pt modelId="{E47D1CD4-9605-4328-B7F5-E511276B9840}" type="pres">
      <dgm:prSet presAssocID="{6AA6CEB5-4A3D-47A0-9D85-656C8A7B2CC8}" presName="hierChild4" presStyleCnt="0"/>
      <dgm:spPr/>
    </dgm:pt>
    <dgm:pt modelId="{4D000739-314E-4057-8804-1615D8E3A770}" type="pres">
      <dgm:prSet presAssocID="{56CF4E14-277E-4567-B515-BDC3613CC6EB}" presName="Name37" presStyleLbl="parChTrans1D3" presStyleIdx="5" presStyleCnt="10"/>
      <dgm:spPr/>
    </dgm:pt>
    <dgm:pt modelId="{D2FC2D10-2337-45FD-B2CD-8B3C8DDD76B7}" type="pres">
      <dgm:prSet presAssocID="{BC04A986-9D67-4FA9-929E-D5E6EB899123}" presName="hierRoot2" presStyleCnt="0">
        <dgm:presLayoutVars>
          <dgm:hierBranch val="init"/>
        </dgm:presLayoutVars>
      </dgm:prSet>
      <dgm:spPr/>
    </dgm:pt>
    <dgm:pt modelId="{3015CEB2-E311-4306-B50B-63530140D53F}" type="pres">
      <dgm:prSet presAssocID="{BC04A986-9D67-4FA9-929E-D5E6EB899123}" presName="rootComposite" presStyleCnt="0"/>
      <dgm:spPr/>
    </dgm:pt>
    <dgm:pt modelId="{3DE63633-59E0-4B93-9300-02716BE3A5B5}" type="pres">
      <dgm:prSet presAssocID="{BC04A986-9D67-4FA9-929E-D5E6EB899123}" presName="rootText" presStyleLbl="node3" presStyleIdx="5" presStyleCnt="10">
        <dgm:presLayoutVars>
          <dgm:chPref val="3"/>
        </dgm:presLayoutVars>
      </dgm:prSet>
      <dgm:spPr/>
    </dgm:pt>
    <dgm:pt modelId="{6F822946-A469-4AB0-88A9-E2AC93C90E4A}" type="pres">
      <dgm:prSet presAssocID="{BC04A986-9D67-4FA9-929E-D5E6EB899123}" presName="rootConnector" presStyleLbl="node3" presStyleIdx="5" presStyleCnt="10"/>
      <dgm:spPr/>
    </dgm:pt>
    <dgm:pt modelId="{C128D6DC-2822-4934-B39C-D48411759F88}" type="pres">
      <dgm:prSet presAssocID="{BC04A986-9D67-4FA9-929E-D5E6EB899123}" presName="hierChild4" presStyleCnt="0"/>
      <dgm:spPr/>
    </dgm:pt>
    <dgm:pt modelId="{218EF31E-8AF4-48B4-B4A3-4196B15FEB79}" type="pres">
      <dgm:prSet presAssocID="{BC04A986-9D67-4FA9-929E-D5E6EB899123}" presName="hierChild5" presStyleCnt="0"/>
      <dgm:spPr/>
    </dgm:pt>
    <dgm:pt modelId="{576971E2-9D93-4616-8370-54BB5D45C255}" type="pres">
      <dgm:prSet presAssocID="{8F9DD5FC-4918-4471-B098-D95338995A33}" presName="Name37" presStyleLbl="parChTrans1D3" presStyleIdx="6" presStyleCnt="10"/>
      <dgm:spPr/>
    </dgm:pt>
    <dgm:pt modelId="{63C7ADBA-1020-4215-982E-8C59D9670B52}" type="pres">
      <dgm:prSet presAssocID="{A26869B2-D6AC-4DD5-98AA-A672D61A4D40}" presName="hierRoot2" presStyleCnt="0">
        <dgm:presLayoutVars>
          <dgm:hierBranch val="init"/>
        </dgm:presLayoutVars>
      </dgm:prSet>
      <dgm:spPr/>
    </dgm:pt>
    <dgm:pt modelId="{129A913C-B4A9-4ADC-9956-EBBC4F81CE4F}" type="pres">
      <dgm:prSet presAssocID="{A26869B2-D6AC-4DD5-98AA-A672D61A4D40}" presName="rootComposite" presStyleCnt="0"/>
      <dgm:spPr/>
    </dgm:pt>
    <dgm:pt modelId="{0DC0CB52-B19B-44CF-95BB-635D28605769}" type="pres">
      <dgm:prSet presAssocID="{A26869B2-D6AC-4DD5-98AA-A672D61A4D40}" presName="rootText" presStyleLbl="node3" presStyleIdx="6" presStyleCnt="10">
        <dgm:presLayoutVars>
          <dgm:chPref val="3"/>
        </dgm:presLayoutVars>
      </dgm:prSet>
      <dgm:spPr/>
    </dgm:pt>
    <dgm:pt modelId="{B6415A1E-BCFB-4BC5-BFA5-7E829FF0B5B4}" type="pres">
      <dgm:prSet presAssocID="{A26869B2-D6AC-4DD5-98AA-A672D61A4D40}" presName="rootConnector" presStyleLbl="node3" presStyleIdx="6" presStyleCnt="10"/>
      <dgm:spPr/>
    </dgm:pt>
    <dgm:pt modelId="{D04EE61C-94F8-4ED4-98B5-C5E2122717A2}" type="pres">
      <dgm:prSet presAssocID="{A26869B2-D6AC-4DD5-98AA-A672D61A4D40}" presName="hierChild4" presStyleCnt="0"/>
      <dgm:spPr/>
    </dgm:pt>
    <dgm:pt modelId="{7A11A9D7-0FF5-4EFC-909A-8F2E66BB74C1}" type="pres">
      <dgm:prSet presAssocID="{A26869B2-D6AC-4DD5-98AA-A672D61A4D40}" presName="hierChild5" presStyleCnt="0"/>
      <dgm:spPr/>
    </dgm:pt>
    <dgm:pt modelId="{14BB83FD-7BE1-45FF-9A1F-6818B77148A3}" type="pres">
      <dgm:prSet presAssocID="{6AA6CEB5-4A3D-47A0-9D85-656C8A7B2CC8}" presName="hierChild5" presStyleCnt="0"/>
      <dgm:spPr/>
    </dgm:pt>
    <dgm:pt modelId="{73F3AFA1-5AFE-4DDF-8ABE-E9620D18C0BE}" type="pres">
      <dgm:prSet presAssocID="{E0F402CC-4A1B-439B-AE9F-C9E0E7D7CEC0}" presName="Name37" presStyleLbl="parChTrans1D2" presStyleIdx="3" presStyleCnt="5"/>
      <dgm:spPr/>
    </dgm:pt>
    <dgm:pt modelId="{9A25C9BA-943A-4B73-91E5-D994D591CE4F}" type="pres">
      <dgm:prSet presAssocID="{59D1B699-3EEB-48A6-908F-E7344C5DB23A}" presName="hierRoot2" presStyleCnt="0">
        <dgm:presLayoutVars>
          <dgm:hierBranch val="init"/>
        </dgm:presLayoutVars>
      </dgm:prSet>
      <dgm:spPr/>
    </dgm:pt>
    <dgm:pt modelId="{44419FD8-E05A-48D1-BBB8-EB806080B38D}" type="pres">
      <dgm:prSet presAssocID="{59D1B699-3EEB-48A6-908F-E7344C5DB23A}" presName="rootComposite" presStyleCnt="0"/>
      <dgm:spPr/>
    </dgm:pt>
    <dgm:pt modelId="{71459FED-DF49-4389-8749-D28530608147}" type="pres">
      <dgm:prSet presAssocID="{59D1B699-3EEB-48A6-908F-E7344C5DB23A}" presName="rootText" presStyleLbl="node2" presStyleIdx="3" presStyleCnt="5">
        <dgm:presLayoutVars>
          <dgm:chPref val="3"/>
        </dgm:presLayoutVars>
      </dgm:prSet>
      <dgm:spPr/>
    </dgm:pt>
    <dgm:pt modelId="{24AE7FA4-D7C8-46C3-A014-1E8FFC153056}" type="pres">
      <dgm:prSet presAssocID="{59D1B699-3EEB-48A6-908F-E7344C5DB23A}" presName="rootConnector" presStyleLbl="node2" presStyleIdx="3" presStyleCnt="5"/>
      <dgm:spPr/>
    </dgm:pt>
    <dgm:pt modelId="{4A0C2841-DE27-4153-B852-A9FBE817EFF9}" type="pres">
      <dgm:prSet presAssocID="{59D1B699-3EEB-48A6-908F-E7344C5DB23A}" presName="hierChild4" presStyleCnt="0"/>
      <dgm:spPr/>
    </dgm:pt>
    <dgm:pt modelId="{B95566C4-ED29-441B-99D0-5D55EFF1B8A1}" type="pres">
      <dgm:prSet presAssocID="{48E5AD39-BA1D-4725-8982-A7AAA19A4E97}" presName="Name37" presStyleLbl="parChTrans1D3" presStyleIdx="7" presStyleCnt="10"/>
      <dgm:spPr/>
    </dgm:pt>
    <dgm:pt modelId="{65F764DA-8825-4298-9EAB-7903B56B4E27}" type="pres">
      <dgm:prSet presAssocID="{29626EE4-97DD-4AF8-A999-3FB45F10897D}" presName="hierRoot2" presStyleCnt="0">
        <dgm:presLayoutVars>
          <dgm:hierBranch val="init"/>
        </dgm:presLayoutVars>
      </dgm:prSet>
      <dgm:spPr/>
    </dgm:pt>
    <dgm:pt modelId="{23850950-A6E3-46E1-B227-8A518C32F429}" type="pres">
      <dgm:prSet presAssocID="{29626EE4-97DD-4AF8-A999-3FB45F10897D}" presName="rootComposite" presStyleCnt="0"/>
      <dgm:spPr/>
    </dgm:pt>
    <dgm:pt modelId="{55775004-531C-4B05-A7E2-B52C9CA23C23}" type="pres">
      <dgm:prSet presAssocID="{29626EE4-97DD-4AF8-A999-3FB45F10897D}" presName="rootText" presStyleLbl="node3" presStyleIdx="7" presStyleCnt="10">
        <dgm:presLayoutVars>
          <dgm:chPref val="3"/>
        </dgm:presLayoutVars>
      </dgm:prSet>
      <dgm:spPr/>
    </dgm:pt>
    <dgm:pt modelId="{7523AACE-5B7E-4615-BB2E-8E4FDBD7022D}" type="pres">
      <dgm:prSet presAssocID="{29626EE4-97DD-4AF8-A999-3FB45F10897D}" presName="rootConnector" presStyleLbl="node3" presStyleIdx="7" presStyleCnt="10"/>
      <dgm:spPr/>
    </dgm:pt>
    <dgm:pt modelId="{79329CE6-EB80-4489-8365-602BBF0C4784}" type="pres">
      <dgm:prSet presAssocID="{29626EE4-97DD-4AF8-A999-3FB45F10897D}" presName="hierChild4" presStyleCnt="0"/>
      <dgm:spPr/>
    </dgm:pt>
    <dgm:pt modelId="{FA2D22A2-190D-4470-B1D4-A60B6D0C45F2}" type="pres">
      <dgm:prSet presAssocID="{29626EE4-97DD-4AF8-A999-3FB45F10897D}" presName="hierChild5" presStyleCnt="0"/>
      <dgm:spPr/>
    </dgm:pt>
    <dgm:pt modelId="{D9ABDB78-741A-40AB-9C04-51982A912C7C}" type="pres">
      <dgm:prSet presAssocID="{59D1B699-3EEB-48A6-908F-E7344C5DB23A}" presName="hierChild5" presStyleCnt="0"/>
      <dgm:spPr/>
    </dgm:pt>
    <dgm:pt modelId="{742FB8D1-DA56-4E23-9C5A-6094D59B698C}" type="pres">
      <dgm:prSet presAssocID="{F598E601-4867-4589-AD8D-69A1D30B42E7}" presName="Name37" presStyleLbl="parChTrans1D2" presStyleIdx="4" presStyleCnt="5"/>
      <dgm:spPr/>
    </dgm:pt>
    <dgm:pt modelId="{D2B2DAA6-B6CE-48C8-A95B-D62BE6F206AC}" type="pres">
      <dgm:prSet presAssocID="{C05A4833-422D-4B6C-8B74-AF50BF1A7DDF}" presName="hierRoot2" presStyleCnt="0">
        <dgm:presLayoutVars>
          <dgm:hierBranch val="init"/>
        </dgm:presLayoutVars>
      </dgm:prSet>
      <dgm:spPr/>
    </dgm:pt>
    <dgm:pt modelId="{73F1FEDE-6264-4E30-BD40-DE7ACD5C06A8}" type="pres">
      <dgm:prSet presAssocID="{C05A4833-422D-4B6C-8B74-AF50BF1A7DDF}" presName="rootComposite" presStyleCnt="0"/>
      <dgm:spPr/>
    </dgm:pt>
    <dgm:pt modelId="{1FDFE842-9B1B-49BA-B2F1-CFE2B626C3CB}" type="pres">
      <dgm:prSet presAssocID="{C05A4833-422D-4B6C-8B74-AF50BF1A7DDF}" presName="rootText" presStyleLbl="node2" presStyleIdx="4" presStyleCnt="5">
        <dgm:presLayoutVars>
          <dgm:chPref val="3"/>
        </dgm:presLayoutVars>
      </dgm:prSet>
      <dgm:spPr/>
    </dgm:pt>
    <dgm:pt modelId="{BF88D3E6-E546-4A19-B015-6197E3E5EC36}" type="pres">
      <dgm:prSet presAssocID="{C05A4833-422D-4B6C-8B74-AF50BF1A7DDF}" presName="rootConnector" presStyleLbl="node2" presStyleIdx="4" presStyleCnt="5"/>
      <dgm:spPr/>
    </dgm:pt>
    <dgm:pt modelId="{CE34915C-8055-473A-A234-19C24958D7CD}" type="pres">
      <dgm:prSet presAssocID="{C05A4833-422D-4B6C-8B74-AF50BF1A7DDF}" presName="hierChild4" presStyleCnt="0"/>
      <dgm:spPr/>
    </dgm:pt>
    <dgm:pt modelId="{99AC6FC9-48D7-4458-BD7F-706D0FD885CA}" type="pres">
      <dgm:prSet presAssocID="{E07B513C-26D9-4791-9D46-C6CD701F9FF3}" presName="Name37" presStyleLbl="parChTrans1D3" presStyleIdx="8" presStyleCnt="10"/>
      <dgm:spPr/>
    </dgm:pt>
    <dgm:pt modelId="{357774F8-5CCC-4559-AC61-B18180948C19}" type="pres">
      <dgm:prSet presAssocID="{86102243-18B6-4FB2-8F2D-85459D169D78}" presName="hierRoot2" presStyleCnt="0">
        <dgm:presLayoutVars>
          <dgm:hierBranch val="init"/>
        </dgm:presLayoutVars>
      </dgm:prSet>
      <dgm:spPr/>
    </dgm:pt>
    <dgm:pt modelId="{8B553C45-FC19-47CE-986B-24C331905F24}" type="pres">
      <dgm:prSet presAssocID="{86102243-18B6-4FB2-8F2D-85459D169D78}" presName="rootComposite" presStyleCnt="0"/>
      <dgm:spPr/>
    </dgm:pt>
    <dgm:pt modelId="{43264B10-0E43-4029-ADCD-9E22F2897796}" type="pres">
      <dgm:prSet presAssocID="{86102243-18B6-4FB2-8F2D-85459D169D78}" presName="rootText" presStyleLbl="node3" presStyleIdx="8" presStyleCnt="10">
        <dgm:presLayoutVars>
          <dgm:chPref val="3"/>
        </dgm:presLayoutVars>
      </dgm:prSet>
      <dgm:spPr/>
    </dgm:pt>
    <dgm:pt modelId="{2C35CD1A-A81D-419D-83A1-2F0D5A82F9CB}" type="pres">
      <dgm:prSet presAssocID="{86102243-18B6-4FB2-8F2D-85459D169D78}" presName="rootConnector" presStyleLbl="node3" presStyleIdx="8" presStyleCnt="10"/>
      <dgm:spPr/>
    </dgm:pt>
    <dgm:pt modelId="{06064D40-CF72-470F-B9FD-2A703CCA2CBE}" type="pres">
      <dgm:prSet presAssocID="{86102243-18B6-4FB2-8F2D-85459D169D78}" presName="hierChild4" presStyleCnt="0"/>
      <dgm:spPr/>
    </dgm:pt>
    <dgm:pt modelId="{660F9AC3-A938-4199-84B5-F36DE65E7E55}" type="pres">
      <dgm:prSet presAssocID="{86102243-18B6-4FB2-8F2D-85459D169D78}" presName="hierChild5" presStyleCnt="0"/>
      <dgm:spPr/>
    </dgm:pt>
    <dgm:pt modelId="{44E5E485-672F-41E5-8F26-8D827165F832}" type="pres">
      <dgm:prSet presAssocID="{777EB210-FF0D-49B4-BC22-46D8F984A9D7}" presName="Name37" presStyleLbl="parChTrans1D3" presStyleIdx="9" presStyleCnt="10"/>
      <dgm:spPr/>
    </dgm:pt>
    <dgm:pt modelId="{2056117A-0DF7-48CC-ABDC-E51CBB9B025B}" type="pres">
      <dgm:prSet presAssocID="{C333DC2D-BE97-49E4-861F-76CB2D552D71}" presName="hierRoot2" presStyleCnt="0">
        <dgm:presLayoutVars>
          <dgm:hierBranch val="init"/>
        </dgm:presLayoutVars>
      </dgm:prSet>
      <dgm:spPr/>
    </dgm:pt>
    <dgm:pt modelId="{3BA6BAD0-07E0-4218-A39E-B371049AEF9F}" type="pres">
      <dgm:prSet presAssocID="{C333DC2D-BE97-49E4-861F-76CB2D552D71}" presName="rootComposite" presStyleCnt="0"/>
      <dgm:spPr/>
    </dgm:pt>
    <dgm:pt modelId="{D577C18A-9FE6-4220-9C8E-CC631655AAA3}" type="pres">
      <dgm:prSet presAssocID="{C333DC2D-BE97-49E4-861F-76CB2D552D71}" presName="rootText" presStyleLbl="node3" presStyleIdx="9" presStyleCnt="10">
        <dgm:presLayoutVars>
          <dgm:chPref val="3"/>
        </dgm:presLayoutVars>
      </dgm:prSet>
      <dgm:spPr/>
    </dgm:pt>
    <dgm:pt modelId="{FA636F45-BE83-4CA6-AEEB-7D8CE35FB56F}" type="pres">
      <dgm:prSet presAssocID="{C333DC2D-BE97-49E4-861F-76CB2D552D71}" presName="rootConnector" presStyleLbl="node3" presStyleIdx="9" presStyleCnt="10"/>
      <dgm:spPr/>
    </dgm:pt>
    <dgm:pt modelId="{204C9353-FF1F-4F28-8484-6D92CEA0EC53}" type="pres">
      <dgm:prSet presAssocID="{C333DC2D-BE97-49E4-861F-76CB2D552D71}" presName="hierChild4" presStyleCnt="0"/>
      <dgm:spPr/>
    </dgm:pt>
    <dgm:pt modelId="{E4A05F46-99FD-4C5C-9095-95AB672A054F}" type="pres">
      <dgm:prSet presAssocID="{C333DC2D-BE97-49E4-861F-76CB2D552D71}" presName="hierChild5" presStyleCnt="0"/>
      <dgm:spPr/>
    </dgm:pt>
    <dgm:pt modelId="{945C28B7-D655-4A76-ADC6-1926577FEA1E}" type="pres">
      <dgm:prSet presAssocID="{C05A4833-422D-4B6C-8B74-AF50BF1A7DDF}" presName="hierChild5" presStyleCnt="0"/>
      <dgm:spPr/>
    </dgm:pt>
    <dgm:pt modelId="{DE3DC926-F802-47AB-8C81-F8862488AFD4}" type="pres">
      <dgm:prSet presAssocID="{E658B2B5-AFB9-45BD-B035-903CF7B19FF1}" presName="hierChild3" presStyleCnt="0"/>
      <dgm:spPr/>
    </dgm:pt>
  </dgm:ptLst>
  <dgm:cxnLst>
    <dgm:cxn modelId="{0C9DFB02-160E-471C-85D0-8B291A18B0BD}" type="presOf" srcId="{55F30E97-03A4-4D0B-B7A7-99C5537CED5D}" destId="{AB651864-FB44-4384-8693-54F28C02EF08}" srcOrd="1" destOrd="0" presId="urn:microsoft.com/office/officeart/2005/8/layout/orgChart1"/>
    <dgm:cxn modelId="{AEB4F806-B5EF-4A11-91D4-729EA0BC8D36}" srcId="{6AA6CEB5-4A3D-47A0-9D85-656C8A7B2CC8}" destId="{A26869B2-D6AC-4DD5-98AA-A672D61A4D40}" srcOrd="1" destOrd="0" parTransId="{8F9DD5FC-4918-4471-B098-D95338995A33}" sibTransId="{633DEE3C-4929-49DE-AD1D-ABC8E73D85B8}"/>
    <dgm:cxn modelId="{CE542A0B-1A62-4366-BD90-34E350102EBA}" srcId="{E658B2B5-AFB9-45BD-B035-903CF7B19FF1}" destId="{C05A4833-422D-4B6C-8B74-AF50BF1A7DDF}" srcOrd="4" destOrd="0" parTransId="{F598E601-4867-4589-AD8D-69A1D30B42E7}" sibTransId="{1B853530-1FAD-4302-9EE3-E351C1EB69CE}"/>
    <dgm:cxn modelId="{F1AF370D-4432-4F6B-A64F-495292C99D1A}" type="presOf" srcId="{F598E601-4867-4589-AD8D-69A1D30B42E7}" destId="{742FB8D1-DA56-4E23-9C5A-6094D59B698C}" srcOrd="0" destOrd="0" presId="urn:microsoft.com/office/officeart/2005/8/layout/orgChart1"/>
    <dgm:cxn modelId="{50026713-1869-4869-96A5-5B202BB85E3B}" type="presOf" srcId="{C333DC2D-BE97-49E4-861F-76CB2D552D71}" destId="{D577C18A-9FE6-4220-9C8E-CC631655AAA3}" srcOrd="0" destOrd="0" presId="urn:microsoft.com/office/officeart/2005/8/layout/orgChart1"/>
    <dgm:cxn modelId="{294EA618-72C0-497E-94A0-5DD79F02CDB8}" type="presOf" srcId="{ED1F6716-EA39-43C4-9F16-C12D599A1818}" destId="{ADEA396D-0F31-43FC-B0C1-AFB5E77FAF61}" srcOrd="0" destOrd="0" presId="urn:microsoft.com/office/officeart/2005/8/layout/orgChart1"/>
    <dgm:cxn modelId="{4CB4D91D-9CAC-443C-8746-9F2B2DD2D262}" srcId="{240FDF11-006C-4294-980B-511F5D423F40}" destId="{55F30E97-03A4-4D0B-B7A7-99C5537CED5D}" srcOrd="2" destOrd="0" parTransId="{EDCF2D0B-7062-4EB6-B251-950BA4E0B3CD}" sibTransId="{A46FB779-ECDB-4FC3-A025-856899DA71EB}"/>
    <dgm:cxn modelId="{EB20921F-9EF1-4DC6-8C9C-67CD8CA3C890}" type="presOf" srcId="{A95DDCCE-3188-4BFF-8D13-7EBD0AD79374}" destId="{B10F2673-A4AF-4D9D-96C2-CA5A73DFDE57}" srcOrd="1" destOrd="0" presId="urn:microsoft.com/office/officeart/2005/8/layout/orgChart1"/>
    <dgm:cxn modelId="{C315DE25-E831-4694-9D85-D7791E9BD378}" type="presOf" srcId="{E75520CC-2694-44F5-8DB5-A758C3DCC967}" destId="{9B11D6CB-A116-42EE-8033-58E580915345}" srcOrd="0" destOrd="0" presId="urn:microsoft.com/office/officeart/2005/8/layout/orgChart1"/>
    <dgm:cxn modelId="{A0D1B326-7F3F-4582-AA63-264D869DBFE8}" srcId="{E658B2B5-AFB9-45BD-B035-903CF7B19FF1}" destId="{6AA6CEB5-4A3D-47A0-9D85-656C8A7B2CC8}" srcOrd="2" destOrd="0" parTransId="{2E5E6FFF-E393-47D0-A2C1-FC2601E2B0F8}" sibTransId="{3E7FB46F-AA18-4725-A05E-767C10E8CF7F}"/>
    <dgm:cxn modelId="{16B44829-03FE-4EF0-8D2F-B31B72C1F43D}" srcId="{E658B2B5-AFB9-45BD-B035-903CF7B19FF1}" destId="{240FDF11-006C-4294-980B-511F5D423F40}" srcOrd="1" destOrd="0" parTransId="{8DD27D1B-B4F1-4C40-BA0C-1FFD4C308ADD}" sibTransId="{DE30F2B4-C239-4DC9-808E-BAF6BC28BAFA}"/>
    <dgm:cxn modelId="{B7D2B82C-4D38-4B4C-9DB8-67F456439F35}" srcId="{E658B2B5-AFB9-45BD-B035-903CF7B19FF1}" destId="{59D1B699-3EEB-48A6-908F-E7344C5DB23A}" srcOrd="3" destOrd="0" parTransId="{E0F402CC-4A1B-439B-AE9F-C9E0E7D7CEC0}" sibTransId="{B0CB7439-923B-45C9-8ECC-88BA71B13E22}"/>
    <dgm:cxn modelId="{A879A32F-93B2-41A9-A149-2C0388FC705C}" type="presOf" srcId="{29626EE4-97DD-4AF8-A999-3FB45F10897D}" destId="{7523AACE-5B7E-4615-BB2E-8E4FDBD7022D}" srcOrd="1" destOrd="0" presId="urn:microsoft.com/office/officeart/2005/8/layout/orgChart1"/>
    <dgm:cxn modelId="{E863BA38-EBCB-43E4-B71D-E3000479CF61}" type="presOf" srcId="{59D1B699-3EEB-48A6-908F-E7344C5DB23A}" destId="{71459FED-DF49-4389-8749-D28530608147}" srcOrd="0" destOrd="0" presId="urn:microsoft.com/office/officeart/2005/8/layout/orgChart1"/>
    <dgm:cxn modelId="{9F304539-DA1E-4A62-8F6C-5373825A8FC3}" type="presOf" srcId="{6AA6CEB5-4A3D-47A0-9D85-656C8A7B2CC8}" destId="{71EE2073-53EA-44B6-9494-37A2DA7618F9}" srcOrd="0" destOrd="0" presId="urn:microsoft.com/office/officeart/2005/8/layout/orgChart1"/>
    <dgm:cxn modelId="{4C7C983B-AADE-4FA1-A131-8B8128F5AC38}" type="presOf" srcId="{BC04A986-9D67-4FA9-929E-D5E6EB899123}" destId="{3DE63633-59E0-4B93-9300-02716BE3A5B5}" srcOrd="0" destOrd="0" presId="urn:microsoft.com/office/officeart/2005/8/layout/orgChart1"/>
    <dgm:cxn modelId="{A5AA8C3C-1E22-4F66-A97B-148330266D7D}" type="presOf" srcId="{E1937189-254A-4258-A905-D73587344EF8}" destId="{B9426E23-2D5D-4865-8A16-1BC48BFBAA93}" srcOrd="0" destOrd="0" presId="urn:microsoft.com/office/officeart/2005/8/layout/orgChart1"/>
    <dgm:cxn modelId="{1F63B05B-5D90-44D2-B34B-B834B26C2EDB}" srcId="{0101E05A-2FDC-4A28-B4FD-2FF586973845}" destId="{F03890E2-B054-455C-AC63-5F6C87880607}" srcOrd="0" destOrd="0" parTransId="{E94851F3-B535-4EA1-8BB0-23D8B606FF30}" sibTransId="{DEFAA733-AE39-4131-A058-3CEC6B351E14}"/>
    <dgm:cxn modelId="{5D8DC143-C2B5-4B84-8179-3616BAF499F1}" type="presOf" srcId="{86102243-18B6-4FB2-8F2D-85459D169D78}" destId="{2C35CD1A-A81D-419D-83A1-2F0D5A82F9CB}" srcOrd="1" destOrd="0" presId="urn:microsoft.com/office/officeart/2005/8/layout/orgChart1"/>
    <dgm:cxn modelId="{16006F44-0937-4068-B80C-87E016C182D9}" type="presOf" srcId="{29626EE4-97DD-4AF8-A999-3FB45F10897D}" destId="{55775004-531C-4B05-A7E2-B52C9CA23C23}" srcOrd="0" destOrd="0" presId="urn:microsoft.com/office/officeart/2005/8/layout/orgChart1"/>
    <dgm:cxn modelId="{9BF69F65-148A-4523-BFA9-F2CB8403D3D5}" type="presOf" srcId="{A95DDCCE-3188-4BFF-8D13-7EBD0AD79374}" destId="{0957C4A4-4432-4279-95A1-8F28D59A4FD1}" srcOrd="0" destOrd="0" presId="urn:microsoft.com/office/officeart/2005/8/layout/orgChart1"/>
    <dgm:cxn modelId="{36A1E14B-F851-4083-9671-315B00DD2E7F}" type="presOf" srcId="{E658B2B5-AFB9-45BD-B035-903CF7B19FF1}" destId="{D581B578-3353-4696-9D2B-3FB382CB87DD}" srcOrd="0" destOrd="0" presId="urn:microsoft.com/office/officeart/2005/8/layout/orgChart1"/>
    <dgm:cxn modelId="{40BA1C51-2BBB-477E-ACB5-1AA7CC2C960C}" type="presOf" srcId="{EDCF2D0B-7062-4EB6-B251-950BA4E0B3CD}" destId="{B8E4459B-C221-4180-9B3A-9FB5AC34CCCF}" srcOrd="0" destOrd="0" presId="urn:microsoft.com/office/officeart/2005/8/layout/orgChart1"/>
    <dgm:cxn modelId="{C4C12452-30E7-4354-AD15-6B12CDBF4990}" srcId="{C05A4833-422D-4B6C-8B74-AF50BF1A7DDF}" destId="{C333DC2D-BE97-49E4-861F-76CB2D552D71}" srcOrd="1" destOrd="0" parTransId="{777EB210-FF0D-49B4-BC22-46D8F984A9D7}" sibTransId="{F0164D44-022A-4DA9-BC04-3E5D19A9814B}"/>
    <dgm:cxn modelId="{202D4C72-0ECC-4C88-8C73-5609CDD31939}" srcId="{59D1B699-3EEB-48A6-908F-E7344C5DB23A}" destId="{29626EE4-97DD-4AF8-A999-3FB45F10897D}" srcOrd="0" destOrd="0" parTransId="{48E5AD39-BA1D-4725-8982-A7AAA19A4E97}" sibTransId="{C573DCFE-BC57-48D3-B465-3AFA1FAD385D}"/>
    <dgm:cxn modelId="{E06A1B73-9752-418B-8718-BEA98696A926}" type="presOf" srcId="{59D1B699-3EEB-48A6-908F-E7344C5DB23A}" destId="{24AE7FA4-D7C8-46C3-A014-1E8FFC153056}" srcOrd="1" destOrd="0" presId="urn:microsoft.com/office/officeart/2005/8/layout/orgChart1"/>
    <dgm:cxn modelId="{BA4B0875-F449-4264-9BC7-95C1E7A187C1}" type="presOf" srcId="{C05A4833-422D-4B6C-8B74-AF50BF1A7DDF}" destId="{1FDFE842-9B1B-49BA-B2F1-CFE2B626C3CB}" srcOrd="0" destOrd="0" presId="urn:microsoft.com/office/officeart/2005/8/layout/orgChart1"/>
    <dgm:cxn modelId="{79FD0E55-506F-4CD4-968D-BA3196B8AA44}" type="presOf" srcId="{F03890E2-B054-455C-AC63-5F6C87880607}" destId="{FC416DBA-E2CB-4C3C-A251-1135C385978F}" srcOrd="1" destOrd="0" presId="urn:microsoft.com/office/officeart/2005/8/layout/orgChart1"/>
    <dgm:cxn modelId="{5751DC75-8F9B-4FB8-9478-CB7F06A95FB7}" type="presOf" srcId="{8DD27D1B-B4F1-4C40-BA0C-1FFD4C308ADD}" destId="{454514FA-AD51-4056-B047-53C1117A26DB}" srcOrd="0" destOrd="0" presId="urn:microsoft.com/office/officeart/2005/8/layout/orgChart1"/>
    <dgm:cxn modelId="{D15BEA77-6EB4-4421-90D4-5984D80B48FC}" type="presOf" srcId="{2E5E6FFF-E393-47D0-A2C1-FC2601E2B0F8}" destId="{4AFDC0DB-E592-4AEB-8C7E-0AFDCD7EC020}" srcOrd="0" destOrd="0" presId="urn:microsoft.com/office/officeart/2005/8/layout/orgChart1"/>
    <dgm:cxn modelId="{6034CA7A-0971-4F4D-B971-0B2FDAD2FA58}" srcId="{E658B2B5-AFB9-45BD-B035-903CF7B19FF1}" destId="{0101E05A-2FDC-4A28-B4FD-2FF586973845}" srcOrd="0" destOrd="0" parTransId="{E1937189-254A-4258-A905-D73587344EF8}" sibTransId="{E6117A16-673B-4920-A5E5-43264D8F7B61}"/>
    <dgm:cxn modelId="{C4A30082-00CC-4509-B11E-246597A3BB36}" type="presOf" srcId="{0101E05A-2FDC-4A28-B4FD-2FF586973845}" destId="{95DD3ADD-D8DB-4529-BBF0-9A16DB7B3F10}" srcOrd="0" destOrd="0" presId="urn:microsoft.com/office/officeart/2005/8/layout/orgChart1"/>
    <dgm:cxn modelId="{42C4B284-C286-4A11-90DB-3F7B12A2B761}" type="presOf" srcId="{1D1DA1BC-8107-43BD-A787-1B7F7F2793D7}" destId="{9C3D64EB-5FDB-428F-9388-61333564CA9E}" srcOrd="0" destOrd="0" presId="urn:microsoft.com/office/officeart/2005/8/layout/orgChart1"/>
    <dgm:cxn modelId="{2F02D286-9346-4D78-893C-E8679EFB9C72}" type="presOf" srcId="{6AA6CEB5-4A3D-47A0-9D85-656C8A7B2CC8}" destId="{AE1D9264-41C9-4825-BD5C-B9211974E2DC}" srcOrd="1" destOrd="0" presId="urn:microsoft.com/office/officeart/2005/8/layout/orgChart1"/>
    <dgm:cxn modelId="{00090D87-8BC3-41E7-9D5D-BFA66EE1B304}" type="presOf" srcId="{8F9DD5FC-4918-4471-B098-D95338995A33}" destId="{576971E2-9D93-4616-8370-54BB5D45C255}" srcOrd="0" destOrd="0" presId="urn:microsoft.com/office/officeart/2005/8/layout/orgChart1"/>
    <dgm:cxn modelId="{2C560889-4A83-4E73-BFF5-43B20E2E5D1E}" type="presOf" srcId="{55F30E97-03A4-4D0B-B7A7-99C5537CED5D}" destId="{199B44E0-45E7-4520-B109-5E7DA6277E4F}" srcOrd="0" destOrd="0" presId="urn:microsoft.com/office/officeart/2005/8/layout/orgChart1"/>
    <dgm:cxn modelId="{2678598C-7869-4175-97E3-4B4BEE738D88}" type="presOf" srcId="{240FDF11-006C-4294-980B-511F5D423F40}" destId="{359AD75B-1DCD-4901-9FEB-A6DFD8F83017}" srcOrd="1" destOrd="0" presId="urn:microsoft.com/office/officeart/2005/8/layout/orgChart1"/>
    <dgm:cxn modelId="{DCFA928C-D101-4678-882B-A8AD75BAC990}" type="presOf" srcId="{BC04A986-9D67-4FA9-929E-D5E6EB899123}" destId="{6F822946-A469-4AB0-88A9-E2AC93C90E4A}" srcOrd="1" destOrd="0" presId="urn:microsoft.com/office/officeart/2005/8/layout/orgChart1"/>
    <dgm:cxn modelId="{08D84E8D-0AF6-4DBB-A78F-2C4D1AE32177}" srcId="{1D1DA1BC-8107-43BD-A787-1B7F7F2793D7}" destId="{E658B2B5-AFB9-45BD-B035-903CF7B19FF1}" srcOrd="0" destOrd="0" parTransId="{5F75D39F-7435-49D2-AC22-F6F8E7917EF2}" sibTransId="{3DE136FC-2EB7-4791-94ED-0427578BEFAA}"/>
    <dgm:cxn modelId="{E4D80E8F-2D3B-47DC-8231-C51FF5B718E6}" srcId="{6AA6CEB5-4A3D-47A0-9D85-656C8A7B2CC8}" destId="{BC04A986-9D67-4FA9-929E-D5E6EB899123}" srcOrd="0" destOrd="0" parTransId="{56CF4E14-277E-4567-B515-BDC3613CC6EB}" sibTransId="{612488DD-122C-40A5-BCB6-B8EDA008317F}"/>
    <dgm:cxn modelId="{4115CF90-FBF9-48EB-A954-BC62A3295171}" type="presOf" srcId="{86102243-18B6-4FB2-8F2D-85459D169D78}" destId="{43264B10-0E43-4029-ADCD-9E22F2897796}" srcOrd="0" destOrd="0" presId="urn:microsoft.com/office/officeart/2005/8/layout/orgChart1"/>
    <dgm:cxn modelId="{02E0479A-DD62-4748-95F6-48B9AB9DC299}" type="presOf" srcId="{E658B2B5-AFB9-45BD-B035-903CF7B19FF1}" destId="{89173FA2-7CAA-43BD-ACCE-DA3F808EA9DA}" srcOrd="1" destOrd="0" presId="urn:microsoft.com/office/officeart/2005/8/layout/orgChart1"/>
    <dgm:cxn modelId="{A3D555A2-2117-4049-BEF7-F57E2DE95CE6}" type="presOf" srcId="{240FDF11-006C-4294-980B-511F5D423F40}" destId="{295BB9D7-21FA-4778-9135-3E30FC2CB69D}" srcOrd="0" destOrd="0" presId="urn:microsoft.com/office/officeart/2005/8/layout/orgChart1"/>
    <dgm:cxn modelId="{27BFE7A4-2DD5-44B5-AD31-F5BEF5964F9F}" type="presOf" srcId="{E4162082-8C28-46E6-B4FE-1634D3DCCF18}" destId="{2CCA3293-1B25-4B5B-B7F5-9C9707ADF666}" srcOrd="0" destOrd="0" presId="urn:microsoft.com/office/officeart/2005/8/layout/orgChart1"/>
    <dgm:cxn modelId="{DD62CAA8-C8BD-4261-A22B-147118E74D50}" type="presOf" srcId="{56CF4E14-277E-4567-B515-BDC3613CC6EB}" destId="{4D000739-314E-4057-8804-1615D8E3A770}" srcOrd="0" destOrd="0" presId="urn:microsoft.com/office/officeart/2005/8/layout/orgChart1"/>
    <dgm:cxn modelId="{76D364AA-012A-4042-AD18-B124C96B7C2D}" type="presOf" srcId="{C05A4833-422D-4B6C-8B74-AF50BF1A7DDF}" destId="{BF88D3E6-E546-4A19-B015-6197E3E5EC36}" srcOrd="1" destOrd="0" presId="urn:microsoft.com/office/officeart/2005/8/layout/orgChart1"/>
    <dgm:cxn modelId="{760D42B1-91B1-4B7F-9633-5BEBC8FDA127}" type="presOf" srcId="{F03890E2-B054-455C-AC63-5F6C87880607}" destId="{173E150A-3169-4FC6-B91A-7B82DBEEC50A}" srcOrd="0" destOrd="0" presId="urn:microsoft.com/office/officeart/2005/8/layout/orgChart1"/>
    <dgm:cxn modelId="{CD5315B2-8A91-4769-B410-AD5B20F46B8C}" srcId="{C05A4833-422D-4B6C-8B74-AF50BF1A7DDF}" destId="{86102243-18B6-4FB2-8F2D-85459D169D78}" srcOrd="0" destOrd="0" parTransId="{E07B513C-26D9-4791-9D46-C6CD701F9FF3}" sibTransId="{1DE13052-AED6-4282-8D13-42AA1CCE5430}"/>
    <dgm:cxn modelId="{5B2DBEB4-5548-4267-BDE0-9C724F365029}" srcId="{240FDF11-006C-4294-980B-511F5D423F40}" destId="{A95DDCCE-3188-4BFF-8D13-7EBD0AD79374}" srcOrd="1" destOrd="0" parTransId="{ED1F6716-EA39-43C4-9F16-C12D599A1818}" sibTransId="{BEDBB500-7B44-4870-BF76-96F48BF693F6}"/>
    <dgm:cxn modelId="{68DE47B5-DEFB-4FA3-9008-FAF03B1DDEC7}" type="presOf" srcId="{48E5AD39-BA1D-4725-8982-A7AAA19A4E97}" destId="{B95566C4-ED29-441B-99D0-5D55EFF1B8A1}" srcOrd="0" destOrd="0" presId="urn:microsoft.com/office/officeart/2005/8/layout/orgChart1"/>
    <dgm:cxn modelId="{A5D42AB6-DB9A-4625-BF40-818F28B1C033}" type="presOf" srcId="{E75520CC-2694-44F5-8DB5-A758C3DCC967}" destId="{27608514-AA04-4E43-9B33-F56889C12251}" srcOrd="1" destOrd="0" presId="urn:microsoft.com/office/officeart/2005/8/layout/orgChart1"/>
    <dgm:cxn modelId="{A3736BBA-A1DA-43BC-AE61-52A1A257BB27}" type="presOf" srcId="{E94851F3-B535-4EA1-8BB0-23D8B606FF30}" destId="{5A8BBF07-8981-4A62-AA41-179FAAD703EC}" srcOrd="0" destOrd="0" presId="urn:microsoft.com/office/officeart/2005/8/layout/orgChart1"/>
    <dgm:cxn modelId="{87C40BBE-5360-4794-8563-C20A4A12A3A3}" type="presOf" srcId="{A26869B2-D6AC-4DD5-98AA-A672D61A4D40}" destId="{0DC0CB52-B19B-44CF-95BB-635D28605769}" srcOrd="0" destOrd="0" presId="urn:microsoft.com/office/officeart/2005/8/layout/orgChart1"/>
    <dgm:cxn modelId="{7C6741BE-D415-4D4D-B6E7-38B46BBD58FE}" type="presOf" srcId="{375DCB50-5265-4650-A142-1D552AAFD0A3}" destId="{91DACFF4-488A-41AA-821C-58B778316454}" srcOrd="0" destOrd="0" presId="urn:microsoft.com/office/officeart/2005/8/layout/orgChart1"/>
    <dgm:cxn modelId="{60D4CDCD-789E-4FB0-9A03-E989B950B065}" type="presOf" srcId="{1BBA0C2E-ECA0-4756-9DE6-6E049574E784}" destId="{21B4F0D8-4D62-4EDE-B0D7-3F7A55CC6AFC}" srcOrd="0" destOrd="0" presId="urn:microsoft.com/office/officeart/2005/8/layout/orgChart1"/>
    <dgm:cxn modelId="{102C71D1-4FE7-412D-9FDA-C1A4BADB31DF}" srcId="{0101E05A-2FDC-4A28-B4FD-2FF586973845}" destId="{E75520CC-2694-44F5-8DB5-A758C3DCC967}" srcOrd="1" destOrd="0" parTransId="{375DCB50-5265-4650-A142-1D552AAFD0A3}" sibTransId="{DD462894-7AD2-4272-A251-6AA7BD1FFD2C}"/>
    <dgm:cxn modelId="{C0BA00D9-A6AD-46EA-A649-E3BAAE2CD5AC}" type="presOf" srcId="{777EB210-FF0D-49B4-BC22-46D8F984A9D7}" destId="{44E5E485-672F-41E5-8F26-8D827165F832}" srcOrd="0" destOrd="0" presId="urn:microsoft.com/office/officeart/2005/8/layout/orgChart1"/>
    <dgm:cxn modelId="{F1EE89D9-6B21-4567-863F-926204BF2EC7}" type="presOf" srcId="{E0F402CC-4A1B-439B-AE9F-C9E0E7D7CEC0}" destId="{73F3AFA1-5AFE-4DDF-8ABE-E9620D18C0BE}" srcOrd="0" destOrd="0" presId="urn:microsoft.com/office/officeart/2005/8/layout/orgChart1"/>
    <dgm:cxn modelId="{731347E0-A756-4BF7-BD6A-C16C8BF92509}" type="presOf" srcId="{0101E05A-2FDC-4A28-B4FD-2FF586973845}" destId="{F46418F6-580C-4E68-96B3-F24B3454999C}" srcOrd="1" destOrd="0" presId="urn:microsoft.com/office/officeart/2005/8/layout/orgChart1"/>
    <dgm:cxn modelId="{3F752EE1-8304-47CA-A981-B48F01F90787}" srcId="{240FDF11-006C-4294-980B-511F5D423F40}" destId="{E4162082-8C28-46E6-B4FE-1634D3DCCF18}" srcOrd="0" destOrd="0" parTransId="{1BBA0C2E-ECA0-4756-9DE6-6E049574E784}" sibTransId="{D3AFBE11-6ECF-45DD-AB02-BEFE63952042}"/>
    <dgm:cxn modelId="{98D6FEE2-A04C-41A0-B23C-5559AD225737}" type="presOf" srcId="{E4162082-8C28-46E6-B4FE-1634D3DCCF18}" destId="{008E1EDA-5789-4354-AB83-D79FFAEED59F}" srcOrd="1" destOrd="0" presId="urn:microsoft.com/office/officeart/2005/8/layout/orgChart1"/>
    <dgm:cxn modelId="{1CC35CE4-3768-42EE-965B-8E31493AC8F7}" type="presOf" srcId="{E07B513C-26D9-4791-9D46-C6CD701F9FF3}" destId="{99AC6FC9-48D7-4458-BD7F-706D0FD885CA}" srcOrd="0" destOrd="0" presId="urn:microsoft.com/office/officeart/2005/8/layout/orgChart1"/>
    <dgm:cxn modelId="{011905F7-831B-4337-BE8A-39D72111C3FF}" type="presOf" srcId="{A26869B2-D6AC-4DD5-98AA-A672D61A4D40}" destId="{B6415A1E-BCFB-4BC5-BFA5-7E829FF0B5B4}" srcOrd="1" destOrd="0" presId="urn:microsoft.com/office/officeart/2005/8/layout/orgChart1"/>
    <dgm:cxn modelId="{8325B3FD-3C74-475B-AA62-2317446A5542}" type="presOf" srcId="{C333DC2D-BE97-49E4-861F-76CB2D552D71}" destId="{FA636F45-BE83-4CA6-AEEB-7D8CE35FB56F}" srcOrd="1" destOrd="0" presId="urn:microsoft.com/office/officeart/2005/8/layout/orgChart1"/>
    <dgm:cxn modelId="{951B6BA6-95EA-47BA-B270-D093699A17EA}" type="presParOf" srcId="{9C3D64EB-5FDB-428F-9388-61333564CA9E}" destId="{351EF12F-3496-4E5B-AF20-C8A767D887E1}" srcOrd="0" destOrd="0" presId="urn:microsoft.com/office/officeart/2005/8/layout/orgChart1"/>
    <dgm:cxn modelId="{195D1649-308B-4C1F-8C65-4C7B54621582}" type="presParOf" srcId="{351EF12F-3496-4E5B-AF20-C8A767D887E1}" destId="{991C8248-2308-43F1-A588-0ABDDC519745}" srcOrd="0" destOrd="0" presId="urn:microsoft.com/office/officeart/2005/8/layout/orgChart1"/>
    <dgm:cxn modelId="{330DDA3E-42D9-4F92-BE9C-B2080820338F}" type="presParOf" srcId="{991C8248-2308-43F1-A588-0ABDDC519745}" destId="{D581B578-3353-4696-9D2B-3FB382CB87DD}" srcOrd="0" destOrd="0" presId="urn:microsoft.com/office/officeart/2005/8/layout/orgChart1"/>
    <dgm:cxn modelId="{1BBD2B49-B1E1-49D2-BC7E-506BAD362404}" type="presParOf" srcId="{991C8248-2308-43F1-A588-0ABDDC519745}" destId="{89173FA2-7CAA-43BD-ACCE-DA3F808EA9DA}" srcOrd="1" destOrd="0" presId="urn:microsoft.com/office/officeart/2005/8/layout/orgChart1"/>
    <dgm:cxn modelId="{7132BED7-4C4D-42A1-9EDB-EFDE70A42852}" type="presParOf" srcId="{351EF12F-3496-4E5B-AF20-C8A767D887E1}" destId="{78E2558B-D055-4EFD-8D5D-645B138F9E72}" srcOrd="1" destOrd="0" presId="urn:microsoft.com/office/officeart/2005/8/layout/orgChart1"/>
    <dgm:cxn modelId="{F4FDB245-02F2-4222-A2AD-6C0124030ACA}" type="presParOf" srcId="{78E2558B-D055-4EFD-8D5D-645B138F9E72}" destId="{B9426E23-2D5D-4865-8A16-1BC48BFBAA93}" srcOrd="0" destOrd="0" presId="urn:microsoft.com/office/officeart/2005/8/layout/orgChart1"/>
    <dgm:cxn modelId="{82B13471-5B4A-4947-9F01-149132C0C693}" type="presParOf" srcId="{78E2558B-D055-4EFD-8D5D-645B138F9E72}" destId="{CE90CB13-205F-4E01-9F41-16EBECD91E92}" srcOrd="1" destOrd="0" presId="urn:microsoft.com/office/officeart/2005/8/layout/orgChart1"/>
    <dgm:cxn modelId="{6C6EEF25-B7C4-47F1-99CF-5ECFEFFADCA0}" type="presParOf" srcId="{CE90CB13-205F-4E01-9F41-16EBECD91E92}" destId="{D8B61525-C9E8-4E9C-97F5-42AFD81B59F4}" srcOrd="0" destOrd="0" presId="urn:microsoft.com/office/officeart/2005/8/layout/orgChart1"/>
    <dgm:cxn modelId="{197020FE-D6DC-4635-8D66-CC99698678F3}" type="presParOf" srcId="{D8B61525-C9E8-4E9C-97F5-42AFD81B59F4}" destId="{95DD3ADD-D8DB-4529-BBF0-9A16DB7B3F10}" srcOrd="0" destOrd="0" presId="urn:microsoft.com/office/officeart/2005/8/layout/orgChart1"/>
    <dgm:cxn modelId="{DF03E630-822B-4C12-8E82-0F94C90C4AE7}" type="presParOf" srcId="{D8B61525-C9E8-4E9C-97F5-42AFD81B59F4}" destId="{F46418F6-580C-4E68-96B3-F24B3454999C}" srcOrd="1" destOrd="0" presId="urn:microsoft.com/office/officeart/2005/8/layout/orgChart1"/>
    <dgm:cxn modelId="{A75AC698-4D1E-43C0-8864-837DEB6CEBE2}" type="presParOf" srcId="{CE90CB13-205F-4E01-9F41-16EBECD91E92}" destId="{23920478-F232-410A-A843-0843E266AB4C}" srcOrd="1" destOrd="0" presId="urn:microsoft.com/office/officeart/2005/8/layout/orgChart1"/>
    <dgm:cxn modelId="{CAF24DA1-246A-42D9-846A-6ECB917AB641}" type="presParOf" srcId="{23920478-F232-410A-A843-0843E266AB4C}" destId="{5A8BBF07-8981-4A62-AA41-179FAAD703EC}" srcOrd="0" destOrd="0" presId="urn:microsoft.com/office/officeart/2005/8/layout/orgChart1"/>
    <dgm:cxn modelId="{1D586ED4-F367-4CCB-B8FB-9033369AFDA4}" type="presParOf" srcId="{23920478-F232-410A-A843-0843E266AB4C}" destId="{9A1A8AC0-1683-4705-920A-8661EF6F756F}" srcOrd="1" destOrd="0" presId="urn:microsoft.com/office/officeart/2005/8/layout/orgChart1"/>
    <dgm:cxn modelId="{FAF2F226-B936-4DBE-BDCA-A0FFABC6C249}" type="presParOf" srcId="{9A1A8AC0-1683-4705-920A-8661EF6F756F}" destId="{5063BDEE-2A30-4840-BD20-6BB01CCD0D45}" srcOrd="0" destOrd="0" presId="urn:microsoft.com/office/officeart/2005/8/layout/orgChart1"/>
    <dgm:cxn modelId="{16FAC4C2-B8D4-44A3-9937-C4B1490B14C7}" type="presParOf" srcId="{5063BDEE-2A30-4840-BD20-6BB01CCD0D45}" destId="{173E150A-3169-4FC6-B91A-7B82DBEEC50A}" srcOrd="0" destOrd="0" presId="urn:microsoft.com/office/officeart/2005/8/layout/orgChart1"/>
    <dgm:cxn modelId="{779D6FDF-B059-48B4-93DD-5A086A624476}" type="presParOf" srcId="{5063BDEE-2A30-4840-BD20-6BB01CCD0D45}" destId="{FC416DBA-E2CB-4C3C-A251-1135C385978F}" srcOrd="1" destOrd="0" presId="urn:microsoft.com/office/officeart/2005/8/layout/orgChart1"/>
    <dgm:cxn modelId="{7DFA18E3-4BE2-4706-935D-887F86A2058E}" type="presParOf" srcId="{9A1A8AC0-1683-4705-920A-8661EF6F756F}" destId="{083D0C25-5595-42E1-93F9-1A9971948B40}" srcOrd="1" destOrd="0" presId="urn:microsoft.com/office/officeart/2005/8/layout/orgChart1"/>
    <dgm:cxn modelId="{D0739F7A-F104-48EC-ACD2-14F16FFDAE18}" type="presParOf" srcId="{9A1A8AC0-1683-4705-920A-8661EF6F756F}" destId="{55FF7E4E-D887-4836-9521-15A91EAE4383}" srcOrd="2" destOrd="0" presId="urn:microsoft.com/office/officeart/2005/8/layout/orgChart1"/>
    <dgm:cxn modelId="{5320BC10-8737-4EAB-BEEB-E9C4EE1EA069}" type="presParOf" srcId="{23920478-F232-410A-A843-0843E266AB4C}" destId="{91DACFF4-488A-41AA-821C-58B778316454}" srcOrd="2" destOrd="0" presId="urn:microsoft.com/office/officeart/2005/8/layout/orgChart1"/>
    <dgm:cxn modelId="{77FE4109-22A3-43FE-A810-0D76E546F13B}" type="presParOf" srcId="{23920478-F232-410A-A843-0843E266AB4C}" destId="{B1985D78-3966-4540-9B3B-CC82C7573006}" srcOrd="3" destOrd="0" presId="urn:microsoft.com/office/officeart/2005/8/layout/orgChart1"/>
    <dgm:cxn modelId="{5001EB43-E6D8-43E5-B0C7-54BB087D6393}" type="presParOf" srcId="{B1985D78-3966-4540-9B3B-CC82C7573006}" destId="{9B4753CC-5148-4916-9FC8-1268D85831A9}" srcOrd="0" destOrd="0" presId="urn:microsoft.com/office/officeart/2005/8/layout/orgChart1"/>
    <dgm:cxn modelId="{7DE9CACA-6AC7-4829-B0B4-407C73FC7474}" type="presParOf" srcId="{9B4753CC-5148-4916-9FC8-1268D85831A9}" destId="{9B11D6CB-A116-42EE-8033-58E580915345}" srcOrd="0" destOrd="0" presId="urn:microsoft.com/office/officeart/2005/8/layout/orgChart1"/>
    <dgm:cxn modelId="{CF9D1DDD-057B-4DA4-86DB-E89BE484B2A5}" type="presParOf" srcId="{9B4753CC-5148-4916-9FC8-1268D85831A9}" destId="{27608514-AA04-4E43-9B33-F56889C12251}" srcOrd="1" destOrd="0" presId="urn:microsoft.com/office/officeart/2005/8/layout/orgChart1"/>
    <dgm:cxn modelId="{CF7FDF3F-7294-426C-BD2F-C5CF48E189E0}" type="presParOf" srcId="{B1985D78-3966-4540-9B3B-CC82C7573006}" destId="{6C57C3B8-3FE7-4DCE-8C00-573F8712D39B}" srcOrd="1" destOrd="0" presId="urn:microsoft.com/office/officeart/2005/8/layout/orgChart1"/>
    <dgm:cxn modelId="{BBD53CBB-13C9-4F2E-BF35-4D8B0A333B76}" type="presParOf" srcId="{B1985D78-3966-4540-9B3B-CC82C7573006}" destId="{3A04882B-6713-4780-9301-64912997D8DC}" srcOrd="2" destOrd="0" presId="urn:microsoft.com/office/officeart/2005/8/layout/orgChart1"/>
    <dgm:cxn modelId="{F35253D6-3B7B-4A94-9CFE-60B347DE223B}" type="presParOf" srcId="{CE90CB13-205F-4E01-9F41-16EBECD91E92}" destId="{F8FB0574-769B-4869-9E7E-FC8E1FB984B5}" srcOrd="2" destOrd="0" presId="urn:microsoft.com/office/officeart/2005/8/layout/orgChart1"/>
    <dgm:cxn modelId="{1E394B10-34DA-4518-821C-34B6188726A7}" type="presParOf" srcId="{78E2558B-D055-4EFD-8D5D-645B138F9E72}" destId="{454514FA-AD51-4056-B047-53C1117A26DB}" srcOrd="2" destOrd="0" presId="urn:microsoft.com/office/officeart/2005/8/layout/orgChart1"/>
    <dgm:cxn modelId="{44E2F22B-20E0-4FB6-A99D-0482995E0D62}" type="presParOf" srcId="{78E2558B-D055-4EFD-8D5D-645B138F9E72}" destId="{AF980604-B989-431F-A4A8-0A6980001172}" srcOrd="3" destOrd="0" presId="urn:microsoft.com/office/officeart/2005/8/layout/orgChart1"/>
    <dgm:cxn modelId="{3CB58A20-9D42-4A6F-829B-BC86DC3801BF}" type="presParOf" srcId="{AF980604-B989-431F-A4A8-0A6980001172}" destId="{AE50A880-B057-4AA1-98A7-D7A9F195B6EA}" srcOrd="0" destOrd="0" presId="urn:microsoft.com/office/officeart/2005/8/layout/orgChart1"/>
    <dgm:cxn modelId="{B93A5566-C1A6-47CD-B6B6-4B05EB5A77D0}" type="presParOf" srcId="{AE50A880-B057-4AA1-98A7-D7A9F195B6EA}" destId="{295BB9D7-21FA-4778-9135-3E30FC2CB69D}" srcOrd="0" destOrd="0" presId="urn:microsoft.com/office/officeart/2005/8/layout/orgChart1"/>
    <dgm:cxn modelId="{30FB8B9C-0456-4760-86F3-A727D61037C8}" type="presParOf" srcId="{AE50A880-B057-4AA1-98A7-D7A9F195B6EA}" destId="{359AD75B-1DCD-4901-9FEB-A6DFD8F83017}" srcOrd="1" destOrd="0" presId="urn:microsoft.com/office/officeart/2005/8/layout/orgChart1"/>
    <dgm:cxn modelId="{D51313DA-4902-4AFE-8080-7BD4A220D93A}" type="presParOf" srcId="{AF980604-B989-431F-A4A8-0A6980001172}" destId="{A7DA249D-E20A-4AAA-9B5C-8C7B68E8EE33}" srcOrd="1" destOrd="0" presId="urn:microsoft.com/office/officeart/2005/8/layout/orgChart1"/>
    <dgm:cxn modelId="{0ED4FE04-C660-4908-9B2E-2BAE95C0E792}" type="presParOf" srcId="{A7DA249D-E20A-4AAA-9B5C-8C7B68E8EE33}" destId="{21B4F0D8-4D62-4EDE-B0D7-3F7A55CC6AFC}" srcOrd="0" destOrd="0" presId="urn:microsoft.com/office/officeart/2005/8/layout/orgChart1"/>
    <dgm:cxn modelId="{DBB04658-F44E-4802-961E-7D51CED32FB5}" type="presParOf" srcId="{A7DA249D-E20A-4AAA-9B5C-8C7B68E8EE33}" destId="{B1EC18A4-3D9E-4B17-9F16-FE36E7D0F913}" srcOrd="1" destOrd="0" presId="urn:microsoft.com/office/officeart/2005/8/layout/orgChart1"/>
    <dgm:cxn modelId="{13474A2E-81A1-48A5-815F-2D43D7EB9877}" type="presParOf" srcId="{B1EC18A4-3D9E-4B17-9F16-FE36E7D0F913}" destId="{23654097-3E3F-484C-9A33-EC72BAEF4D22}" srcOrd="0" destOrd="0" presId="urn:microsoft.com/office/officeart/2005/8/layout/orgChart1"/>
    <dgm:cxn modelId="{EC23CD33-7A92-41EB-A637-54FCC8D8DD81}" type="presParOf" srcId="{23654097-3E3F-484C-9A33-EC72BAEF4D22}" destId="{2CCA3293-1B25-4B5B-B7F5-9C9707ADF666}" srcOrd="0" destOrd="0" presId="urn:microsoft.com/office/officeart/2005/8/layout/orgChart1"/>
    <dgm:cxn modelId="{4D7F237C-DEAA-4CED-9078-41A2B3021A20}" type="presParOf" srcId="{23654097-3E3F-484C-9A33-EC72BAEF4D22}" destId="{008E1EDA-5789-4354-AB83-D79FFAEED59F}" srcOrd="1" destOrd="0" presId="urn:microsoft.com/office/officeart/2005/8/layout/orgChart1"/>
    <dgm:cxn modelId="{B4DE046D-0777-4EF4-B076-6DCC9CCD90BB}" type="presParOf" srcId="{B1EC18A4-3D9E-4B17-9F16-FE36E7D0F913}" destId="{192CCB9A-1375-4880-B6F0-2BA8499DFBAC}" srcOrd="1" destOrd="0" presId="urn:microsoft.com/office/officeart/2005/8/layout/orgChart1"/>
    <dgm:cxn modelId="{BD47838C-A69A-469A-B3DA-F66985F9B135}" type="presParOf" srcId="{B1EC18A4-3D9E-4B17-9F16-FE36E7D0F913}" destId="{EF1F3137-39A8-4C4A-B978-3E4A1A52EA38}" srcOrd="2" destOrd="0" presId="urn:microsoft.com/office/officeart/2005/8/layout/orgChart1"/>
    <dgm:cxn modelId="{752923DA-5B02-406A-A1B9-D4B8D22293A3}" type="presParOf" srcId="{A7DA249D-E20A-4AAA-9B5C-8C7B68E8EE33}" destId="{ADEA396D-0F31-43FC-B0C1-AFB5E77FAF61}" srcOrd="2" destOrd="0" presId="urn:microsoft.com/office/officeart/2005/8/layout/orgChart1"/>
    <dgm:cxn modelId="{FB8D6703-C8BE-4742-AFE1-40EDF52A4740}" type="presParOf" srcId="{A7DA249D-E20A-4AAA-9B5C-8C7B68E8EE33}" destId="{FE074496-6A50-40AA-9C26-C59EEAA61522}" srcOrd="3" destOrd="0" presId="urn:microsoft.com/office/officeart/2005/8/layout/orgChart1"/>
    <dgm:cxn modelId="{83E296F1-FD7D-4954-92A4-6BEE9AD43787}" type="presParOf" srcId="{FE074496-6A50-40AA-9C26-C59EEAA61522}" destId="{4C88716F-7142-4C75-8ADE-0D441551CF35}" srcOrd="0" destOrd="0" presId="urn:microsoft.com/office/officeart/2005/8/layout/orgChart1"/>
    <dgm:cxn modelId="{F4D8E00F-ABFA-4703-903E-61DB6AC041C6}" type="presParOf" srcId="{4C88716F-7142-4C75-8ADE-0D441551CF35}" destId="{0957C4A4-4432-4279-95A1-8F28D59A4FD1}" srcOrd="0" destOrd="0" presId="urn:microsoft.com/office/officeart/2005/8/layout/orgChart1"/>
    <dgm:cxn modelId="{7D05FFA6-43A4-47CA-BDEB-357893B7EF67}" type="presParOf" srcId="{4C88716F-7142-4C75-8ADE-0D441551CF35}" destId="{B10F2673-A4AF-4D9D-96C2-CA5A73DFDE57}" srcOrd="1" destOrd="0" presId="urn:microsoft.com/office/officeart/2005/8/layout/orgChart1"/>
    <dgm:cxn modelId="{361D61C4-5513-4639-A665-FDCEEFCB85CA}" type="presParOf" srcId="{FE074496-6A50-40AA-9C26-C59EEAA61522}" destId="{21B5FC72-E083-4B03-A4FE-736AB0F9DE13}" srcOrd="1" destOrd="0" presId="urn:microsoft.com/office/officeart/2005/8/layout/orgChart1"/>
    <dgm:cxn modelId="{B1813D1A-F316-4E6C-A6CC-880A7953BAA6}" type="presParOf" srcId="{FE074496-6A50-40AA-9C26-C59EEAA61522}" destId="{0543AAF9-2FDA-46CF-8E64-73F7A3A83E5F}" srcOrd="2" destOrd="0" presId="urn:microsoft.com/office/officeart/2005/8/layout/orgChart1"/>
    <dgm:cxn modelId="{CFD633A0-06A2-4746-9065-650E9F2B2D59}" type="presParOf" srcId="{A7DA249D-E20A-4AAA-9B5C-8C7B68E8EE33}" destId="{B8E4459B-C221-4180-9B3A-9FB5AC34CCCF}" srcOrd="4" destOrd="0" presId="urn:microsoft.com/office/officeart/2005/8/layout/orgChart1"/>
    <dgm:cxn modelId="{78F28978-274B-4C0C-B42B-68B4459F9BD5}" type="presParOf" srcId="{A7DA249D-E20A-4AAA-9B5C-8C7B68E8EE33}" destId="{959F467F-9E62-4478-B519-663B4A1D1CA2}" srcOrd="5" destOrd="0" presId="urn:microsoft.com/office/officeart/2005/8/layout/orgChart1"/>
    <dgm:cxn modelId="{A46022F1-B8BC-4DA8-A72D-7477F50E1EDB}" type="presParOf" srcId="{959F467F-9E62-4478-B519-663B4A1D1CA2}" destId="{5E3B5B09-5DFC-48FA-80B4-C434E2E9344A}" srcOrd="0" destOrd="0" presId="urn:microsoft.com/office/officeart/2005/8/layout/orgChart1"/>
    <dgm:cxn modelId="{8514F95B-1C04-4ABE-A931-ADB9B756A445}" type="presParOf" srcId="{5E3B5B09-5DFC-48FA-80B4-C434E2E9344A}" destId="{199B44E0-45E7-4520-B109-5E7DA6277E4F}" srcOrd="0" destOrd="0" presId="urn:microsoft.com/office/officeart/2005/8/layout/orgChart1"/>
    <dgm:cxn modelId="{C86A1B8D-DF2A-4D53-A7EF-AE869269862D}" type="presParOf" srcId="{5E3B5B09-5DFC-48FA-80B4-C434E2E9344A}" destId="{AB651864-FB44-4384-8693-54F28C02EF08}" srcOrd="1" destOrd="0" presId="urn:microsoft.com/office/officeart/2005/8/layout/orgChart1"/>
    <dgm:cxn modelId="{F16A7E34-8C1A-4D02-8D03-5448A08CA963}" type="presParOf" srcId="{959F467F-9E62-4478-B519-663B4A1D1CA2}" destId="{896B2FA1-5D1F-4E56-B96C-066D45B1370B}" srcOrd="1" destOrd="0" presId="urn:microsoft.com/office/officeart/2005/8/layout/orgChart1"/>
    <dgm:cxn modelId="{43E0CEFC-C43B-4CA2-B95C-428EB6F9132D}" type="presParOf" srcId="{959F467F-9E62-4478-B519-663B4A1D1CA2}" destId="{9AD3F000-0212-4246-8FBD-4F5617A0ED76}" srcOrd="2" destOrd="0" presId="urn:microsoft.com/office/officeart/2005/8/layout/orgChart1"/>
    <dgm:cxn modelId="{37D71B9E-CE89-49F8-87FE-EF601FEBD695}" type="presParOf" srcId="{AF980604-B989-431F-A4A8-0A6980001172}" destId="{4D9B8F28-62AB-43D3-8538-DBFC0673DFF7}" srcOrd="2" destOrd="0" presId="urn:microsoft.com/office/officeart/2005/8/layout/orgChart1"/>
    <dgm:cxn modelId="{9E16275C-651C-4B20-A12E-470EBFE81108}" type="presParOf" srcId="{78E2558B-D055-4EFD-8D5D-645B138F9E72}" destId="{4AFDC0DB-E592-4AEB-8C7E-0AFDCD7EC020}" srcOrd="4" destOrd="0" presId="urn:microsoft.com/office/officeart/2005/8/layout/orgChart1"/>
    <dgm:cxn modelId="{2E55578B-3A04-4BD5-8D1A-05DE8D664B7C}" type="presParOf" srcId="{78E2558B-D055-4EFD-8D5D-645B138F9E72}" destId="{17663E73-0024-497A-9D24-67C0892863B5}" srcOrd="5" destOrd="0" presId="urn:microsoft.com/office/officeart/2005/8/layout/orgChart1"/>
    <dgm:cxn modelId="{AA9F25B5-0749-4EDF-8901-F8AB79763DB1}" type="presParOf" srcId="{17663E73-0024-497A-9D24-67C0892863B5}" destId="{476D5365-A136-4D1A-AEB2-4D3B68CF273D}" srcOrd="0" destOrd="0" presId="urn:microsoft.com/office/officeart/2005/8/layout/orgChart1"/>
    <dgm:cxn modelId="{A1D3DFC6-804E-404F-B36C-06C468140626}" type="presParOf" srcId="{476D5365-A136-4D1A-AEB2-4D3B68CF273D}" destId="{71EE2073-53EA-44B6-9494-37A2DA7618F9}" srcOrd="0" destOrd="0" presId="urn:microsoft.com/office/officeart/2005/8/layout/orgChart1"/>
    <dgm:cxn modelId="{49A29188-1794-493B-9DF6-F2B403664AB8}" type="presParOf" srcId="{476D5365-A136-4D1A-AEB2-4D3B68CF273D}" destId="{AE1D9264-41C9-4825-BD5C-B9211974E2DC}" srcOrd="1" destOrd="0" presId="urn:microsoft.com/office/officeart/2005/8/layout/orgChart1"/>
    <dgm:cxn modelId="{3EC7B8BE-DF4F-4B2D-A96D-B1EDD40D1617}" type="presParOf" srcId="{17663E73-0024-497A-9D24-67C0892863B5}" destId="{E47D1CD4-9605-4328-B7F5-E511276B9840}" srcOrd="1" destOrd="0" presId="urn:microsoft.com/office/officeart/2005/8/layout/orgChart1"/>
    <dgm:cxn modelId="{4AB509DA-E91B-4ED1-B50F-25AEA9C2B03A}" type="presParOf" srcId="{E47D1CD4-9605-4328-B7F5-E511276B9840}" destId="{4D000739-314E-4057-8804-1615D8E3A770}" srcOrd="0" destOrd="0" presId="urn:microsoft.com/office/officeart/2005/8/layout/orgChart1"/>
    <dgm:cxn modelId="{BD0969B8-243C-4023-ADF2-3AA2EEB92023}" type="presParOf" srcId="{E47D1CD4-9605-4328-B7F5-E511276B9840}" destId="{D2FC2D10-2337-45FD-B2CD-8B3C8DDD76B7}" srcOrd="1" destOrd="0" presId="urn:microsoft.com/office/officeart/2005/8/layout/orgChart1"/>
    <dgm:cxn modelId="{1D0E8FBD-352B-43B7-A9C5-1AA225DFCA67}" type="presParOf" srcId="{D2FC2D10-2337-45FD-B2CD-8B3C8DDD76B7}" destId="{3015CEB2-E311-4306-B50B-63530140D53F}" srcOrd="0" destOrd="0" presId="urn:microsoft.com/office/officeart/2005/8/layout/orgChart1"/>
    <dgm:cxn modelId="{703CDFD5-6270-4461-8BEB-A6130EAE3A7D}" type="presParOf" srcId="{3015CEB2-E311-4306-B50B-63530140D53F}" destId="{3DE63633-59E0-4B93-9300-02716BE3A5B5}" srcOrd="0" destOrd="0" presId="urn:microsoft.com/office/officeart/2005/8/layout/orgChart1"/>
    <dgm:cxn modelId="{7D8A9694-B544-460D-AAB0-6C9EFA9335F4}" type="presParOf" srcId="{3015CEB2-E311-4306-B50B-63530140D53F}" destId="{6F822946-A469-4AB0-88A9-E2AC93C90E4A}" srcOrd="1" destOrd="0" presId="urn:microsoft.com/office/officeart/2005/8/layout/orgChart1"/>
    <dgm:cxn modelId="{A0333057-BC22-4CA1-84BB-8D514E445A2D}" type="presParOf" srcId="{D2FC2D10-2337-45FD-B2CD-8B3C8DDD76B7}" destId="{C128D6DC-2822-4934-B39C-D48411759F88}" srcOrd="1" destOrd="0" presId="urn:microsoft.com/office/officeart/2005/8/layout/orgChart1"/>
    <dgm:cxn modelId="{01FBEA51-AB56-4F5F-AEC0-C200BFCA8690}" type="presParOf" srcId="{D2FC2D10-2337-45FD-B2CD-8B3C8DDD76B7}" destId="{218EF31E-8AF4-48B4-B4A3-4196B15FEB79}" srcOrd="2" destOrd="0" presId="urn:microsoft.com/office/officeart/2005/8/layout/orgChart1"/>
    <dgm:cxn modelId="{554DDFFD-AC13-44AC-91C7-13A54079EE79}" type="presParOf" srcId="{E47D1CD4-9605-4328-B7F5-E511276B9840}" destId="{576971E2-9D93-4616-8370-54BB5D45C255}" srcOrd="2" destOrd="0" presId="urn:microsoft.com/office/officeart/2005/8/layout/orgChart1"/>
    <dgm:cxn modelId="{C6F6F6D2-B253-4668-B0ED-ADA7F5353D28}" type="presParOf" srcId="{E47D1CD4-9605-4328-B7F5-E511276B9840}" destId="{63C7ADBA-1020-4215-982E-8C59D9670B52}" srcOrd="3" destOrd="0" presId="urn:microsoft.com/office/officeart/2005/8/layout/orgChart1"/>
    <dgm:cxn modelId="{94EBD17C-41A1-4193-BDF8-67855D84082F}" type="presParOf" srcId="{63C7ADBA-1020-4215-982E-8C59D9670B52}" destId="{129A913C-B4A9-4ADC-9956-EBBC4F81CE4F}" srcOrd="0" destOrd="0" presId="urn:microsoft.com/office/officeart/2005/8/layout/orgChart1"/>
    <dgm:cxn modelId="{51C1E518-EC43-4C92-84DE-8DDF7FDF3501}" type="presParOf" srcId="{129A913C-B4A9-4ADC-9956-EBBC4F81CE4F}" destId="{0DC0CB52-B19B-44CF-95BB-635D28605769}" srcOrd="0" destOrd="0" presId="urn:microsoft.com/office/officeart/2005/8/layout/orgChart1"/>
    <dgm:cxn modelId="{4F26B840-83A6-4E1F-9363-5D2990734454}" type="presParOf" srcId="{129A913C-B4A9-4ADC-9956-EBBC4F81CE4F}" destId="{B6415A1E-BCFB-4BC5-BFA5-7E829FF0B5B4}" srcOrd="1" destOrd="0" presId="urn:microsoft.com/office/officeart/2005/8/layout/orgChart1"/>
    <dgm:cxn modelId="{0D4D48BC-4E02-4296-8BAB-DCBE55BD09C6}" type="presParOf" srcId="{63C7ADBA-1020-4215-982E-8C59D9670B52}" destId="{D04EE61C-94F8-4ED4-98B5-C5E2122717A2}" srcOrd="1" destOrd="0" presId="urn:microsoft.com/office/officeart/2005/8/layout/orgChart1"/>
    <dgm:cxn modelId="{21AADBCA-D7C1-405A-9DF1-5E8C20646AC8}" type="presParOf" srcId="{63C7ADBA-1020-4215-982E-8C59D9670B52}" destId="{7A11A9D7-0FF5-4EFC-909A-8F2E66BB74C1}" srcOrd="2" destOrd="0" presId="urn:microsoft.com/office/officeart/2005/8/layout/orgChart1"/>
    <dgm:cxn modelId="{50057669-EA4A-42C9-86A0-A973D4BFC334}" type="presParOf" srcId="{17663E73-0024-497A-9D24-67C0892863B5}" destId="{14BB83FD-7BE1-45FF-9A1F-6818B77148A3}" srcOrd="2" destOrd="0" presId="urn:microsoft.com/office/officeart/2005/8/layout/orgChart1"/>
    <dgm:cxn modelId="{DC5D706F-EEBA-4BE0-B364-ADC5E7A22F8E}" type="presParOf" srcId="{78E2558B-D055-4EFD-8D5D-645B138F9E72}" destId="{73F3AFA1-5AFE-4DDF-8ABE-E9620D18C0BE}" srcOrd="6" destOrd="0" presId="urn:microsoft.com/office/officeart/2005/8/layout/orgChart1"/>
    <dgm:cxn modelId="{32DE666F-7E46-4B65-8501-56FC0E15D5D7}" type="presParOf" srcId="{78E2558B-D055-4EFD-8D5D-645B138F9E72}" destId="{9A25C9BA-943A-4B73-91E5-D994D591CE4F}" srcOrd="7" destOrd="0" presId="urn:microsoft.com/office/officeart/2005/8/layout/orgChart1"/>
    <dgm:cxn modelId="{72AC505C-0784-42C4-8D02-D329A9772B28}" type="presParOf" srcId="{9A25C9BA-943A-4B73-91E5-D994D591CE4F}" destId="{44419FD8-E05A-48D1-BBB8-EB806080B38D}" srcOrd="0" destOrd="0" presId="urn:microsoft.com/office/officeart/2005/8/layout/orgChart1"/>
    <dgm:cxn modelId="{4DC054D4-0E7F-4152-9F11-72101F36F587}" type="presParOf" srcId="{44419FD8-E05A-48D1-BBB8-EB806080B38D}" destId="{71459FED-DF49-4389-8749-D28530608147}" srcOrd="0" destOrd="0" presId="urn:microsoft.com/office/officeart/2005/8/layout/orgChart1"/>
    <dgm:cxn modelId="{ECA417C9-1669-44AC-8C94-465BABCDC233}" type="presParOf" srcId="{44419FD8-E05A-48D1-BBB8-EB806080B38D}" destId="{24AE7FA4-D7C8-46C3-A014-1E8FFC153056}" srcOrd="1" destOrd="0" presId="urn:microsoft.com/office/officeart/2005/8/layout/orgChart1"/>
    <dgm:cxn modelId="{4E1B89DE-C3E1-450B-91DE-E1E9E843B1A2}" type="presParOf" srcId="{9A25C9BA-943A-4B73-91E5-D994D591CE4F}" destId="{4A0C2841-DE27-4153-B852-A9FBE817EFF9}" srcOrd="1" destOrd="0" presId="urn:microsoft.com/office/officeart/2005/8/layout/orgChart1"/>
    <dgm:cxn modelId="{2B156F71-6F3A-41DA-97A5-95CE7EA0D301}" type="presParOf" srcId="{4A0C2841-DE27-4153-B852-A9FBE817EFF9}" destId="{B95566C4-ED29-441B-99D0-5D55EFF1B8A1}" srcOrd="0" destOrd="0" presId="urn:microsoft.com/office/officeart/2005/8/layout/orgChart1"/>
    <dgm:cxn modelId="{7FA2CF10-D1A0-4078-B930-EFBF8F490FEC}" type="presParOf" srcId="{4A0C2841-DE27-4153-B852-A9FBE817EFF9}" destId="{65F764DA-8825-4298-9EAB-7903B56B4E27}" srcOrd="1" destOrd="0" presId="urn:microsoft.com/office/officeart/2005/8/layout/orgChart1"/>
    <dgm:cxn modelId="{FC9E052B-4F4A-4B91-85E9-BA0FA3858B0F}" type="presParOf" srcId="{65F764DA-8825-4298-9EAB-7903B56B4E27}" destId="{23850950-A6E3-46E1-B227-8A518C32F429}" srcOrd="0" destOrd="0" presId="urn:microsoft.com/office/officeart/2005/8/layout/orgChart1"/>
    <dgm:cxn modelId="{36B224F1-AB72-454E-8942-43471088D448}" type="presParOf" srcId="{23850950-A6E3-46E1-B227-8A518C32F429}" destId="{55775004-531C-4B05-A7E2-B52C9CA23C23}" srcOrd="0" destOrd="0" presId="urn:microsoft.com/office/officeart/2005/8/layout/orgChart1"/>
    <dgm:cxn modelId="{A4CEA10C-F907-40E4-9191-E54CAF7C981C}" type="presParOf" srcId="{23850950-A6E3-46E1-B227-8A518C32F429}" destId="{7523AACE-5B7E-4615-BB2E-8E4FDBD7022D}" srcOrd="1" destOrd="0" presId="urn:microsoft.com/office/officeart/2005/8/layout/orgChart1"/>
    <dgm:cxn modelId="{CDAAB534-58CF-4C33-8D99-23CB8828E545}" type="presParOf" srcId="{65F764DA-8825-4298-9EAB-7903B56B4E27}" destId="{79329CE6-EB80-4489-8365-602BBF0C4784}" srcOrd="1" destOrd="0" presId="urn:microsoft.com/office/officeart/2005/8/layout/orgChart1"/>
    <dgm:cxn modelId="{F67301B0-5CEA-43AF-AFB8-A2D264C9A12C}" type="presParOf" srcId="{65F764DA-8825-4298-9EAB-7903B56B4E27}" destId="{FA2D22A2-190D-4470-B1D4-A60B6D0C45F2}" srcOrd="2" destOrd="0" presId="urn:microsoft.com/office/officeart/2005/8/layout/orgChart1"/>
    <dgm:cxn modelId="{B5E6F351-E93A-413C-ABAC-879489140A4E}" type="presParOf" srcId="{9A25C9BA-943A-4B73-91E5-D994D591CE4F}" destId="{D9ABDB78-741A-40AB-9C04-51982A912C7C}" srcOrd="2" destOrd="0" presId="urn:microsoft.com/office/officeart/2005/8/layout/orgChart1"/>
    <dgm:cxn modelId="{CE63BFFF-9AD6-4DBF-8847-8F09E01C1E48}" type="presParOf" srcId="{78E2558B-D055-4EFD-8D5D-645B138F9E72}" destId="{742FB8D1-DA56-4E23-9C5A-6094D59B698C}" srcOrd="8" destOrd="0" presId="urn:microsoft.com/office/officeart/2005/8/layout/orgChart1"/>
    <dgm:cxn modelId="{C1AF1EC8-EA9D-4E3F-8DC0-0578A66B5F95}" type="presParOf" srcId="{78E2558B-D055-4EFD-8D5D-645B138F9E72}" destId="{D2B2DAA6-B6CE-48C8-A95B-D62BE6F206AC}" srcOrd="9" destOrd="0" presId="urn:microsoft.com/office/officeart/2005/8/layout/orgChart1"/>
    <dgm:cxn modelId="{A7F7EEFB-1284-4329-88DB-E3F396354E76}" type="presParOf" srcId="{D2B2DAA6-B6CE-48C8-A95B-D62BE6F206AC}" destId="{73F1FEDE-6264-4E30-BD40-DE7ACD5C06A8}" srcOrd="0" destOrd="0" presId="urn:microsoft.com/office/officeart/2005/8/layout/orgChart1"/>
    <dgm:cxn modelId="{D5FEF413-D742-4D2C-8898-14D1BA331021}" type="presParOf" srcId="{73F1FEDE-6264-4E30-BD40-DE7ACD5C06A8}" destId="{1FDFE842-9B1B-49BA-B2F1-CFE2B626C3CB}" srcOrd="0" destOrd="0" presId="urn:microsoft.com/office/officeart/2005/8/layout/orgChart1"/>
    <dgm:cxn modelId="{878C5AB9-FC84-42D1-B2A9-F83BA24BA6B3}" type="presParOf" srcId="{73F1FEDE-6264-4E30-BD40-DE7ACD5C06A8}" destId="{BF88D3E6-E546-4A19-B015-6197E3E5EC36}" srcOrd="1" destOrd="0" presId="urn:microsoft.com/office/officeart/2005/8/layout/orgChart1"/>
    <dgm:cxn modelId="{261DC744-C60D-4630-BFB5-67C107E01A87}" type="presParOf" srcId="{D2B2DAA6-B6CE-48C8-A95B-D62BE6F206AC}" destId="{CE34915C-8055-473A-A234-19C24958D7CD}" srcOrd="1" destOrd="0" presId="urn:microsoft.com/office/officeart/2005/8/layout/orgChart1"/>
    <dgm:cxn modelId="{59174E73-4E64-4370-859C-20FC8A64A4A8}" type="presParOf" srcId="{CE34915C-8055-473A-A234-19C24958D7CD}" destId="{99AC6FC9-48D7-4458-BD7F-706D0FD885CA}" srcOrd="0" destOrd="0" presId="urn:microsoft.com/office/officeart/2005/8/layout/orgChart1"/>
    <dgm:cxn modelId="{B3D95C23-D032-4036-9B3B-B21987ECA546}" type="presParOf" srcId="{CE34915C-8055-473A-A234-19C24958D7CD}" destId="{357774F8-5CCC-4559-AC61-B18180948C19}" srcOrd="1" destOrd="0" presId="urn:microsoft.com/office/officeart/2005/8/layout/orgChart1"/>
    <dgm:cxn modelId="{C311C040-4F31-4E62-B69F-3186A66F5635}" type="presParOf" srcId="{357774F8-5CCC-4559-AC61-B18180948C19}" destId="{8B553C45-FC19-47CE-986B-24C331905F24}" srcOrd="0" destOrd="0" presId="urn:microsoft.com/office/officeart/2005/8/layout/orgChart1"/>
    <dgm:cxn modelId="{C1EEDF71-8BF4-4EE7-A563-E6CF982AB9FE}" type="presParOf" srcId="{8B553C45-FC19-47CE-986B-24C331905F24}" destId="{43264B10-0E43-4029-ADCD-9E22F2897796}" srcOrd="0" destOrd="0" presId="urn:microsoft.com/office/officeart/2005/8/layout/orgChart1"/>
    <dgm:cxn modelId="{053E77D9-32A0-44B9-B880-87A4915037BE}" type="presParOf" srcId="{8B553C45-FC19-47CE-986B-24C331905F24}" destId="{2C35CD1A-A81D-419D-83A1-2F0D5A82F9CB}" srcOrd="1" destOrd="0" presId="urn:microsoft.com/office/officeart/2005/8/layout/orgChart1"/>
    <dgm:cxn modelId="{A5E71E6B-B193-4D84-9B9D-30B1C7E25355}" type="presParOf" srcId="{357774F8-5CCC-4559-AC61-B18180948C19}" destId="{06064D40-CF72-470F-B9FD-2A703CCA2CBE}" srcOrd="1" destOrd="0" presId="urn:microsoft.com/office/officeart/2005/8/layout/orgChart1"/>
    <dgm:cxn modelId="{C6FFEAD2-AB66-4CBD-8CBF-72553771E6CE}" type="presParOf" srcId="{357774F8-5CCC-4559-AC61-B18180948C19}" destId="{660F9AC3-A938-4199-84B5-F36DE65E7E55}" srcOrd="2" destOrd="0" presId="urn:microsoft.com/office/officeart/2005/8/layout/orgChart1"/>
    <dgm:cxn modelId="{EF7E8B82-FEA1-4618-B971-1D40441C9C75}" type="presParOf" srcId="{CE34915C-8055-473A-A234-19C24958D7CD}" destId="{44E5E485-672F-41E5-8F26-8D827165F832}" srcOrd="2" destOrd="0" presId="urn:microsoft.com/office/officeart/2005/8/layout/orgChart1"/>
    <dgm:cxn modelId="{21C8C993-7721-4E90-8267-588F8EFEFE64}" type="presParOf" srcId="{CE34915C-8055-473A-A234-19C24958D7CD}" destId="{2056117A-0DF7-48CC-ABDC-E51CBB9B025B}" srcOrd="3" destOrd="0" presId="urn:microsoft.com/office/officeart/2005/8/layout/orgChart1"/>
    <dgm:cxn modelId="{1A318FBD-E214-4667-BA9B-8D415C540F7D}" type="presParOf" srcId="{2056117A-0DF7-48CC-ABDC-E51CBB9B025B}" destId="{3BA6BAD0-07E0-4218-A39E-B371049AEF9F}" srcOrd="0" destOrd="0" presId="urn:microsoft.com/office/officeart/2005/8/layout/orgChart1"/>
    <dgm:cxn modelId="{AD5E8B64-31CC-44BE-AD96-B5D1EB818011}" type="presParOf" srcId="{3BA6BAD0-07E0-4218-A39E-B371049AEF9F}" destId="{D577C18A-9FE6-4220-9C8E-CC631655AAA3}" srcOrd="0" destOrd="0" presId="urn:microsoft.com/office/officeart/2005/8/layout/orgChart1"/>
    <dgm:cxn modelId="{E96AFD28-61E2-41C2-8230-B2F45019F304}" type="presParOf" srcId="{3BA6BAD0-07E0-4218-A39E-B371049AEF9F}" destId="{FA636F45-BE83-4CA6-AEEB-7D8CE35FB56F}" srcOrd="1" destOrd="0" presId="urn:microsoft.com/office/officeart/2005/8/layout/orgChart1"/>
    <dgm:cxn modelId="{CC3FA937-365A-4B32-90D5-72639D0D6FC0}" type="presParOf" srcId="{2056117A-0DF7-48CC-ABDC-E51CBB9B025B}" destId="{204C9353-FF1F-4F28-8484-6D92CEA0EC53}" srcOrd="1" destOrd="0" presId="urn:microsoft.com/office/officeart/2005/8/layout/orgChart1"/>
    <dgm:cxn modelId="{3880D8E1-C8CC-4E55-90A1-695C42BF7D5E}" type="presParOf" srcId="{2056117A-0DF7-48CC-ABDC-E51CBB9B025B}" destId="{E4A05F46-99FD-4C5C-9095-95AB672A054F}" srcOrd="2" destOrd="0" presId="urn:microsoft.com/office/officeart/2005/8/layout/orgChart1"/>
    <dgm:cxn modelId="{167C08A8-65AD-4239-A409-B68693A6F9B2}" type="presParOf" srcId="{D2B2DAA6-B6CE-48C8-A95B-D62BE6F206AC}" destId="{945C28B7-D655-4A76-ADC6-1926577FEA1E}" srcOrd="2" destOrd="0" presId="urn:microsoft.com/office/officeart/2005/8/layout/orgChart1"/>
    <dgm:cxn modelId="{B780B116-3FA6-403D-BA84-18A976E3C394}" type="presParOf" srcId="{351EF12F-3496-4E5B-AF20-C8A767D887E1}" destId="{DE3DC926-F802-47AB-8C81-F8862488AFD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7712E6-21B0-4927-B167-498166C93F59}">
      <dsp:nvSpPr>
        <dsp:cNvPr id="0" name=""/>
        <dsp:cNvSpPr/>
      </dsp:nvSpPr>
      <dsp:spPr>
        <a:xfrm>
          <a:off x="1004" y="868349"/>
          <a:ext cx="1958950" cy="783580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b="1" kern="1200" dirty="0"/>
            <a:t>抓取</a:t>
          </a:r>
          <a:r>
            <a:rPr lang="en-US" altLang="zh-TW" sz="1800" b="1" kern="1200" dirty="0"/>
            <a:t>USB</a:t>
          </a:r>
          <a:r>
            <a:rPr lang="zh-TW" altLang="en-US" sz="1800" b="1" kern="1200" dirty="0"/>
            <a:t>檔案</a:t>
          </a:r>
        </a:p>
      </dsp:txBody>
      <dsp:txXfrm>
        <a:off x="1004" y="868349"/>
        <a:ext cx="1763055" cy="783580"/>
      </dsp:txXfrm>
    </dsp:sp>
    <dsp:sp modelId="{252757D2-6FEB-4494-B6E0-9C7826E52D78}">
      <dsp:nvSpPr>
        <dsp:cNvPr id="0" name=""/>
        <dsp:cNvSpPr/>
      </dsp:nvSpPr>
      <dsp:spPr>
        <a:xfrm>
          <a:off x="1568164" y="868349"/>
          <a:ext cx="1958950" cy="783580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b="1" kern="1200" dirty="0"/>
            <a:t>抓取圓</a:t>
          </a:r>
        </a:p>
      </dsp:txBody>
      <dsp:txXfrm>
        <a:off x="1959954" y="868349"/>
        <a:ext cx="1175370" cy="783580"/>
      </dsp:txXfrm>
    </dsp:sp>
    <dsp:sp modelId="{FBE82D56-9FDC-4323-BBB1-CEB793B0007F}">
      <dsp:nvSpPr>
        <dsp:cNvPr id="0" name=""/>
        <dsp:cNvSpPr/>
      </dsp:nvSpPr>
      <dsp:spPr>
        <a:xfrm>
          <a:off x="3135324" y="868349"/>
          <a:ext cx="1958950" cy="783580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b="1" kern="1200" dirty="0"/>
            <a:t>計算圓</a:t>
          </a:r>
          <a:endParaRPr lang="en-US" altLang="zh-TW" sz="1800" b="1" kern="1200" dirty="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b="1" kern="1200" dirty="0"/>
            <a:t>數量</a:t>
          </a:r>
        </a:p>
      </dsp:txBody>
      <dsp:txXfrm>
        <a:off x="3527114" y="868349"/>
        <a:ext cx="1175370" cy="783580"/>
      </dsp:txXfrm>
    </dsp:sp>
    <dsp:sp modelId="{720F87E1-CF05-47ED-AB43-99AC8668492F}">
      <dsp:nvSpPr>
        <dsp:cNvPr id="0" name=""/>
        <dsp:cNvSpPr/>
      </dsp:nvSpPr>
      <dsp:spPr>
        <a:xfrm>
          <a:off x="4702485" y="868349"/>
          <a:ext cx="1958950" cy="783580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b="1" kern="1200" dirty="0"/>
            <a:t>計算圓</a:t>
          </a:r>
          <a:endParaRPr lang="en-US" altLang="zh-TW" sz="1800" b="1" kern="1200" dirty="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b="1" kern="1200" dirty="0"/>
            <a:t>尺寸</a:t>
          </a:r>
        </a:p>
      </dsp:txBody>
      <dsp:txXfrm>
        <a:off x="5094275" y="868349"/>
        <a:ext cx="1175370" cy="783580"/>
      </dsp:txXfrm>
    </dsp:sp>
    <dsp:sp modelId="{A56626A6-247F-47C8-8988-2F89D8EB467E}">
      <dsp:nvSpPr>
        <dsp:cNvPr id="0" name=""/>
        <dsp:cNvSpPr/>
      </dsp:nvSpPr>
      <dsp:spPr>
        <a:xfrm>
          <a:off x="6269645" y="868349"/>
          <a:ext cx="1958950" cy="783580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b="1" kern="1200" dirty="0"/>
            <a:t>顯示</a:t>
          </a:r>
          <a:endParaRPr lang="en-US" altLang="zh-TW" sz="1800" b="1" kern="1200" dirty="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b="1" kern="1200" dirty="0"/>
            <a:t>數據</a:t>
          </a:r>
        </a:p>
      </dsp:txBody>
      <dsp:txXfrm>
        <a:off x="6661435" y="868349"/>
        <a:ext cx="1175370" cy="7835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E5E485-672F-41E5-8F26-8D827165F832}">
      <dsp:nvSpPr>
        <dsp:cNvPr id="0" name=""/>
        <dsp:cNvSpPr/>
      </dsp:nvSpPr>
      <dsp:spPr>
        <a:xfrm>
          <a:off x="6675273" y="1718719"/>
          <a:ext cx="202676" cy="15808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80872"/>
              </a:lnTo>
              <a:lnTo>
                <a:pt x="202676" y="1580872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AC6FC9-48D7-4458-BD7F-706D0FD885CA}">
      <dsp:nvSpPr>
        <dsp:cNvPr id="0" name=""/>
        <dsp:cNvSpPr/>
      </dsp:nvSpPr>
      <dsp:spPr>
        <a:xfrm>
          <a:off x="6675273" y="1718719"/>
          <a:ext cx="202676" cy="6215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1539"/>
              </a:lnTo>
              <a:lnTo>
                <a:pt x="202676" y="621539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2FB8D1-DA56-4E23-9C5A-6094D59B698C}">
      <dsp:nvSpPr>
        <dsp:cNvPr id="0" name=""/>
        <dsp:cNvSpPr/>
      </dsp:nvSpPr>
      <dsp:spPr>
        <a:xfrm>
          <a:off x="3945903" y="759386"/>
          <a:ext cx="3269839" cy="2837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1873"/>
              </a:lnTo>
              <a:lnTo>
                <a:pt x="3269839" y="141873"/>
              </a:lnTo>
              <a:lnTo>
                <a:pt x="3269839" y="283746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5566C4-ED29-441B-99D0-5D55EFF1B8A1}">
      <dsp:nvSpPr>
        <dsp:cNvPr id="0" name=""/>
        <dsp:cNvSpPr/>
      </dsp:nvSpPr>
      <dsp:spPr>
        <a:xfrm>
          <a:off x="5040353" y="1718719"/>
          <a:ext cx="202676" cy="6215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1539"/>
              </a:lnTo>
              <a:lnTo>
                <a:pt x="202676" y="621539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F3AFA1-5AFE-4DDF-8ABE-E9620D18C0BE}">
      <dsp:nvSpPr>
        <dsp:cNvPr id="0" name=""/>
        <dsp:cNvSpPr/>
      </dsp:nvSpPr>
      <dsp:spPr>
        <a:xfrm>
          <a:off x="3945903" y="759386"/>
          <a:ext cx="1634919" cy="2837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1873"/>
              </a:lnTo>
              <a:lnTo>
                <a:pt x="1634919" y="141873"/>
              </a:lnTo>
              <a:lnTo>
                <a:pt x="1634919" y="283746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6971E2-9D93-4616-8370-54BB5D45C255}">
      <dsp:nvSpPr>
        <dsp:cNvPr id="0" name=""/>
        <dsp:cNvSpPr/>
      </dsp:nvSpPr>
      <dsp:spPr>
        <a:xfrm>
          <a:off x="3405433" y="1718719"/>
          <a:ext cx="202676" cy="15808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80872"/>
              </a:lnTo>
              <a:lnTo>
                <a:pt x="202676" y="1580872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000739-314E-4057-8804-1615D8E3A770}">
      <dsp:nvSpPr>
        <dsp:cNvPr id="0" name=""/>
        <dsp:cNvSpPr/>
      </dsp:nvSpPr>
      <dsp:spPr>
        <a:xfrm>
          <a:off x="3405433" y="1718719"/>
          <a:ext cx="202676" cy="6215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1539"/>
              </a:lnTo>
              <a:lnTo>
                <a:pt x="202676" y="621539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FDC0DB-E592-4AEB-8C7E-0AFDCD7EC020}">
      <dsp:nvSpPr>
        <dsp:cNvPr id="0" name=""/>
        <dsp:cNvSpPr/>
      </dsp:nvSpPr>
      <dsp:spPr>
        <a:xfrm>
          <a:off x="3900183" y="759386"/>
          <a:ext cx="91440" cy="28374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3746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E4459B-C221-4180-9B3A-9FB5AC34CCCF}">
      <dsp:nvSpPr>
        <dsp:cNvPr id="0" name=""/>
        <dsp:cNvSpPr/>
      </dsp:nvSpPr>
      <dsp:spPr>
        <a:xfrm>
          <a:off x="1770514" y="1718719"/>
          <a:ext cx="202676" cy="25402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40205"/>
              </a:lnTo>
              <a:lnTo>
                <a:pt x="202676" y="2540205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EA396D-0F31-43FC-B0C1-AFB5E77FAF61}">
      <dsp:nvSpPr>
        <dsp:cNvPr id="0" name=""/>
        <dsp:cNvSpPr/>
      </dsp:nvSpPr>
      <dsp:spPr>
        <a:xfrm>
          <a:off x="1770514" y="1718719"/>
          <a:ext cx="202676" cy="15808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80872"/>
              </a:lnTo>
              <a:lnTo>
                <a:pt x="202676" y="1580872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B4F0D8-4D62-4EDE-B0D7-3F7A55CC6AFC}">
      <dsp:nvSpPr>
        <dsp:cNvPr id="0" name=""/>
        <dsp:cNvSpPr/>
      </dsp:nvSpPr>
      <dsp:spPr>
        <a:xfrm>
          <a:off x="1770514" y="1718719"/>
          <a:ext cx="202676" cy="6215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1539"/>
              </a:lnTo>
              <a:lnTo>
                <a:pt x="202676" y="621539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4514FA-AD51-4056-B047-53C1117A26DB}">
      <dsp:nvSpPr>
        <dsp:cNvPr id="0" name=""/>
        <dsp:cNvSpPr/>
      </dsp:nvSpPr>
      <dsp:spPr>
        <a:xfrm>
          <a:off x="2310983" y="759386"/>
          <a:ext cx="1634919" cy="283746"/>
        </a:xfrm>
        <a:custGeom>
          <a:avLst/>
          <a:gdLst/>
          <a:ahLst/>
          <a:cxnLst/>
          <a:rect l="0" t="0" r="0" b="0"/>
          <a:pathLst>
            <a:path>
              <a:moveTo>
                <a:pt x="1634919" y="0"/>
              </a:moveTo>
              <a:lnTo>
                <a:pt x="1634919" y="141873"/>
              </a:lnTo>
              <a:lnTo>
                <a:pt x="0" y="141873"/>
              </a:lnTo>
              <a:lnTo>
                <a:pt x="0" y="283746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DACFF4-488A-41AA-821C-58B778316454}">
      <dsp:nvSpPr>
        <dsp:cNvPr id="0" name=""/>
        <dsp:cNvSpPr/>
      </dsp:nvSpPr>
      <dsp:spPr>
        <a:xfrm>
          <a:off x="135594" y="1718719"/>
          <a:ext cx="202676" cy="15808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80872"/>
              </a:lnTo>
              <a:lnTo>
                <a:pt x="202676" y="1580872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8BBF07-8981-4A62-AA41-179FAAD703EC}">
      <dsp:nvSpPr>
        <dsp:cNvPr id="0" name=""/>
        <dsp:cNvSpPr/>
      </dsp:nvSpPr>
      <dsp:spPr>
        <a:xfrm>
          <a:off x="135594" y="1718719"/>
          <a:ext cx="202676" cy="6215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1539"/>
              </a:lnTo>
              <a:lnTo>
                <a:pt x="202676" y="621539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426E23-2D5D-4865-8A16-1BC48BFBAA93}">
      <dsp:nvSpPr>
        <dsp:cNvPr id="0" name=""/>
        <dsp:cNvSpPr/>
      </dsp:nvSpPr>
      <dsp:spPr>
        <a:xfrm>
          <a:off x="676063" y="759386"/>
          <a:ext cx="3269839" cy="283746"/>
        </a:xfrm>
        <a:custGeom>
          <a:avLst/>
          <a:gdLst/>
          <a:ahLst/>
          <a:cxnLst/>
          <a:rect l="0" t="0" r="0" b="0"/>
          <a:pathLst>
            <a:path>
              <a:moveTo>
                <a:pt x="3269839" y="0"/>
              </a:moveTo>
              <a:lnTo>
                <a:pt x="3269839" y="141873"/>
              </a:lnTo>
              <a:lnTo>
                <a:pt x="0" y="141873"/>
              </a:lnTo>
              <a:lnTo>
                <a:pt x="0" y="283746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81B578-3353-4696-9D2B-3FB382CB87DD}">
      <dsp:nvSpPr>
        <dsp:cNvPr id="0" name=""/>
        <dsp:cNvSpPr/>
      </dsp:nvSpPr>
      <dsp:spPr>
        <a:xfrm>
          <a:off x="3270316" y="83800"/>
          <a:ext cx="1351173" cy="6755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700" b="1" kern="1200" dirty="0">
              <a:latin typeface="Adobe 宋体 Std L" panose="02020300000000000000" pitchFamily="18" charset="-128"/>
              <a:ea typeface="Adobe 宋体 Std L" panose="02020300000000000000" pitchFamily="18" charset="-128"/>
            </a:rPr>
            <a:t>辨識泡泡</a:t>
          </a:r>
          <a:endParaRPr lang="en-US" altLang="zh-TW" sz="1700" b="1" kern="1200" dirty="0">
            <a:latin typeface="Adobe 宋体 Std L" panose="02020300000000000000" pitchFamily="18" charset="-128"/>
            <a:ea typeface="Adobe 宋体 Std L" panose="02020300000000000000" pitchFamily="18" charset="-128"/>
          </a:endParaRPr>
        </a:p>
      </dsp:txBody>
      <dsp:txXfrm>
        <a:off x="3270316" y="83800"/>
        <a:ext cx="1351173" cy="675586"/>
      </dsp:txXfrm>
    </dsp:sp>
    <dsp:sp modelId="{95DD3ADD-D8DB-4529-BBF0-9A16DB7B3F10}">
      <dsp:nvSpPr>
        <dsp:cNvPr id="0" name=""/>
        <dsp:cNvSpPr/>
      </dsp:nvSpPr>
      <dsp:spPr>
        <a:xfrm>
          <a:off x="477" y="1043133"/>
          <a:ext cx="1351173" cy="67558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b="1" kern="1200" dirty="0"/>
            <a:t>抓取</a:t>
          </a:r>
          <a:r>
            <a:rPr lang="en-US" altLang="zh-TW" sz="1800" b="1" kern="1200" dirty="0"/>
            <a:t>USB</a:t>
          </a:r>
          <a:r>
            <a:rPr lang="zh-TW" altLang="en-US" sz="1800" b="1" kern="1200" dirty="0"/>
            <a:t>檔案</a:t>
          </a:r>
        </a:p>
      </dsp:txBody>
      <dsp:txXfrm>
        <a:off x="477" y="1043133"/>
        <a:ext cx="1351173" cy="675586"/>
      </dsp:txXfrm>
    </dsp:sp>
    <dsp:sp modelId="{173E150A-3169-4FC6-B91A-7B82DBEEC50A}">
      <dsp:nvSpPr>
        <dsp:cNvPr id="0" name=""/>
        <dsp:cNvSpPr/>
      </dsp:nvSpPr>
      <dsp:spPr>
        <a:xfrm>
          <a:off x="338270" y="2002466"/>
          <a:ext cx="1351173" cy="67558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700" kern="1200" dirty="0"/>
            <a:t>Import </a:t>
          </a:r>
          <a:r>
            <a:rPr lang="en-US" altLang="zh-TW" sz="1700" kern="1200" dirty="0" err="1"/>
            <a:t>usb.core</a:t>
          </a:r>
          <a:endParaRPr lang="zh-TW" altLang="en-US" sz="1700" kern="1200" dirty="0"/>
        </a:p>
      </dsp:txBody>
      <dsp:txXfrm>
        <a:off x="338270" y="2002466"/>
        <a:ext cx="1351173" cy="675586"/>
      </dsp:txXfrm>
    </dsp:sp>
    <dsp:sp modelId="{9B11D6CB-A116-42EE-8033-58E580915345}">
      <dsp:nvSpPr>
        <dsp:cNvPr id="0" name=""/>
        <dsp:cNvSpPr/>
      </dsp:nvSpPr>
      <dsp:spPr>
        <a:xfrm>
          <a:off x="338270" y="2961799"/>
          <a:ext cx="1351173" cy="67558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Import 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usb.util</a:t>
          </a:r>
          <a:endParaRPr lang="en-US" altLang="zh-TW" sz="1700" kern="1200" dirty="0"/>
        </a:p>
      </dsp:txBody>
      <dsp:txXfrm>
        <a:off x="338270" y="2961799"/>
        <a:ext cx="1351173" cy="675586"/>
      </dsp:txXfrm>
    </dsp:sp>
    <dsp:sp modelId="{295BB9D7-21FA-4778-9135-3E30FC2CB69D}">
      <dsp:nvSpPr>
        <dsp:cNvPr id="0" name=""/>
        <dsp:cNvSpPr/>
      </dsp:nvSpPr>
      <dsp:spPr>
        <a:xfrm>
          <a:off x="1635396" y="1043133"/>
          <a:ext cx="1351173" cy="67558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700" b="1" kern="1200" dirty="0"/>
            <a:t>抓取圓</a:t>
          </a:r>
        </a:p>
      </dsp:txBody>
      <dsp:txXfrm>
        <a:off x="1635396" y="1043133"/>
        <a:ext cx="1351173" cy="675586"/>
      </dsp:txXfrm>
    </dsp:sp>
    <dsp:sp modelId="{2CCA3293-1B25-4B5B-B7F5-9C9707ADF666}">
      <dsp:nvSpPr>
        <dsp:cNvPr id="0" name=""/>
        <dsp:cNvSpPr/>
      </dsp:nvSpPr>
      <dsp:spPr>
        <a:xfrm>
          <a:off x="1973190" y="2002466"/>
          <a:ext cx="1351173" cy="67558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700" kern="1200" dirty="0"/>
            <a:t>Threshold</a:t>
          </a:r>
          <a:endParaRPr lang="zh-TW" altLang="en-US" sz="1700" kern="1200" dirty="0"/>
        </a:p>
      </dsp:txBody>
      <dsp:txXfrm>
        <a:off x="1973190" y="2002466"/>
        <a:ext cx="1351173" cy="675586"/>
      </dsp:txXfrm>
    </dsp:sp>
    <dsp:sp modelId="{0957C4A4-4432-4279-95A1-8F28D59A4FD1}">
      <dsp:nvSpPr>
        <dsp:cNvPr id="0" name=""/>
        <dsp:cNvSpPr/>
      </dsp:nvSpPr>
      <dsp:spPr>
        <a:xfrm>
          <a:off x="1973190" y="2961799"/>
          <a:ext cx="1351173" cy="67558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700" kern="1200" dirty="0"/>
            <a:t>Morphology</a:t>
          </a:r>
          <a:endParaRPr lang="zh-TW" altLang="en-US" sz="1700" kern="1200" dirty="0"/>
        </a:p>
      </dsp:txBody>
      <dsp:txXfrm>
        <a:off x="1973190" y="2961799"/>
        <a:ext cx="1351173" cy="675586"/>
      </dsp:txXfrm>
    </dsp:sp>
    <dsp:sp modelId="{199B44E0-45E7-4520-B109-5E7DA6277E4F}">
      <dsp:nvSpPr>
        <dsp:cNvPr id="0" name=""/>
        <dsp:cNvSpPr/>
      </dsp:nvSpPr>
      <dsp:spPr>
        <a:xfrm>
          <a:off x="1973190" y="3921132"/>
          <a:ext cx="1351173" cy="67558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700" kern="1200" dirty="0" err="1"/>
            <a:t>HoughCircles</a:t>
          </a:r>
          <a:endParaRPr lang="zh-TW" altLang="en-US" sz="1700" kern="1200" dirty="0"/>
        </a:p>
      </dsp:txBody>
      <dsp:txXfrm>
        <a:off x="1973190" y="3921132"/>
        <a:ext cx="1351173" cy="675586"/>
      </dsp:txXfrm>
    </dsp:sp>
    <dsp:sp modelId="{71EE2073-53EA-44B6-9494-37A2DA7618F9}">
      <dsp:nvSpPr>
        <dsp:cNvPr id="0" name=""/>
        <dsp:cNvSpPr/>
      </dsp:nvSpPr>
      <dsp:spPr>
        <a:xfrm>
          <a:off x="3270316" y="1043133"/>
          <a:ext cx="1351173" cy="67558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700" b="1" kern="1200" dirty="0"/>
            <a:t>計算圓</a:t>
          </a:r>
          <a:endParaRPr lang="en-US" altLang="zh-TW" sz="1700" b="1" kern="1200" dirty="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700" b="1" kern="1200" dirty="0"/>
            <a:t>數量</a:t>
          </a:r>
        </a:p>
      </dsp:txBody>
      <dsp:txXfrm>
        <a:off x="3270316" y="1043133"/>
        <a:ext cx="1351173" cy="675586"/>
      </dsp:txXfrm>
    </dsp:sp>
    <dsp:sp modelId="{3DE63633-59E0-4B93-9300-02716BE3A5B5}">
      <dsp:nvSpPr>
        <dsp:cNvPr id="0" name=""/>
        <dsp:cNvSpPr/>
      </dsp:nvSpPr>
      <dsp:spPr>
        <a:xfrm>
          <a:off x="3608109" y="2002466"/>
          <a:ext cx="1351173" cy="67558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700" kern="1200" dirty="0"/>
            <a:t>將取出的圓貼到</a:t>
          </a:r>
          <a:r>
            <a:rPr lang="en-US" altLang="zh-TW" sz="1700" kern="1200" dirty="0"/>
            <a:t>mask</a:t>
          </a:r>
          <a:endParaRPr lang="zh-TW" altLang="en-US" sz="1700" kern="1200" dirty="0"/>
        </a:p>
      </dsp:txBody>
      <dsp:txXfrm>
        <a:off x="3608109" y="2002466"/>
        <a:ext cx="1351173" cy="675586"/>
      </dsp:txXfrm>
    </dsp:sp>
    <dsp:sp modelId="{0DC0CB52-B19B-44CF-95BB-635D28605769}">
      <dsp:nvSpPr>
        <dsp:cNvPr id="0" name=""/>
        <dsp:cNvSpPr/>
      </dsp:nvSpPr>
      <dsp:spPr>
        <a:xfrm>
          <a:off x="3608109" y="2961799"/>
          <a:ext cx="1351173" cy="67558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700" kern="1200" dirty="0"/>
            <a:t>計算</a:t>
          </a:r>
          <a:r>
            <a:rPr lang="en-US" altLang="zh-TW" sz="1700" kern="1200" dirty="0"/>
            <a:t>mask</a:t>
          </a:r>
          <a:r>
            <a:rPr lang="zh-TW" altLang="en-US" sz="1700" kern="1200" dirty="0"/>
            <a:t>圓的數量</a:t>
          </a:r>
        </a:p>
      </dsp:txBody>
      <dsp:txXfrm>
        <a:off x="3608109" y="2961799"/>
        <a:ext cx="1351173" cy="675586"/>
      </dsp:txXfrm>
    </dsp:sp>
    <dsp:sp modelId="{71459FED-DF49-4389-8749-D28530608147}">
      <dsp:nvSpPr>
        <dsp:cNvPr id="0" name=""/>
        <dsp:cNvSpPr/>
      </dsp:nvSpPr>
      <dsp:spPr>
        <a:xfrm>
          <a:off x="4905236" y="1043133"/>
          <a:ext cx="1351173" cy="67558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700" b="1" kern="1200" dirty="0"/>
            <a:t>計算圓</a:t>
          </a:r>
          <a:endParaRPr lang="en-US" altLang="zh-TW" sz="1700" b="1" kern="1200" dirty="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700" b="1" kern="1200" dirty="0"/>
            <a:t>尺寸</a:t>
          </a:r>
        </a:p>
      </dsp:txBody>
      <dsp:txXfrm>
        <a:off x="4905236" y="1043133"/>
        <a:ext cx="1351173" cy="675586"/>
      </dsp:txXfrm>
    </dsp:sp>
    <dsp:sp modelId="{55775004-531C-4B05-A7E2-B52C9CA23C23}">
      <dsp:nvSpPr>
        <dsp:cNvPr id="0" name=""/>
        <dsp:cNvSpPr/>
      </dsp:nvSpPr>
      <dsp:spPr>
        <a:xfrm>
          <a:off x="5243029" y="2002466"/>
          <a:ext cx="1351173" cy="67558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700" kern="1200" dirty="0"/>
            <a:t>從</a:t>
          </a:r>
          <a:r>
            <a:rPr lang="en-US" altLang="zh-TW" sz="1700" kern="1200" dirty="0"/>
            <a:t>mask</a:t>
          </a:r>
          <a:r>
            <a:rPr lang="zh-TW" altLang="en-US" sz="1700" kern="1200" dirty="0"/>
            <a:t>的圓</a:t>
          </a:r>
          <a:endParaRPr lang="en-US" altLang="zh-TW" sz="1700" kern="1200" dirty="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700" kern="1200" dirty="0"/>
            <a:t>做霍夫取尺寸</a:t>
          </a:r>
        </a:p>
      </dsp:txBody>
      <dsp:txXfrm>
        <a:off x="5243029" y="2002466"/>
        <a:ext cx="1351173" cy="675586"/>
      </dsp:txXfrm>
    </dsp:sp>
    <dsp:sp modelId="{1FDFE842-9B1B-49BA-B2F1-CFE2B626C3CB}">
      <dsp:nvSpPr>
        <dsp:cNvPr id="0" name=""/>
        <dsp:cNvSpPr/>
      </dsp:nvSpPr>
      <dsp:spPr>
        <a:xfrm>
          <a:off x="6540156" y="1043133"/>
          <a:ext cx="1351173" cy="67558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700" b="1" kern="1200" dirty="0"/>
            <a:t>顯示數據</a:t>
          </a:r>
        </a:p>
      </dsp:txBody>
      <dsp:txXfrm>
        <a:off x="6540156" y="1043133"/>
        <a:ext cx="1351173" cy="675586"/>
      </dsp:txXfrm>
    </dsp:sp>
    <dsp:sp modelId="{43264B10-0E43-4029-ADCD-9E22F2897796}">
      <dsp:nvSpPr>
        <dsp:cNvPr id="0" name=""/>
        <dsp:cNvSpPr/>
      </dsp:nvSpPr>
      <dsp:spPr>
        <a:xfrm>
          <a:off x="6877949" y="2002466"/>
          <a:ext cx="1351173" cy="67558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700" kern="1200" dirty="0"/>
            <a:t>顯示</a:t>
          </a:r>
          <a:r>
            <a:rPr lang="en-US" altLang="zh-TW" sz="1700" kern="1200" dirty="0"/>
            <a:t>mask</a:t>
          </a:r>
          <a:r>
            <a:rPr lang="zh-TW" altLang="en-US" sz="1700" kern="1200" dirty="0"/>
            <a:t>圓的數量</a:t>
          </a:r>
        </a:p>
      </dsp:txBody>
      <dsp:txXfrm>
        <a:off x="6877949" y="2002466"/>
        <a:ext cx="1351173" cy="675586"/>
      </dsp:txXfrm>
    </dsp:sp>
    <dsp:sp modelId="{D577C18A-9FE6-4220-9C8E-CC631655AAA3}">
      <dsp:nvSpPr>
        <dsp:cNvPr id="0" name=""/>
        <dsp:cNvSpPr/>
      </dsp:nvSpPr>
      <dsp:spPr>
        <a:xfrm>
          <a:off x="6877949" y="2961799"/>
          <a:ext cx="1351173" cy="67558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700" kern="1200"/>
        </a:p>
      </dsp:txBody>
      <dsp:txXfrm>
        <a:off x="6877949" y="2961799"/>
        <a:ext cx="1351173" cy="6755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E39396CC-D88F-4D07-8EEB-072CF2C3E98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7E867D0-34FA-4F5A-86D4-F0BFA548BC8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D8DBE2-78E3-4381-AA61-AC676C5E945C}" type="datetimeFigureOut">
              <a:rPr lang="zh-TW" altLang="en-US" smtClean="0"/>
              <a:t>2020/6/3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06C26B1-95B9-4BEF-817F-D753B89CC15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A6D91A8-844B-48A9-A5ED-9ECA160DC1B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95B697-E547-4AD0-B97E-7BC2B31251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07419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946E2F-0B4F-476F-B21A-C10E963B72B7}" type="datetimeFigureOut">
              <a:rPr lang="zh-TW" altLang="en-US" smtClean="0"/>
              <a:t>2020/6/3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BC2511-2D59-44D7-8DD9-5DD202867C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911179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2020/6/3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2020/6/3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2020/6/3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2020/6/3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2020/6/3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2020/6/3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2020/6/3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2020/6/3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2020/6/3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2020/6/3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2020/6/3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2020/6/3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D4409B-F2AB-4D8B-80F5-CAC441CA13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7544" y="1052736"/>
            <a:ext cx="7772400" cy="1470025"/>
          </a:xfrm>
        </p:spPr>
        <p:txBody>
          <a:bodyPr>
            <a:normAutofit/>
          </a:bodyPr>
          <a:lstStyle/>
          <a:p>
            <a:r>
              <a:rPr lang="zh-TW" altLang="en-US" sz="5400" b="1" dirty="0">
                <a:latin typeface="Adobe 宋体 Std L" panose="02020300000000000000" pitchFamily="18" charset="-128"/>
                <a:ea typeface="Adobe 宋体 Std L" panose="02020300000000000000" pitchFamily="18" charset="-128"/>
              </a:rPr>
              <a:t>嵌入式影像處理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82D3057-28A3-427D-A918-F248163CC5DB}"/>
              </a:ext>
            </a:extLst>
          </p:cNvPr>
          <p:cNvSpPr/>
          <p:nvPr/>
        </p:nvSpPr>
        <p:spPr>
          <a:xfrm>
            <a:off x="1835696" y="4474588"/>
            <a:ext cx="380104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b="1" dirty="0">
                <a:latin typeface="Adobe 宋体 Std L" panose="02020300000000000000" pitchFamily="18" charset="-128"/>
                <a:ea typeface="Adobe 宋体 Std L" panose="02020300000000000000" pitchFamily="18" charset="-128"/>
              </a:rPr>
              <a:t>授課老師：陳朝烈</a:t>
            </a:r>
            <a:endParaRPr lang="en-US" altLang="zh-TW" sz="2000" b="1" dirty="0">
              <a:latin typeface="Adobe 宋体 Std L" panose="02020300000000000000" pitchFamily="18" charset="-128"/>
              <a:ea typeface="Adobe 宋体 Std L" panose="02020300000000000000" pitchFamily="18" charset="-128"/>
            </a:endParaRPr>
          </a:p>
          <a:p>
            <a:r>
              <a:rPr lang="zh-TW" altLang="en-US" sz="2000" b="1" dirty="0">
                <a:latin typeface="Adobe 宋体 Std L" panose="02020300000000000000" pitchFamily="18" charset="-128"/>
                <a:ea typeface="Adobe 宋体 Std L" panose="02020300000000000000" pitchFamily="18" charset="-128"/>
              </a:rPr>
              <a:t>授課學生：</a:t>
            </a:r>
            <a:r>
              <a:rPr lang="en-US" altLang="zh-TW" sz="2000" b="1" dirty="0">
                <a:latin typeface="Adobe 宋体 Std L" panose="02020300000000000000" pitchFamily="18" charset="-128"/>
                <a:ea typeface="Adobe 宋体 Std L" panose="02020300000000000000" pitchFamily="18" charset="-128"/>
              </a:rPr>
              <a:t>F107112119</a:t>
            </a:r>
            <a:r>
              <a:rPr lang="zh-TW" altLang="en-US" sz="2000" b="1" dirty="0">
                <a:latin typeface="Adobe 宋体 Std L" panose="02020300000000000000" pitchFamily="18" charset="-128"/>
                <a:ea typeface="Adobe 宋体 Std L" panose="02020300000000000000" pitchFamily="18" charset="-128"/>
              </a:rPr>
              <a:t>楊宗益 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53282B2-74A8-45A2-9A61-DB752717EBD9}"/>
              </a:ext>
            </a:extLst>
          </p:cNvPr>
          <p:cNvSpPr txBox="1"/>
          <p:nvPr/>
        </p:nvSpPr>
        <p:spPr>
          <a:xfrm>
            <a:off x="2627784" y="2621512"/>
            <a:ext cx="6264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latin typeface="Adobe 宋体 Std L" panose="02020300000000000000" pitchFamily="18" charset="-128"/>
                <a:ea typeface="Adobe 宋体 Std L" panose="02020300000000000000" pitchFamily="18" charset="-128"/>
              </a:rPr>
              <a:t>以嵌入式平台辨識圖片泡泡數量</a:t>
            </a:r>
          </a:p>
        </p:txBody>
      </p:sp>
    </p:spTree>
    <p:extLst>
      <p:ext uri="{BB962C8B-B14F-4D97-AF65-F5344CB8AC3E}">
        <p14:creationId xmlns:p14="http://schemas.microsoft.com/office/powerpoint/2010/main" val="3666338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5BCC2B-2422-4B54-9B8F-DF93D0920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目錄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11EE1CA-86E4-4673-AC4F-48A1997A9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b="1" dirty="0"/>
              <a:t>需求</a:t>
            </a:r>
            <a:endParaRPr lang="en-US" altLang="zh-TW" sz="2800" b="1" dirty="0"/>
          </a:p>
          <a:p>
            <a:r>
              <a:rPr lang="zh-TW" altLang="en-US" sz="2800" b="1" dirty="0"/>
              <a:t>分析</a:t>
            </a:r>
            <a:endParaRPr lang="en-US" altLang="zh-TW" sz="2800" b="1" dirty="0"/>
          </a:p>
          <a:p>
            <a:r>
              <a:rPr lang="zh-TW" altLang="en-US" sz="2800" b="1" dirty="0"/>
              <a:t>設計</a:t>
            </a:r>
            <a:r>
              <a:rPr lang="zh-TW" altLang="en-US" sz="2000" b="1" dirty="0"/>
              <a:t> </a:t>
            </a:r>
            <a:endParaRPr lang="en-US" altLang="zh-TW" sz="2000" b="1" dirty="0"/>
          </a:p>
          <a:p>
            <a:r>
              <a:rPr lang="zh-TW" altLang="en-US" sz="2800" b="1" dirty="0"/>
              <a:t>執行</a:t>
            </a:r>
            <a:endParaRPr lang="en-US" altLang="zh-TW" sz="2800" b="1" dirty="0"/>
          </a:p>
          <a:p>
            <a:r>
              <a:rPr lang="zh-TW" altLang="en-US" sz="2800" b="1" dirty="0"/>
              <a:t>驗證</a:t>
            </a:r>
          </a:p>
        </p:txBody>
      </p:sp>
    </p:spTree>
    <p:extLst>
      <p:ext uri="{BB962C8B-B14F-4D97-AF65-F5344CB8AC3E}">
        <p14:creationId xmlns:p14="http://schemas.microsoft.com/office/powerpoint/2010/main" val="3550656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5BCC2B-2422-4B54-9B8F-DF93D0920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需求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11EE1CA-86E4-4673-AC4F-48A1997A9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b="1" dirty="0"/>
              <a:t>在樹莓派辨識複雜背景圓形數量及圓形的尺寸大小</a:t>
            </a:r>
            <a:endParaRPr lang="en-US" altLang="zh-TW" sz="2800" b="1" dirty="0"/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818934D4-DA11-474A-8EC9-0C5ED3F22104}"/>
              </a:ext>
            </a:extLst>
          </p:cNvPr>
          <p:cNvSpPr/>
          <p:nvPr/>
        </p:nvSpPr>
        <p:spPr>
          <a:xfrm>
            <a:off x="1259632" y="2492896"/>
            <a:ext cx="3312368" cy="131126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000" b="1" dirty="0"/>
              <a:t>功能需求</a:t>
            </a:r>
            <a:endParaRPr lang="en-US" altLang="zh-TW" sz="2000" b="1" dirty="0"/>
          </a:p>
          <a:p>
            <a:r>
              <a:rPr lang="en-US" altLang="zh-TW" sz="2000" b="1" dirty="0"/>
              <a:t>	</a:t>
            </a:r>
            <a:r>
              <a:rPr lang="zh-TW" altLang="en-US" sz="1600" b="1" dirty="0"/>
              <a:t>找出圓形泡泡框取</a:t>
            </a:r>
            <a:endParaRPr lang="en-US" altLang="zh-TW" sz="1600" b="1" dirty="0"/>
          </a:p>
          <a:p>
            <a:r>
              <a:rPr lang="en-US" altLang="zh-TW" sz="1600" b="1" dirty="0"/>
              <a:t>	</a:t>
            </a:r>
            <a:r>
              <a:rPr lang="zh-TW" altLang="en-US" sz="1600" b="1" dirty="0"/>
              <a:t>計算泡泡數量</a:t>
            </a:r>
            <a:endParaRPr lang="en-US" altLang="zh-TW" sz="1600" b="1" dirty="0"/>
          </a:p>
          <a:p>
            <a:r>
              <a:rPr lang="en-US" altLang="zh-TW" sz="1600" b="1" dirty="0"/>
              <a:t>	</a:t>
            </a:r>
            <a:r>
              <a:rPr lang="zh-TW" altLang="en-US" sz="1600" b="1" dirty="0"/>
              <a:t>計算泡泡尺寸</a:t>
            </a:r>
            <a:r>
              <a:rPr lang="en-US" altLang="zh-TW" b="1" dirty="0"/>
              <a:t>	</a:t>
            </a:r>
            <a:endParaRPr lang="zh-TW" altLang="en-US" b="1" dirty="0"/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4A1ACF06-7D0E-48C6-884C-530FE9909982}"/>
              </a:ext>
            </a:extLst>
          </p:cNvPr>
          <p:cNvSpPr/>
          <p:nvPr/>
        </p:nvSpPr>
        <p:spPr>
          <a:xfrm>
            <a:off x="1259632" y="3896483"/>
            <a:ext cx="3312368" cy="13112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000" b="1" dirty="0"/>
              <a:t>介面需求</a:t>
            </a:r>
            <a:endParaRPr lang="en-US" altLang="zh-TW" sz="2000" b="1" dirty="0"/>
          </a:p>
          <a:p>
            <a:r>
              <a:rPr lang="en-US" altLang="zh-TW" sz="2000" b="1" dirty="0"/>
              <a:t>	</a:t>
            </a:r>
            <a:r>
              <a:rPr lang="en-US" altLang="zh-TW" sz="1600" b="1" dirty="0"/>
              <a:t>ubuntu </a:t>
            </a:r>
            <a:r>
              <a:rPr lang="zh-TW" altLang="en-US" sz="1600" b="1" dirty="0"/>
              <a:t>系統</a:t>
            </a:r>
            <a:endParaRPr lang="en-US" altLang="zh-TW" sz="1600" b="1" dirty="0"/>
          </a:p>
          <a:p>
            <a:r>
              <a:rPr lang="en-US" altLang="zh-TW" sz="1600" b="1" dirty="0"/>
              <a:t>	USB</a:t>
            </a:r>
            <a:r>
              <a:rPr lang="zh-TW" altLang="en-US" sz="1600" b="1" dirty="0"/>
              <a:t>輸入</a:t>
            </a:r>
            <a:r>
              <a:rPr lang="en-US" altLang="zh-TW" sz="1600" b="1" dirty="0" err="1"/>
              <a:t>tif</a:t>
            </a:r>
            <a:r>
              <a:rPr lang="zh-TW" altLang="en-US" sz="1600" b="1" dirty="0"/>
              <a:t>圖像</a:t>
            </a:r>
            <a:endParaRPr lang="en-US" altLang="zh-TW" sz="1600" b="1" dirty="0"/>
          </a:p>
          <a:p>
            <a:r>
              <a:rPr lang="en-US" altLang="zh-TW" sz="1600" b="1" dirty="0"/>
              <a:t>	</a:t>
            </a:r>
            <a:endParaRPr lang="zh-TW" altLang="en-US" sz="1600" dirty="0"/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845A3E8C-5380-45AF-B075-083CA8FCDF68}"/>
              </a:ext>
            </a:extLst>
          </p:cNvPr>
          <p:cNvSpPr/>
          <p:nvPr/>
        </p:nvSpPr>
        <p:spPr>
          <a:xfrm>
            <a:off x="4788024" y="3896483"/>
            <a:ext cx="3312368" cy="131126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000" b="1" dirty="0"/>
              <a:t>軟體需求</a:t>
            </a:r>
            <a:endParaRPr lang="en-US" altLang="zh-TW" sz="2000" b="1" dirty="0"/>
          </a:p>
          <a:p>
            <a:r>
              <a:rPr lang="en-US" altLang="zh-TW" sz="2000" b="1" dirty="0"/>
              <a:t>	OpenCV</a:t>
            </a:r>
          </a:p>
          <a:p>
            <a:r>
              <a:rPr lang="en-US" altLang="zh-TW" sz="2000" b="1" dirty="0"/>
              <a:t>	Python</a:t>
            </a:r>
            <a:endParaRPr lang="en-US" altLang="zh-TW" sz="1600" b="1" dirty="0"/>
          </a:p>
          <a:p>
            <a:r>
              <a:rPr lang="en-US" altLang="zh-TW" sz="1600" b="1" dirty="0"/>
              <a:t>	</a:t>
            </a:r>
            <a:endParaRPr lang="zh-TW" altLang="en-US" sz="1600" dirty="0"/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FC90E627-88BD-4A4A-AD06-CB652D28BF70}"/>
              </a:ext>
            </a:extLst>
          </p:cNvPr>
          <p:cNvSpPr/>
          <p:nvPr/>
        </p:nvSpPr>
        <p:spPr>
          <a:xfrm>
            <a:off x="4788024" y="2492896"/>
            <a:ext cx="3312368" cy="131126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000" b="1" dirty="0"/>
              <a:t>硬體需求</a:t>
            </a:r>
            <a:endParaRPr lang="en-US" altLang="zh-TW" sz="2000" b="1" dirty="0"/>
          </a:p>
          <a:p>
            <a:r>
              <a:rPr lang="en-US" altLang="zh-TW" sz="2000" b="1" dirty="0"/>
              <a:t>	</a:t>
            </a:r>
            <a:r>
              <a:rPr lang="zh-TW" altLang="en-US" sz="1600" b="1" dirty="0"/>
              <a:t>樹梅派 </a:t>
            </a:r>
            <a:endParaRPr lang="en-US" altLang="zh-TW" sz="1600" b="1" dirty="0"/>
          </a:p>
          <a:p>
            <a:r>
              <a:rPr lang="en-US" altLang="zh-TW" sz="1600" b="1" dirty="0"/>
              <a:t>	USB</a:t>
            </a:r>
            <a:r>
              <a:rPr lang="zh-TW" altLang="en-US" sz="1600" b="1" dirty="0"/>
              <a:t>隨身碟</a:t>
            </a:r>
            <a:r>
              <a:rPr lang="en-US" altLang="zh-TW" b="1" dirty="0"/>
              <a:t>	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1270062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>
            <a:extLst>
              <a:ext uri="{FF2B5EF4-FFF2-40B4-BE49-F238E27FC236}">
                <a16:creationId xmlns:a16="http://schemas.microsoft.com/office/drawing/2014/main" id="{C589B73C-A1D4-4777-987A-CFFEED3CE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TW" altLang="en-US" b="1" dirty="0"/>
              <a:t>分析</a:t>
            </a:r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9582B813-A68F-499A-A9E6-F256E73930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zh-TW" altLang="en-US" sz="2400" b="1" dirty="0"/>
              <a:t>影像輸入端設定為</a:t>
            </a:r>
            <a:r>
              <a:rPr lang="en-US" altLang="zh-TW" sz="2400" b="1" dirty="0"/>
              <a:t>USB</a:t>
            </a:r>
            <a:r>
              <a:rPr lang="zh-TW" altLang="en-US" sz="2400" b="1" dirty="0"/>
              <a:t>阜輸入，可以讓平台更有彈性</a:t>
            </a:r>
            <a:endParaRPr lang="en-US" altLang="zh-TW" sz="2400" b="1" dirty="0"/>
          </a:p>
          <a:p>
            <a:r>
              <a:rPr lang="zh-TW" altLang="en-US" sz="2400" b="1" dirty="0"/>
              <a:t>越高的判斷率，越低的錯誤率</a:t>
            </a:r>
            <a:endParaRPr lang="en-US" altLang="zh-TW" sz="2400" b="1" dirty="0"/>
          </a:p>
          <a:p>
            <a:endParaRPr lang="zh-TW" altLang="en-US" sz="2400" b="1" dirty="0"/>
          </a:p>
        </p:txBody>
      </p:sp>
      <p:graphicFrame>
        <p:nvGraphicFramePr>
          <p:cNvPr id="2" name="資料庫圖表 1">
            <a:extLst>
              <a:ext uri="{FF2B5EF4-FFF2-40B4-BE49-F238E27FC236}">
                <a16:creationId xmlns:a16="http://schemas.microsoft.com/office/drawing/2014/main" id="{DD658819-009E-4C78-8D13-54CC9A1725F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53342977"/>
              </p:ext>
            </p:extLst>
          </p:nvPr>
        </p:nvGraphicFramePr>
        <p:xfrm>
          <a:off x="457200" y="2852936"/>
          <a:ext cx="8229600" cy="2520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46203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>
            <a:extLst>
              <a:ext uri="{FF2B5EF4-FFF2-40B4-BE49-F238E27FC236}">
                <a16:creationId xmlns:a16="http://schemas.microsoft.com/office/drawing/2014/main" id="{C589B73C-A1D4-4777-987A-CFFEED3CE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TW" altLang="en-US" b="1" dirty="0"/>
              <a:t>分析</a:t>
            </a:r>
          </a:p>
        </p:txBody>
      </p:sp>
      <p:graphicFrame>
        <p:nvGraphicFramePr>
          <p:cNvPr id="5" name="內容版面配置區 4">
            <a:extLst>
              <a:ext uri="{FF2B5EF4-FFF2-40B4-BE49-F238E27FC236}">
                <a16:creationId xmlns:a16="http://schemas.microsoft.com/office/drawing/2014/main" id="{58E94B74-39E1-404A-B138-DD13853115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4274827"/>
              </p:ext>
            </p:extLst>
          </p:nvPr>
        </p:nvGraphicFramePr>
        <p:xfrm>
          <a:off x="457200" y="1268760"/>
          <a:ext cx="8229600" cy="46805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8719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5BCC2B-2422-4B54-9B8F-DF93D0920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設計</a:t>
            </a:r>
          </a:p>
        </p:txBody>
      </p:sp>
      <p:pic>
        <p:nvPicPr>
          <p:cNvPr id="3076" name="Picture 4" descr="隨身碟向量圖素材下載| 素材下載聯盟">
            <a:extLst>
              <a:ext uri="{FF2B5EF4-FFF2-40B4-BE49-F238E27FC236}">
                <a16:creationId xmlns:a16="http://schemas.microsoft.com/office/drawing/2014/main" id="{4131D3A6-7EBE-47A5-85E8-92D513590CA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02" t="6996" r="70047" b="54820"/>
          <a:stretch/>
        </p:blipFill>
        <p:spPr bwMode="auto">
          <a:xfrm>
            <a:off x="827584" y="3268700"/>
            <a:ext cx="728438" cy="1589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Taiwan-RaspberryPi | 台灣樹莓派- 1. 認識樹莓派">
            <a:extLst>
              <a:ext uri="{FF2B5EF4-FFF2-40B4-BE49-F238E27FC236}">
                <a16:creationId xmlns:a16="http://schemas.microsoft.com/office/drawing/2014/main" id="{D2A902A5-49FE-4285-B33B-66934C8344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00" t="24801" r="30313" b="26375"/>
          <a:stretch/>
        </p:blipFill>
        <p:spPr bwMode="auto">
          <a:xfrm flipH="1">
            <a:off x="2347996" y="3268700"/>
            <a:ext cx="2512150" cy="1589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屏幕相關的商用圖片素材集- 123RF">
            <a:extLst>
              <a:ext uri="{FF2B5EF4-FFF2-40B4-BE49-F238E27FC236}">
                <a16:creationId xmlns:a16="http://schemas.microsoft.com/office/drawing/2014/main" id="{87519E81-3C0D-4B58-AA5A-5C6B32F2EA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7716" y="2596388"/>
            <a:ext cx="2899528" cy="2261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箭號: 向右 4">
            <a:extLst>
              <a:ext uri="{FF2B5EF4-FFF2-40B4-BE49-F238E27FC236}">
                <a16:creationId xmlns:a16="http://schemas.microsoft.com/office/drawing/2014/main" id="{BE4ECF31-9A2D-4B7A-9407-4563CAA5ED29}"/>
              </a:ext>
            </a:extLst>
          </p:cNvPr>
          <p:cNvSpPr/>
          <p:nvPr/>
        </p:nvSpPr>
        <p:spPr>
          <a:xfrm>
            <a:off x="1691680" y="3847336"/>
            <a:ext cx="504056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箭號: 向右 9">
            <a:extLst>
              <a:ext uri="{FF2B5EF4-FFF2-40B4-BE49-F238E27FC236}">
                <a16:creationId xmlns:a16="http://schemas.microsoft.com/office/drawing/2014/main" id="{C6EB06CA-CB5F-4C6D-936A-13F61321A59C}"/>
              </a:ext>
            </a:extLst>
          </p:cNvPr>
          <p:cNvSpPr/>
          <p:nvPr/>
        </p:nvSpPr>
        <p:spPr>
          <a:xfrm>
            <a:off x="5004105" y="3847336"/>
            <a:ext cx="504056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45C2274B-DE3C-4E0A-BEE0-CAF6A8CB0C64}"/>
              </a:ext>
            </a:extLst>
          </p:cNvPr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400" b="1" dirty="0"/>
              <a:t>AOI</a:t>
            </a:r>
            <a:r>
              <a:rPr lang="zh-TW" altLang="en-US" sz="2400" b="1" dirty="0"/>
              <a:t> 設備接上裝置後可輸出圖像泡泡數量及尺寸數量</a:t>
            </a:r>
            <a:endParaRPr lang="zh-TW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866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5BCC2B-2422-4B54-9B8F-DF93D0920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設計</a:t>
            </a:r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45C2274B-DE3C-4E0A-BEE0-CAF6A8CB0C64}"/>
              </a:ext>
            </a:extLst>
          </p:cNvPr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sz="2800" b="1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DBFC733-F83F-4C92-B7EF-80BC94451AD9}"/>
              </a:ext>
            </a:extLst>
          </p:cNvPr>
          <p:cNvSpPr/>
          <p:nvPr/>
        </p:nvSpPr>
        <p:spPr>
          <a:xfrm>
            <a:off x="1763688" y="1542492"/>
            <a:ext cx="6120680" cy="3773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箭號: 向右 5">
            <a:extLst>
              <a:ext uri="{FF2B5EF4-FFF2-40B4-BE49-F238E27FC236}">
                <a16:creationId xmlns:a16="http://schemas.microsoft.com/office/drawing/2014/main" id="{749352D1-9FBF-4CC8-8527-1F0EBFC2D119}"/>
              </a:ext>
            </a:extLst>
          </p:cNvPr>
          <p:cNvSpPr/>
          <p:nvPr/>
        </p:nvSpPr>
        <p:spPr>
          <a:xfrm>
            <a:off x="1043608" y="2126109"/>
            <a:ext cx="1008112" cy="43204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箭號: 向右 11">
            <a:extLst>
              <a:ext uri="{FF2B5EF4-FFF2-40B4-BE49-F238E27FC236}">
                <a16:creationId xmlns:a16="http://schemas.microsoft.com/office/drawing/2014/main" id="{5C48444A-ABB5-4D38-B11B-AC2762C3FA1D}"/>
              </a:ext>
            </a:extLst>
          </p:cNvPr>
          <p:cNvSpPr/>
          <p:nvPr/>
        </p:nvSpPr>
        <p:spPr>
          <a:xfrm rot="10800000">
            <a:off x="1043608" y="4070326"/>
            <a:ext cx="1008112" cy="43204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C74FAC6-EBA9-4FF0-9EB0-F6F390354C38}"/>
              </a:ext>
            </a:extLst>
          </p:cNvPr>
          <p:cNvSpPr txBox="1"/>
          <p:nvPr/>
        </p:nvSpPr>
        <p:spPr>
          <a:xfrm>
            <a:off x="827584" y="2448987"/>
            <a:ext cx="936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/>
              <a:t>USB</a:t>
            </a:r>
            <a:endParaRPr lang="zh-TW" altLang="en-US" sz="2400" b="1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34D6A81-F5E7-42ED-B4CD-3741892A0098}"/>
              </a:ext>
            </a:extLst>
          </p:cNvPr>
          <p:cNvSpPr txBox="1"/>
          <p:nvPr/>
        </p:nvSpPr>
        <p:spPr>
          <a:xfrm>
            <a:off x="539552" y="4560082"/>
            <a:ext cx="1224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/>
              <a:t>影像資訊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FB4C145-F558-4FEB-9C3E-2DE4DD6BF44B}"/>
              </a:ext>
            </a:extLst>
          </p:cNvPr>
          <p:cNvSpPr/>
          <p:nvPr/>
        </p:nvSpPr>
        <p:spPr>
          <a:xfrm>
            <a:off x="2267744" y="1959739"/>
            <a:ext cx="1152128" cy="72008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從</a:t>
            </a:r>
            <a:r>
              <a:rPr lang="en-US" altLang="zh-TW" dirty="0"/>
              <a:t>USB</a:t>
            </a:r>
          </a:p>
          <a:p>
            <a:pPr algn="ctr"/>
            <a:r>
              <a:rPr lang="zh-TW" altLang="en-US" dirty="0"/>
              <a:t>讀取影像</a:t>
            </a:r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B554BC0F-1D92-4BC4-BCC5-AB0E6BA1CEC6}"/>
              </a:ext>
            </a:extLst>
          </p:cNvPr>
          <p:cNvCxnSpPr/>
          <p:nvPr/>
        </p:nvCxnSpPr>
        <p:spPr>
          <a:xfrm>
            <a:off x="3563888" y="2348880"/>
            <a:ext cx="57606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9AF79D7A-B520-4103-95CD-0FBD1696F2C8}"/>
              </a:ext>
            </a:extLst>
          </p:cNvPr>
          <p:cNvSpPr/>
          <p:nvPr/>
        </p:nvSpPr>
        <p:spPr>
          <a:xfrm>
            <a:off x="4283968" y="1959739"/>
            <a:ext cx="1152128" cy="72008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影像</a:t>
            </a:r>
            <a:endParaRPr lang="en-US" altLang="zh-TW" dirty="0"/>
          </a:p>
          <a:p>
            <a:pPr algn="ctr"/>
            <a:r>
              <a:rPr lang="zh-TW" altLang="en-US" dirty="0"/>
              <a:t>辨識</a:t>
            </a:r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DA63B3D2-1ED0-4A91-BF32-AD65448553F4}"/>
              </a:ext>
            </a:extLst>
          </p:cNvPr>
          <p:cNvCxnSpPr/>
          <p:nvPr/>
        </p:nvCxnSpPr>
        <p:spPr>
          <a:xfrm>
            <a:off x="5580112" y="2342133"/>
            <a:ext cx="57606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95E7B9FD-D50A-4362-9D40-74D7EE4B2C2E}"/>
              </a:ext>
            </a:extLst>
          </p:cNvPr>
          <p:cNvSpPr/>
          <p:nvPr/>
        </p:nvSpPr>
        <p:spPr>
          <a:xfrm>
            <a:off x="6324601" y="1959739"/>
            <a:ext cx="1152128" cy="72008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取圓</a:t>
            </a:r>
          </a:p>
        </p:txBody>
      </p:sp>
      <p:sp>
        <p:nvSpPr>
          <p:cNvPr id="16" name="箭號: 彎曲 15">
            <a:extLst>
              <a:ext uri="{FF2B5EF4-FFF2-40B4-BE49-F238E27FC236}">
                <a16:creationId xmlns:a16="http://schemas.microsoft.com/office/drawing/2014/main" id="{B69156F9-880B-4FDB-9B74-3C40831BE4BE}"/>
              </a:ext>
            </a:extLst>
          </p:cNvPr>
          <p:cNvSpPr/>
          <p:nvPr/>
        </p:nvSpPr>
        <p:spPr>
          <a:xfrm rot="10800000">
            <a:off x="3635896" y="2737523"/>
            <a:ext cx="3273650" cy="1627573"/>
          </a:xfrm>
          <a:prstGeom prst="bentArrow">
            <a:avLst>
              <a:gd name="adj1" fmla="val 0"/>
              <a:gd name="adj2" fmla="val 4451"/>
              <a:gd name="adj3" fmla="val 6040"/>
              <a:gd name="adj4" fmla="val 43750"/>
            </a:avLst>
          </a:prstGeom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84BF44C2-8966-437E-8C5F-4DD42B5BFE4F}"/>
              </a:ext>
            </a:extLst>
          </p:cNvPr>
          <p:cNvSpPr/>
          <p:nvPr/>
        </p:nvSpPr>
        <p:spPr>
          <a:xfrm>
            <a:off x="2267744" y="3143100"/>
            <a:ext cx="1152128" cy="181709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圓的數量</a:t>
            </a:r>
            <a:endParaRPr lang="en-US" altLang="zh-TW" dirty="0"/>
          </a:p>
          <a:p>
            <a:pPr algn="ctr"/>
            <a:endParaRPr lang="en-US" altLang="zh-TW" dirty="0"/>
          </a:p>
          <a:p>
            <a:pPr algn="ctr"/>
            <a:endParaRPr lang="en-US" altLang="zh-TW" dirty="0"/>
          </a:p>
          <a:p>
            <a:pPr algn="ctr"/>
            <a:r>
              <a:rPr lang="zh-TW" altLang="en-US" dirty="0"/>
              <a:t>圓的尺寸</a:t>
            </a:r>
          </a:p>
        </p:txBody>
      </p:sp>
    </p:spTree>
    <p:extLst>
      <p:ext uri="{BB962C8B-B14F-4D97-AF65-F5344CB8AC3E}">
        <p14:creationId xmlns:p14="http://schemas.microsoft.com/office/powerpoint/2010/main" val="3359184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5BCC2B-2422-4B54-9B8F-DF93D0920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驗證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11EE1CA-86E4-4673-AC4F-48A1997A9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zh-TW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556722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992</TotalTime>
  <Words>210</Words>
  <Application>Microsoft Office PowerPoint</Application>
  <PresentationFormat>如螢幕大小 (4:3)</PresentationFormat>
  <Paragraphs>73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2" baseType="lpstr">
      <vt:lpstr>Adobe 宋体 Std L</vt:lpstr>
      <vt:lpstr>Arial</vt:lpstr>
      <vt:lpstr>Calibri</vt:lpstr>
      <vt:lpstr>Office 佈景主題</vt:lpstr>
      <vt:lpstr>嵌入式影像處理</vt:lpstr>
      <vt:lpstr>目錄</vt:lpstr>
      <vt:lpstr>需求</vt:lpstr>
      <vt:lpstr>分析</vt:lpstr>
      <vt:lpstr>分析</vt:lpstr>
      <vt:lpstr>設計</vt:lpstr>
      <vt:lpstr>設計</vt:lpstr>
      <vt:lpstr>驗證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嵌入式系統設計</dc:title>
  <dc:creator>sideshowahn</dc:creator>
  <cp:lastModifiedBy>yang洋蔥</cp:lastModifiedBy>
  <cp:revision>69</cp:revision>
  <dcterms:created xsi:type="dcterms:W3CDTF">2020-05-12T16:20:03Z</dcterms:created>
  <dcterms:modified xsi:type="dcterms:W3CDTF">2020-06-03T07:28:45Z</dcterms:modified>
</cp:coreProperties>
</file>