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8" r:id="rId3"/>
    <p:sldId id="270" r:id="rId4"/>
    <p:sldId id="262" r:id="rId5"/>
    <p:sldId id="277" r:id="rId6"/>
    <p:sldId id="280" r:id="rId7"/>
    <p:sldId id="282" r:id="rId8"/>
    <p:sldId id="281" r:id="rId9"/>
    <p:sldId id="273" r:id="rId10"/>
    <p:sldId id="278" r:id="rId11"/>
    <p:sldId id="279" r:id="rId12"/>
    <p:sldId id="272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>
      <p:cViewPr varScale="1">
        <p:scale>
          <a:sx n="91" d="100"/>
          <a:sy n="91" d="100"/>
        </p:scale>
        <p:origin x="10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77EC45-3E44-4176-99BB-08CBB5ADD9B4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D6541022-DF94-4D36-982C-92E505F918CB}">
      <dgm:prSet phldrT="[文字]"/>
      <dgm:spPr/>
      <dgm:t>
        <a:bodyPr/>
        <a:lstStyle/>
        <a:p>
          <a:r>
            <a:rPr lang="zh-TW" altLang="en-US" b="1" dirty="0"/>
            <a:t>抓取</a:t>
          </a:r>
          <a:r>
            <a:rPr lang="en-US" altLang="zh-TW" b="1" dirty="0"/>
            <a:t>USB</a:t>
          </a:r>
          <a:r>
            <a:rPr lang="zh-TW" altLang="en-US" b="1" dirty="0"/>
            <a:t>檔案</a:t>
          </a:r>
        </a:p>
      </dgm:t>
    </dgm:pt>
    <dgm:pt modelId="{286F8368-8127-43C0-8E15-9F3D81D00CCF}" type="parTrans" cxnId="{2545BE37-B0E8-44D5-A302-8D2C4A888DB0}">
      <dgm:prSet/>
      <dgm:spPr/>
      <dgm:t>
        <a:bodyPr/>
        <a:lstStyle/>
        <a:p>
          <a:endParaRPr lang="zh-TW" altLang="en-US" b="1"/>
        </a:p>
      </dgm:t>
    </dgm:pt>
    <dgm:pt modelId="{62839842-A064-484A-BDA4-8953F42E09B1}" type="sibTrans" cxnId="{2545BE37-B0E8-44D5-A302-8D2C4A888DB0}">
      <dgm:prSet/>
      <dgm:spPr/>
      <dgm:t>
        <a:bodyPr/>
        <a:lstStyle/>
        <a:p>
          <a:endParaRPr lang="zh-TW" altLang="en-US" b="1"/>
        </a:p>
      </dgm:t>
    </dgm:pt>
    <dgm:pt modelId="{5E9D6D44-C2E0-4AB0-80B9-4A41AFDAD25C}">
      <dgm:prSet phldrT="[文字]"/>
      <dgm:spPr/>
      <dgm:t>
        <a:bodyPr/>
        <a:lstStyle/>
        <a:p>
          <a:r>
            <a:rPr lang="zh-TW" altLang="en-US" b="1" dirty="0"/>
            <a:t>抓取圓</a:t>
          </a:r>
        </a:p>
      </dgm:t>
    </dgm:pt>
    <dgm:pt modelId="{A4E0F680-D466-4964-9D6D-60CBC7443EEB}" type="parTrans" cxnId="{2C409FA6-27BB-4FA4-B4BD-DDDF872B240A}">
      <dgm:prSet/>
      <dgm:spPr/>
      <dgm:t>
        <a:bodyPr/>
        <a:lstStyle/>
        <a:p>
          <a:endParaRPr lang="zh-TW" altLang="en-US" b="1"/>
        </a:p>
      </dgm:t>
    </dgm:pt>
    <dgm:pt modelId="{2AB61C76-FABC-4489-893F-7D91792D6C91}" type="sibTrans" cxnId="{2C409FA6-27BB-4FA4-B4BD-DDDF872B240A}">
      <dgm:prSet/>
      <dgm:spPr/>
      <dgm:t>
        <a:bodyPr/>
        <a:lstStyle/>
        <a:p>
          <a:endParaRPr lang="zh-TW" altLang="en-US" b="1"/>
        </a:p>
      </dgm:t>
    </dgm:pt>
    <dgm:pt modelId="{E66450CF-46ED-401C-9F2A-CE4CC9A40612}">
      <dgm:prSet phldrT="[文字]"/>
      <dgm:spPr/>
      <dgm:t>
        <a:bodyPr/>
        <a:lstStyle/>
        <a:p>
          <a:r>
            <a:rPr lang="zh-TW" altLang="en-US" b="1" dirty="0"/>
            <a:t>顯示</a:t>
          </a:r>
          <a:endParaRPr lang="en-US" altLang="zh-TW" b="1" dirty="0"/>
        </a:p>
        <a:p>
          <a:r>
            <a:rPr lang="zh-TW" altLang="en-US" b="1" dirty="0"/>
            <a:t>數據</a:t>
          </a:r>
        </a:p>
      </dgm:t>
    </dgm:pt>
    <dgm:pt modelId="{24987A83-FE7B-4340-86EF-1707CB185445}" type="parTrans" cxnId="{B0B44D25-0B7D-491A-BA2D-B5B12BAF135B}">
      <dgm:prSet/>
      <dgm:spPr/>
      <dgm:t>
        <a:bodyPr/>
        <a:lstStyle/>
        <a:p>
          <a:endParaRPr lang="zh-TW" altLang="en-US" b="1"/>
        </a:p>
      </dgm:t>
    </dgm:pt>
    <dgm:pt modelId="{E8A88DA7-2C99-4886-A53C-44005B0F73CE}" type="sibTrans" cxnId="{B0B44D25-0B7D-491A-BA2D-B5B12BAF135B}">
      <dgm:prSet/>
      <dgm:spPr/>
      <dgm:t>
        <a:bodyPr/>
        <a:lstStyle/>
        <a:p>
          <a:endParaRPr lang="zh-TW" altLang="en-US" b="1"/>
        </a:p>
      </dgm:t>
    </dgm:pt>
    <dgm:pt modelId="{483C2648-B4CE-4AD0-A0BE-5116A6E79CA4}">
      <dgm:prSet/>
      <dgm:spPr/>
      <dgm:t>
        <a:bodyPr/>
        <a:lstStyle/>
        <a:p>
          <a:r>
            <a:rPr lang="zh-TW" altLang="en-US" b="1" dirty="0"/>
            <a:t>計算圓</a:t>
          </a:r>
          <a:endParaRPr lang="en-US" altLang="zh-TW" b="1" dirty="0"/>
        </a:p>
        <a:p>
          <a:r>
            <a:rPr lang="zh-TW" altLang="en-US" b="1" dirty="0"/>
            <a:t>尺寸</a:t>
          </a:r>
        </a:p>
      </dgm:t>
    </dgm:pt>
    <dgm:pt modelId="{B21D68C5-E9F8-46DB-996A-AC475EFE7A53}" type="parTrans" cxnId="{E20ECBC9-4332-4C02-9DD5-F8FBD0361D20}">
      <dgm:prSet/>
      <dgm:spPr/>
      <dgm:t>
        <a:bodyPr/>
        <a:lstStyle/>
        <a:p>
          <a:endParaRPr lang="zh-TW" altLang="en-US" b="1"/>
        </a:p>
      </dgm:t>
    </dgm:pt>
    <dgm:pt modelId="{167B1C00-B29B-49B6-9DFE-6281EF48A2DA}" type="sibTrans" cxnId="{E20ECBC9-4332-4C02-9DD5-F8FBD0361D20}">
      <dgm:prSet/>
      <dgm:spPr/>
      <dgm:t>
        <a:bodyPr/>
        <a:lstStyle/>
        <a:p>
          <a:endParaRPr lang="zh-TW" altLang="en-US" b="1"/>
        </a:p>
      </dgm:t>
    </dgm:pt>
    <dgm:pt modelId="{C2BED5C6-03F0-4E5C-AAF3-2F292A9B7902}">
      <dgm:prSet/>
      <dgm:spPr/>
      <dgm:t>
        <a:bodyPr/>
        <a:lstStyle/>
        <a:p>
          <a:r>
            <a:rPr lang="zh-TW" altLang="en-US" b="1" dirty="0"/>
            <a:t>計算圓</a:t>
          </a:r>
          <a:endParaRPr lang="en-US" altLang="zh-TW" b="1" dirty="0"/>
        </a:p>
        <a:p>
          <a:r>
            <a:rPr lang="zh-TW" altLang="en-US" b="1" dirty="0"/>
            <a:t>數量</a:t>
          </a:r>
        </a:p>
      </dgm:t>
    </dgm:pt>
    <dgm:pt modelId="{701A6D62-E606-442E-BC92-4D3EC76A0664}" type="parTrans" cxnId="{DE477A3E-E40D-4179-94E8-8B7DB7D63D01}">
      <dgm:prSet/>
      <dgm:spPr/>
      <dgm:t>
        <a:bodyPr/>
        <a:lstStyle/>
        <a:p>
          <a:endParaRPr lang="zh-TW" altLang="en-US" b="1"/>
        </a:p>
      </dgm:t>
    </dgm:pt>
    <dgm:pt modelId="{ED33B31A-FD9E-407D-A2C5-1C212573088A}" type="sibTrans" cxnId="{DE477A3E-E40D-4179-94E8-8B7DB7D63D01}">
      <dgm:prSet/>
      <dgm:spPr/>
      <dgm:t>
        <a:bodyPr/>
        <a:lstStyle/>
        <a:p>
          <a:endParaRPr lang="zh-TW" altLang="en-US" b="1"/>
        </a:p>
      </dgm:t>
    </dgm:pt>
    <dgm:pt modelId="{BDA7D202-94C0-4A91-BB8C-E361D3B2FC2C}" type="pres">
      <dgm:prSet presAssocID="{9A77EC45-3E44-4176-99BB-08CBB5ADD9B4}" presName="Name0" presStyleCnt="0">
        <dgm:presLayoutVars>
          <dgm:dir/>
          <dgm:resizeHandles val="exact"/>
        </dgm:presLayoutVars>
      </dgm:prSet>
      <dgm:spPr/>
    </dgm:pt>
    <dgm:pt modelId="{777712E6-21B0-4927-B167-498166C93F59}" type="pres">
      <dgm:prSet presAssocID="{D6541022-DF94-4D36-982C-92E505F918CB}" presName="parTxOnly" presStyleLbl="node1" presStyleIdx="0" presStyleCnt="5">
        <dgm:presLayoutVars>
          <dgm:bulletEnabled val="1"/>
        </dgm:presLayoutVars>
      </dgm:prSet>
      <dgm:spPr/>
    </dgm:pt>
    <dgm:pt modelId="{03D0F2BA-4697-4DA8-82B4-599E98ABE945}" type="pres">
      <dgm:prSet presAssocID="{62839842-A064-484A-BDA4-8953F42E09B1}" presName="parSpace" presStyleCnt="0"/>
      <dgm:spPr/>
    </dgm:pt>
    <dgm:pt modelId="{252757D2-6FEB-4494-B6E0-9C7826E52D78}" type="pres">
      <dgm:prSet presAssocID="{5E9D6D44-C2E0-4AB0-80B9-4A41AFDAD25C}" presName="parTxOnly" presStyleLbl="node1" presStyleIdx="1" presStyleCnt="5">
        <dgm:presLayoutVars>
          <dgm:bulletEnabled val="1"/>
        </dgm:presLayoutVars>
      </dgm:prSet>
      <dgm:spPr/>
    </dgm:pt>
    <dgm:pt modelId="{13FCB084-869E-489E-AA2C-D6B82731121C}" type="pres">
      <dgm:prSet presAssocID="{2AB61C76-FABC-4489-893F-7D91792D6C91}" presName="parSpace" presStyleCnt="0"/>
      <dgm:spPr/>
    </dgm:pt>
    <dgm:pt modelId="{FBE82D56-9FDC-4323-BBB1-CEB793B0007F}" type="pres">
      <dgm:prSet presAssocID="{C2BED5C6-03F0-4E5C-AAF3-2F292A9B7902}" presName="parTxOnly" presStyleLbl="node1" presStyleIdx="2" presStyleCnt="5">
        <dgm:presLayoutVars>
          <dgm:bulletEnabled val="1"/>
        </dgm:presLayoutVars>
      </dgm:prSet>
      <dgm:spPr/>
    </dgm:pt>
    <dgm:pt modelId="{AB7019A5-EF22-450F-8367-0241F843AFC6}" type="pres">
      <dgm:prSet presAssocID="{ED33B31A-FD9E-407D-A2C5-1C212573088A}" presName="parSpace" presStyleCnt="0"/>
      <dgm:spPr/>
    </dgm:pt>
    <dgm:pt modelId="{720F87E1-CF05-47ED-AB43-99AC8668492F}" type="pres">
      <dgm:prSet presAssocID="{483C2648-B4CE-4AD0-A0BE-5116A6E79CA4}" presName="parTxOnly" presStyleLbl="node1" presStyleIdx="3" presStyleCnt="5">
        <dgm:presLayoutVars>
          <dgm:bulletEnabled val="1"/>
        </dgm:presLayoutVars>
      </dgm:prSet>
      <dgm:spPr/>
    </dgm:pt>
    <dgm:pt modelId="{C695D860-7305-4467-A8C2-164208E5C706}" type="pres">
      <dgm:prSet presAssocID="{167B1C00-B29B-49B6-9DFE-6281EF48A2DA}" presName="parSpace" presStyleCnt="0"/>
      <dgm:spPr/>
    </dgm:pt>
    <dgm:pt modelId="{A56626A6-247F-47C8-8988-2F89D8EB467E}" type="pres">
      <dgm:prSet presAssocID="{E66450CF-46ED-401C-9F2A-CE4CC9A40612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B0B44D25-0B7D-491A-BA2D-B5B12BAF135B}" srcId="{9A77EC45-3E44-4176-99BB-08CBB5ADD9B4}" destId="{E66450CF-46ED-401C-9F2A-CE4CC9A40612}" srcOrd="4" destOrd="0" parTransId="{24987A83-FE7B-4340-86EF-1707CB185445}" sibTransId="{E8A88DA7-2C99-4886-A53C-44005B0F73CE}"/>
    <dgm:cxn modelId="{2545BE37-B0E8-44D5-A302-8D2C4A888DB0}" srcId="{9A77EC45-3E44-4176-99BB-08CBB5ADD9B4}" destId="{D6541022-DF94-4D36-982C-92E505F918CB}" srcOrd="0" destOrd="0" parTransId="{286F8368-8127-43C0-8E15-9F3D81D00CCF}" sibTransId="{62839842-A064-484A-BDA4-8953F42E09B1}"/>
    <dgm:cxn modelId="{DE477A3E-E40D-4179-94E8-8B7DB7D63D01}" srcId="{9A77EC45-3E44-4176-99BB-08CBB5ADD9B4}" destId="{C2BED5C6-03F0-4E5C-AAF3-2F292A9B7902}" srcOrd="2" destOrd="0" parTransId="{701A6D62-E606-442E-BC92-4D3EC76A0664}" sibTransId="{ED33B31A-FD9E-407D-A2C5-1C212573088A}"/>
    <dgm:cxn modelId="{61C3B4A0-B7E2-4FE2-81F1-D4C28C93A9FA}" type="presOf" srcId="{483C2648-B4CE-4AD0-A0BE-5116A6E79CA4}" destId="{720F87E1-CF05-47ED-AB43-99AC8668492F}" srcOrd="0" destOrd="0" presId="urn:microsoft.com/office/officeart/2005/8/layout/hChevron3"/>
    <dgm:cxn modelId="{2C409FA6-27BB-4FA4-B4BD-DDDF872B240A}" srcId="{9A77EC45-3E44-4176-99BB-08CBB5ADD9B4}" destId="{5E9D6D44-C2E0-4AB0-80B9-4A41AFDAD25C}" srcOrd="1" destOrd="0" parTransId="{A4E0F680-D466-4964-9D6D-60CBC7443EEB}" sibTransId="{2AB61C76-FABC-4489-893F-7D91792D6C91}"/>
    <dgm:cxn modelId="{FA28E3AE-A565-4CAB-A885-AE83069BFD78}" type="presOf" srcId="{D6541022-DF94-4D36-982C-92E505F918CB}" destId="{777712E6-21B0-4927-B167-498166C93F59}" srcOrd="0" destOrd="0" presId="urn:microsoft.com/office/officeart/2005/8/layout/hChevron3"/>
    <dgm:cxn modelId="{E20ECBC9-4332-4C02-9DD5-F8FBD0361D20}" srcId="{9A77EC45-3E44-4176-99BB-08CBB5ADD9B4}" destId="{483C2648-B4CE-4AD0-A0BE-5116A6E79CA4}" srcOrd="3" destOrd="0" parTransId="{B21D68C5-E9F8-46DB-996A-AC475EFE7A53}" sibTransId="{167B1C00-B29B-49B6-9DFE-6281EF48A2DA}"/>
    <dgm:cxn modelId="{BA0632CA-BC24-438A-84CA-D2CEA807A541}" type="presOf" srcId="{9A77EC45-3E44-4176-99BB-08CBB5ADD9B4}" destId="{BDA7D202-94C0-4A91-BB8C-E361D3B2FC2C}" srcOrd="0" destOrd="0" presId="urn:microsoft.com/office/officeart/2005/8/layout/hChevron3"/>
    <dgm:cxn modelId="{FD989CD3-C71D-47A6-AA65-433FD3CDD374}" type="presOf" srcId="{5E9D6D44-C2E0-4AB0-80B9-4A41AFDAD25C}" destId="{252757D2-6FEB-4494-B6E0-9C7826E52D78}" srcOrd="0" destOrd="0" presId="urn:microsoft.com/office/officeart/2005/8/layout/hChevron3"/>
    <dgm:cxn modelId="{8FF4A5EC-F796-4E0E-81A4-C9DCB26DF4AE}" type="presOf" srcId="{E66450CF-46ED-401C-9F2A-CE4CC9A40612}" destId="{A56626A6-247F-47C8-8988-2F89D8EB467E}" srcOrd="0" destOrd="0" presId="urn:microsoft.com/office/officeart/2005/8/layout/hChevron3"/>
    <dgm:cxn modelId="{FF7316F1-2694-42C9-9DBE-4711ACAB972E}" type="presOf" srcId="{C2BED5C6-03F0-4E5C-AAF3-2F292A9B7902}" destId="{FBE82D56-9FDC-4323-BBB1-CEB793B0007F}" srcOrd="0" destOrd="0" presId="urn:microsoft.com/office/officeart/2005/8/layout/hChevron3"/>
    <dgm:cxn modelId="{0E3BC3BB-F00B-4015-86A1-DE3D6D31A6A3}" type="presParOf" srcId="{BDA7D202-94C0-4A91-BB8C-E361D3B2FC2C}" destId="{777712E6-21B0-4927-B167-498166C93F59}" srcOrd="0" destOrd="0" presId="urn:microsoft.com/office/officeart/2005/8/layout/hChevron3"/>
    <dgm:cxn modelId="{858EF93E-04C0-4978-A917-407A2AFFD1C9}" type="presParOf" srcId="{BDA7D202-94C0-4A91-BB8C-E361D3B2FC2C}" destId="{03D0F2BA-4697-4DA8-82B4-599E98ABE945}" srcOrd="1" destOrd="0" presId="urn:microsoft.com/office/officeart/2005/8/layout/hChevron3"/>
    <dgm:cxn modelId="{405EAE32-84BB-478F-AC38-55874D69E0C8}" type="presParOf" srcId="{BDA7D202-94C0-4A91-BB8C-E361D3B2FC2C}" destId="{252757D2-6FEB-4494-B6E0-9C7826E52D78}" srcOrd="2" destOrd="0" presId="urn:microsoft.com/office/officeart/2005/8/layout/hChevron3"/>
    <dgm:cxn modelId="{8A80563E-97B3-45E6-9014-01E150C6B52E}" type="presParOf" srcId="{BDA7D202-94C0-4A91-BB8C-E361D3B2FC2C}" destId="{13FCB084-869E-489E-AA2C-D6B82731121C}" srcOrd="3" destOrd="0" presId="urn:microsoft.com/office/officeart/2005/8/layout/hChevron3"/>
    <dgm:cxn modelId="{B0A776CD-C7F7-4447-95D6-02488C27D6C1}" type="presParOf" srcId="{BDA7D202-94C0-4A91-BB8C-E361D3B2FC2C}" destId="{FBE82D56-9FDC-4323-BBB1-CEB793B0007F}" srcOrd="4" destOrd="0" presId="urn:microsoft.com/office/officeart/2005/8/layout/hChevron3"/>
    <dgm:cxn modelId="{F1C17159-70FF-47C0-B710-27F7C5E8EB69}" type="presParOf" srcId="{BDA7D202-94C0-4A91-BB8C-E361D3B2FC2C}" destId="{AB7019A5-EF22-450F-8367-0241F843AFC6}" srcOrd="5" destOrd="0" presId="urn:microsoft.com/office/officeart/2005/8/layout/hChevron3"/>
    <dgm:cxn modelId="{1D7CAB58-C1BC-47B8-B685-417FDA4860D5}" type="presParOf" srcId="{BDA7D202-94C0-4A91-BB8C-E361D3B2FC2C}" destId="{720F87E1-CF05-47ED-AB43-99AC8668492F}" srcOrd="6" destOrd="0" presId="urn:microsoft.com/office/officeart/2005/8/layout/hChevron3"/>
    <dgm:cxn modelId="{B430DC71-C2FF-472F-AD06-6982528A416A}" type="presParOf" srcId="{BDA7D202-94C0-4A91-BB8C-E361D3B2FC2C}" destId="{C695D860-7305-4467-A8C2-164208E5C706}" srcOrd="7" destOrd="0" presId="urn:microsoft.com/office/officeart/2005/8/layout/hChevron3"/>
    <dgm:cxn modelId="{D8588A5F-4BCA-40D3-A1AC-94870B58C6C7}" type="presParOf" srcId="{BDA7D202-94C0-4A91-BB8C-E361D3B2FC2C}" destId="{A56626A6-247F-47C8-8988-2F89D8EB467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1DA1BC-8107-43BD-A787-1B7F7F2793D7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E658B2B5-AFB9-45BD-B035-903CF7B19FF1}">
      <dgm:prSet phldrT="[文字]"/>
      <dgm:spPr/>
      <dgm:t>
        <a:bodyPr/>
        <a:lstStyle/>
        <a:p>
          <a:r>
            <a:rPr lang="zh-TW" altLang="en-US" b="1" dirty="0">
              <a:latin typeface="Adobe 宋体 Std L" panose="02020300000000000000" pitchFamily="18" charset="-128"/>
              <a:ea typeface="Adobe 宋体 Std L" panose="02020300000000000000" pitchFamily="18" charset="-128"/>
            </a:rPr>
            <a:t>辨識泡泡</a:t>
          </a:r>
          <a:endParaRPr lang="en-US" altLang="zh-TW" b="1" dirty="0">
            <a:latin typeface="Adobe 宋体 Std L" panose="02020300000000000000" pitchFamily="18" charset="-128"/>
            <a:ea typeface="Adobe 宋体 Std L" panose="02020300000000000000" pitchFamily="18" charset="-128"/>
          </a:endParaRPr>
        </a:p>
      </dgm:t>
    </dgm:pt>
    <dgm:pt modelId="{5F75D39F-7435-49D2-AC22-F6F8E7917EF2}" type="parTrans" cxnId="{08D84E8D-0AF6-4DBB-A78F-2C4D1AE32177}">
      <dgm:prSet/>
      <dgm:spPr/>
      <dgm:t>
        <a:bodyPr/>
        <a:lstStyle/>
        <a:p>
          <a:endParaRPr lang="zh-TW" altLang="en-US"/>
        </a:p>
      </dgm:t>
    </dgm:pt>
    <dgm:pt modelId="{3DE136FC-2EB7-4791-94ED-0427578BEFAA}" type="sibTrans" cxnId="{08D84E8D-0AF6-4DBB-A78F-2C4D1AE32177}">
      <dgm:prSet/>
      <dgm:spPr/>
      <dgm:t>
        <a:bodyPr/>
        <a:lstStyle/>
        <a:p>
          <a:endParaRPr lang="zh-TW" altLang="en-US"/>
        </a:p>
      </dgm:t>
    </dgm:pt>
    <dgm:pt modelId="{0101E05A-2FDC-4A28-B4FD-2FF586973845}">
      <dgm:prSet phldrT="[文字]" custT="1"/>
      <dgm:spPr/>
      <dgm:t>
        <a:bodyPr/>
        <a:lstStyle/>
        <a:p>
          <a:r>
            <a:rPr lang="zh-TW" altLang="en-US" sz="1400" b="1" dirty="0"/>
            <a:t>抓取</a:t>
          </a:r>
          <a:r>
            <a:rPr lang="en-US" altLang="zh-TW" sz="1400" b="1" dirty="0"/>
            <a:t>USB</a:t>
          </a:r>
          <a:r>
            <a:rPr lang="zh-TW" altLang="en-US" sz="1400" b="1" dirty="0"/>
            <a:t>檔案</a:t>
          </a:r>
        </a:p>
      </dgm:t>
    </dgm:pt>
    <dgm:pt modelId="{E1937189-254A-4258-A905-D73587344EF8}" type="parTrans" cxnId="{6034CA7A-0971-4F4D-B971-0B2FDAD2FA58}">
      <dgm:prSet/>
      <dgm:spPr/>
      <dgm:t>
        <a:bodyPr/>
        <a:lstStyle/>
        <a:p>
          <a:endParaRPr lang="zh-TW" altLang="en-US"/>
        </a:p>
      </dgm:t>
    </dgm:pt>
    <dgm:pt modelId="{E6117A16-673B-4920-A5E5-43264D8F7B61}" type="sibTrans" cxnId="{6034CA7A-0971-4F4D-B971-0B2FDAD2FA58}">
      <dgm:prSet/>
      <dgm:spPr/>
      <dgm:t>
        <a:bodyPr/>
        <a:lstStyle/>
        <a:p>
          <a:endParaRPr lang="zh-TW" altLang="en-US"/>
        </a:p>
      </dgm:t>
    </dgm:pt>
    <dgm:pt modelId="{240FDF11-006C-4294-980B-511F5D423F40}">
      <dgm:prSet phldrT="[文字]" custT="1"/>
      <dgm:spPr/>
      <dgm:t>
        <a:bodyPr/>
        <a:lstStyle/>
        <a:p>
          <a:r>
            <a:rPr lang="zh-TW" altLang="en-US" sz="1400" b="1" dirty="0"/>
            <a:t>多執行續</a:t>
          </a:r>
        </a:p>
      </dgm:t>
    </dgm:pt>
    <dgm:pt modelId="{8DD27D1B-B4F1-4C40-BA0C-1FFD4C308ADD}" type="parTrans" cxnId="{16B44829-03FE-4EF0-8D2F-B31B72C1F43D}">
      <dgm:prSet/>
      <dgm:spPr/>
      <dgm:t>
        <a:bodyPr/>
        <a:lstStyle/>
        <a:p>
          <a:endParaRPr lang="zh-TW" altLang="en-US"/>
        </a:p>
      </dgm:t>
    </dgm:pt>
    <dgm:pt modelId="{DE30F2B4-C239-4DC9-808E-BAF6BC28BAFA}" type="sibTrans" cxnId="{16B44829-03FE-4EF0-8D2F-B31B72C1F43D}">
      <dgm:prSet/>
      <dgm:spPr/>
      <dgm:t>
        <a:bodyPr/>
        <a:lstStyle/>
        <a:p>
          <a:endParaRPr lang="zh-TW" altLang="en-US"/>
        </a:p>
      </dgm:t>
    </dgm:pt>
    <dgm:pt modelId="{C05A4833-422D-4B6C-8B74-AF50BF1A7DDF}">
      <dgm:prSet/>
      <dgm:spPr/>
      <dgm:t>
        <a:bodyPr/>
        <a:lstStyle/>
        <a:p>
          <a:r>
            <a:rPr lang="zh-TW" altLang="en-US" b="1" dirty="0"/>
            <a:t>顯示數據</a:t>
          </a:r>
        </a:p>
      </dgm:t>
    </dgm:pt>
    <dgm:pt modelId="{F598E601-4867-4589-AD8D-69A1D30B42E7}" type="parTrans" cxnId="{CE542A0B-1A62-4366-BD90-34E350102EBA}">
      <dgm:prSet/>
      <dgm:spPr/>
      <dgm:t>
        <a:bodyPr/>
        <a:lstStyle/>
        <a:p>
          <a:endParaRPr lang="zh-TW" altLang="en-US"/>
        </a:p>
      </dgm:t>
    </dgm:pt>
    <dgm:pt modelId="{1B853530-1FAD-4302-9EE3-E351C1EB69CE}" type="sibTrans" cxnId="{CE542A0B-1A62-4366-BD90-34E350102EBA}">
      <dgm:prSet/>
      <dgm:spPr/>
      <dgm:t>
        <a:bodyPr/>
        <a:lstStyle/>
        <a:p>
          <a:endParaRPr lang="zh-TW" altLang="en-US"/>
        </a:p>
      </dgm:t>
    </dgm:pt>
    <dgm:pt modelId="{E4162082-8C28-46E6-B4FE-1634D3DCCF18}">
      <dgm:prSet/>
      <dgm:spPr/>
      <dgm:t>
        <a:bodyPr/>
        <a:lstStyle/>
        <a:p>
          <a:r>
            <a:rPr lang="zh-TW" altLang="en-US" dirty="0"/>
            <a:t>抓取圓</a:t>
          </a:r>
        </a:p>
      </dgm:t>
    </dgm:pt>
    <dgm:pt modelId="{1BBA0C2E-ECA0-4756-9DE6-6E049574E784}" type="parTrans" cxnId="{3F752EE1-8304-47CA-A981-B48F01F90787}">
      <dgm:prSet/>
      <dgm:spPr/>
      <dgm:t>
        <a:bodyPr/>
        <a:lstStyle/>
        <a:p>
          <a:endParaRPr lang="zh-TW" altLang="en-US"/>
        </a:p>
      </dgm:t>
    </dgm:pt>
    <dgm:pt modelId="{D3AFBE11-6ECF-45DD-AB02-BEFE63952042}" type="sibTrans" cxnId="{3F752EE1-8304-47CA-A981-B48F01F90787}">
      <dgm:prSet/>
      <dgm:spPr/>
      <dgm:t>
        <a:bodyPr/>
        <a:lstStyle/>
        <a:p>
          <a:endParaRPr lang="zh-TW" altLang="en-US"/>
        </a:p>
      </dgm:t>
    </dgm:pt>
    <dgm:pt modelId="{55F30E97-03A4-4D0B-B7A7-99C5537CED5D}">
      <dgm:prSet/>
      <dgm:spPr/>
      <dgm:t>
        <a:bodyPr/>
        <a:lstStyle/>
        <a:p>
          <a:r>
            <a:rPr lang="zh-TW" altLang="en-US" b="1" dirty="0"/>
            <a:t>計算圓</a:t>
          </a:r>
          <a:endParaRPr lang="en-US" altLang="zh-TW" b="1" dirty="0"/>
        </a:p>
        <a:p>
          <a:r>
            <a:rPr lang="zh-TW" altLang="en-US" b="1" dirty="0"/>
            <a:t>尺寸</a:t>
          </a:r>
          <a:endParaRPr lang="zh-TW" altLang="en-US" dirty="0"/>
        </a:p>
      </dgm:t>
    </dgm:pt>
    <dgm:pt modelId="{EDCF2D0B-7062-4EB6-B251-950BA4E0B3CD}" type="parTrans" cxnId="{4CB4D91D-9CAC-443C-8746-9F2B2DD2D262}">
      <dgm:prSet/>
      <dgm:spPr/>
      <dgm:t>
        <a:bodyPr/>
        <a:lstStyle/>
        <a:p>
          <a:endParaRPr lang="zh-TW" altLang="en-US"/>
        </a:p>
      </dgm:t>
    </dgm:pt>
    <dgm:pt modelId="{A46FB779-ECDB-4FC3-A025-856899DA71EB}" type="sibTrans" cxnId="{4CB4D91D-9CAC-443C-8746-9F2B2DD2D262}">
      <dgm:prSet/>
      <dgm:spPr/>
      <dgm:t>
        <a:bodyPr/>
        <a:lstStyle/>
        <a:p>
          <a:endParaRPr lang="zh-TW" altLang="en-US"/>
        </a:p>
      </dgm:t>
    </dgm:pt>
    <dgm:pt modelId="{A95DDCCE-3188-4BFF-8D13-7EBD0AD79374}">
      <dgm:prSet/>
      <dgm:spPr/>
      <dgm:t>
        <a:bodyPr/>
        <a:lstStyle/>
        <a:p>
          <a:r>
            <a:rPr lang="zh-TW" altLang="en-US" b="1" dirty="0"/>
            <a:t>計算圓</a:t>
          </a:r>
          <a:endParaRPr lang="en-US" altLang="zh-TW" b="1" dirty="0"/>
        </a:p>
        <a:p>
          <a:r>
            <a:rPr lang="zh-TW" altLang="en-US" b="1" dirty="0"/>
            <a:t>數量</a:t>
          </a:r>
          <a:endParaRPr lang="zh-TW" altLang="en-US" dirty="0"/>
        </a:p>
      </dgm:t>
    </dgm:pt>
    <dgm:pt modelId="{ED1F6716-EA39-43C4-9F16-C12D599A1818}" type="parTrans" cxnId="{5B2DBEB4-5548-4267-BDE0-9C724F365029}">
      <dgm:prSet/>
      <dgm:spPr/>
      <dgm:t>
        <a:bodyPr/>
        <a:lstStyle/>
        <a:p>
          <a:endParaRPr lang="zh-TW" altLang="en-US"/>
        </a:p>
      </dgm:t>
    </dgm:pt>
    <dgm:pt modelId="{BEDBB500-7B44-4870-BF76-96F48BF693F6}" type="sibTrans" cxnId="{5B2DBEB4-5548-4267-BDE0-9C724F365029}">
      <dgm:prSet/>
      <dgm:spPr/>
      <dgm:t>
        <a:bodyPr/>
        <a:lstStyle/>
        <a:p>
          <a:endParaRPr lang="zh-TW" altLang="en-US"/>
        </a:p>
      </dgm:t>
    </dgm:pt>
    <dgm:pt modelId="{F03890E2-B054-455C-AC63-5F6C87880607}">
      <dgm:prSet/>
      <dgm:spPr/>
      <dgm:t>
        <a:bodyPr/>
        <a:lstStyle/>
        <a:p>
          <a:r>
            <a:rPr lang="zh-TW" altLang="en-US" dirty="0"/>
            <a:t>設定</a:t>
          </a:r>
          <a:r>
            <a:rPr lang="en-US" altLang="zh-TW" dirty="0"/>
            <a:t>USB</a:t>
          </a:r>
          <a:r>
            <a:rPr lang="zh-TW" altLang="en-US" dirty="0"/>
            <a:t>路徑</a:t>
          </a:r>
        </a:p>
      </dgm:t>
    </dgm:pt>
    <dgm:pt modelId="{E94851F3-B535-4EA1-8BB0-23D8B606FF30}" type="parTrans" cxnId="{1F63B05B-5D90-44D2-B34B-B834B26C2EDB}">
      <dgm:prSet/>
      <dgm:spPr/>
      <dgm:t>
        <a:bodyPr/>
        <a:lstStyle/>
        <a:p>
          <a:endParaRPr lang="zh-TW" altLang="en-US"/>
        </a:p>
      </dgm:t>
    </dgm:pt>
    <dgm:pt modelId="{DEFAA733-AE39-4131-A058-3CEC6B351E14}" type="sibTrans" cxnId="{1F63B05B-5D90-44D2-B34B-B834B26C2EDB}">
      <dgm:prSet/>
      <dgm:spPr/>
      <dgm:t>
        <a:bodyPr/>
        <a:lstStyle/>
        <a:p>
          <a:endParaRPr lang="zh-TW" altLang="en-US"/>
        </a:p>
      </dgm:t>
    </dgm:pt>
    <dgm:pt modelId="{86102243-18B6-4FB2-8F2D-85459D169D78}">
      <dgm:prSet/>
      <dgm:spPr/>
      <dgm:t>
        <a:bodyPr/>
        <a:lstStyle/>
        <a:p>
          <a:r>
            <a:rPr lang="zh-TW" altLang="en-US" dirty="0"/>
            <a:t>顯示</a:t>
          </a:r>
          <a:r>
            <a:rPr lang="en-US" altLang="zh-TW" dirty="0"/>
            <a:t>mask</a:t>
          </a:r>
          <a:r>
            <a:rPr lang="zh-TW" altLang="en-US" dirty="0"/>
            <a:t>圓的數量</a:t>
          </a:r>
        </a:p>
      </dgm:t>
    </dgm:pt>
    <dgm:pt modelId="{E07B513C-26D9-4791-9D46-C6CD701F9FF3}" type="parTrans" cxnId="{CD5315B2-8A91-4769-B410-AD5B20F46B8C}">
      <dgm:prSet/>
      <dgm:spPr/>
      <dgm:t>
        <a:bodyPr/>
        <a:lstStyle/>
        <a:p>
          <a:endParaRPr lang="zh-TW" altLang="en-US"/>
        </a:p>
      </dgm:t>
    </dgm:pt>
    <dgm:pt modelId="{1DE13052-AED6-4282-8D13-42AA1CCE5430}" type="sibTrans" cxnId="{CD5315B2-8A91-4769-B410-AD5B20F46B8C}">
      <dgm:prSet/>
      <dgm:spPr/>
      <dgm:t>
        <a:bodyPr/>
        <a:lstStyle/>
        <a:p>
          <a:endParaRPr lang="zh-TW" altLang="en-US"/>
        </a:p>
      </dgm:t>
    </dgm:pt>
    <dgm:pt modelId="{C333DC2D-BE97-49E4-861F-76CB2D552D71}">
      <dgm:prSet/>
      <dgm:spPr/>
      <dgm:t>
        <a:bodyPr/>
        <a:lstStyle/>
        <a:p>
          <a:r>
            <a:rPr lang="zh-TW" altLang="en-US" dirty="0"/>
            <a:t>顯示</a:t>
          </a:r>
          <a:r>
            <a:rPr lang="en-US" altLang="zh-TW" dirty="0"/>
            <a:t>mask</a:t>
          </a:r>
          <a:r>
            <a:rPr lang="zh-TW" altLang="en-US" dirty="0"/>
            <a:t>圓的</a:t>
          </a:r>
          <a:endParaRPr lang="en-US" altLang="zh-TW" dirty="0"/>
        </a:p>
        <a:p>
          <a:r>
            <a:rPr lang="zh-TW" altLang="en-US" dirty="0"/>
            <a:t>尺寸</a:t>
          </a:r>
        </a:p>
      </dgm:t>
    </dgm:pt>
    <dgm:pt modelId="{777EB210-FF0D-49B4-BC22-46D8F984A9D7}" type="parTrans" cxnId="{C4C12452-30E7-4354-AD15-6B12CDBF4990}">
      <dgm:prSet/>
      <dgm:spPr/>
      <dgm:t>
        <a:bodyPr/>
        <a:lstStyle/>
        <a:p>
          <a:endParaRPr lang="zh-TW" altLang="en-US"/>
        </a:p>
      </dgm:t>
    </dgm:pt>
    <dgm:pt modelId="{F0164D44-022A-4DA9-BC04-3E5D19A9814B}" type="sibTrans" cxnId="{C4C12452-30E7-4354-AD15-6B12CDBF4990}">
      <dgm:prSet/>
      <dgm:spPr/>
      <dgm:t>
        <a:bodyPr/>
        <a:lstStyle/>
        <a:p>
          <a:endParaRPr lang="zh-TW" altLang="en-US"/>
        </a:p>
      </dgm:t>
    </dgm:pt>
    <dgm:pt modelId="{6AD7F15B-F3B5-4E5C-BFE5-9E4D22BC16CE}">
      <dgm:prSet/>
      <dgm:spPr/>
      <dgm:t>
        <a:bodyPr/>
        <a:lstStyle/>
        <a:p>
          <a:r>
            <a:rPr lang="en-US" altLang="zh-TW" dirty="0"/>
            <a:t>Threshold</a:t>
          </a:r>
          <a:endParaRPr lang="zh-TW" altLang="en-US" dirty="0"/>
        </a:p>
      </dgm:t>
    </dgm:pt>
    <dgm:pt modelId="{5C1D4CA7-2BB3-48BD-9A4F-649394DDA145}" type="parTrans" cxnId="{BE320C60-ABE9-4CA7-A6DB-36C4B6355331}">
      <dgm:prSet/>
      <dgm:spPr/>
      <dgm:t>
        <a:bodyPr/>
        <a:lstStyle/>
        <a:p>
          <a:endParaRPr lang="zh-TW" altLang="en-US"/>
        </a:p>
      </dgm:t>
    </dgm:pt>
    <dgm:pt modelId="{C05334DE-2542-4D1F-88DF-2BBC8AD6636B}" type="sibTrans" cxnId="{BE320C60-ABE9-4CA7-A6DB-36C4B6355331}">
      <dgm:prSet/>
      <dgm:spPr/>
      <dgm:t>
        <a:bodyPr/>
        <a:lstStyle/>
        <a:p>
          <a:endParaRPr lang="zh-TW" altLang="en-US"/>
        </a:p>
      </dgm:t>
    </dgm:pt>
    <dgm:pt modelId="{5438AE82-40F4-41DF-BB3D-677BAA2E6B34}">
      <dgm:prSet/>
      <dgm:spPr/>
      <dgm:t>
        <a:bodyPr/>
        <a:lstStyle/>
        <a:p>
          <a:r>
            <a:rPr lang="en-US" altLang="zh-TW" dirty="0"/>
            <a:t>Morphology</a:t>
          </a:r>
          <a:endParaRPr lang="zh-TW" altLang="en-US" dirty="0"/>
        </a:p>
      </dgm:t>
    </dgm:pt>
    <dgm:pt modelId="{F6BCA7FE-ECAF-4224-A9AF-85C5614F42BD}" type="parTrans" cxnId="{667DD1DC-03CE-46E6-82B3-D01F59721B18}">
      <dgm:prSet/>
      <dgm:spPr/>
      <dgm:t>
        <a:bodyPr/>
        <a:lstStyle/>
        <a:p>
          <a:endParaRPr lang="zh-TW" altLang="en-US"/>
        </a:p>
      </dgm:t>
    </dgm:pt>
    <dgm:pt modelId="{273192FF-9FCB-4CD7-804A-D0015B474DB1}" type="sibTrans" cxnId="{667DD1DC-03CE-46E6-82B3-D01F59721B18}">
      <dgm:prSet/>
      <dgm:spPr/>
      <dgm:t>
        <a:bodyPr/>
        <a:lstStyle/>
        <a:p>
          <a:endParaRPr lang="zh-TW" altLang="en-US"/>
        </a:p>
      </dgm:t>
    </dgm:pt>
    <dgm:pt modelId="{A1A9A850-01AA-4C4A-BD54-F8D673DF3516}">
      <dgm:prSet/>
      <dgm:spPr/>
      <dgm:t>
        <a:bodyPr/>
        <a:lstStyle/>
        <a:p>
          <a:r>
            <a:rPr lang="en-US" altLang="zh-TW" dirty="0" err="1"/>
            <a:t>HoughCircles</a:t>
          </a:r>
          <a:endParaRPr lang="zh-TW" altLang="en-US" dirty="0"/>
        </a:p>
      </dgm:t>
    </dgm:pt>
    <dgm:pt modelId="{D9625ACC-254E-4087-AD6C-2994D91823E0}" type="parTrans" cxnId="{B28CC8F5-3483-4741-8000-7CE6F689A48B}">
      <dgm:prSet/>
      <dgm:spPr/>
      <dgm:t>
        <a:bodyPr/>
        <a:lstStyle/>
        <a:p>
          <a:endParaRPr lang="zh-TW" altLang="en-US"/>
        </a:p>
      </dgm:t>
    </dgm:pt>
    <dgm:pt modelId="{F2F547C3-CA45-408C-B50E-A8EF5FDED7DF}" type="sibTrans" cxnId="{B28CC8F5-3483-4741-8000-7CE6F689A48B}">
      <dgm:prSet/>
      <dgm:spPr/>
      <dgm:t>
        <a:bodyPr/>
        <a:lstStyle/>
        <a:p>
          <a:endParaRPr lang="zh-TW" altLang="en-US"/>
        </a:p>
      </dgm:t>
    </dgm:pt>
    <dgm:pt modelId="{F0A186EB-0D51-4067-B8C7-91282B649CCF}">
      <dgm:prSet/>
      <dgm:spPr/>
      <dgm:t>
        <a:bodyPr/>
        <a:lstStyle/>
        <a:p>
          <a:r>
            <a:rPr lang="zh-TW" altLang="en-US" dirty="0"/>
            <a:t>將取出的圓貼到</a:t>
          </a:r>
          <a:r>
            <a:rPr lang="en-US" altLang="zh-TW" dirty="0"/>
            <a:t>mask</a:t>
          </a:r>
          <a:endParaRPr lang="zh-TW" altLang="en-US" dirty="0"/>
        </a:p>
      </dgm:t>
    </dgm:pt>
    <dgm:pt modelId="{323023C0-38A6-4D29-A724-A304E1F0D689}" type="parTrans" cxnId="{A704298B-85B9-45F0-A5FE-F4854161AD34}">
      <dgm:prSet/>
      <dgm:spPr/>
      <dgm:t>
        <a:bodyPr/>
        <a:lstStyle/>
        <a:p>
          <a:endParaRPr lang="zh-TW" altLang="en-US"/>
        </a:p>
      </dgm:t>
    </dgm:pt>
    <dgm:pt modelId="{B56C11EF-D2D3-43C7-9F6A-B34A61DBCC1C}" type="sibTrans" cxnId="{A704298B-85B9-45F0-A5FE-F4854161AD34}">
      <dgm:prSet/>
      <dgm:spPr/>
      <dgm:t>
        <a:bodyPr/>
        <a:lstStyle/>
        <a:p>
          <a:endParaRPr lang="zh-TW" altLang="en-US"/>
        </a:p>
      </dgm:t>
    </dgm:pt>
    <dgm:pt modelId="{CF8EADD5-B279-41FD-9825-58C19AAF0995}">
      <dgm:prSet/>
      <dgm:spPr/>
      <dgm:t>
        <a:bodyPr/>
        <a:lstStyle/>
        <a:p>
          <a:r>
            <a:rPr lang="zh-TW" altLang="en-US" dirty="0"/>
            <a:t>計算</a:t>
          </a:r>
          <a:r>
            <a:rPr lang="en-US" altLang="zh-TW" dirty="0"/>
            <a:t>mask</a:t>
          </a:r>
          <a:r>
            <a:rPr lang="zh-TW" altLang="en-US" dirty="0"/>
            <a:t>圓的數量</a:t>
          </a:r>
        </a:p>
      </dgm:t>
    </dgm:pt>
    <dgm:pt modelId="{DBFBA768-D200-4A0D-9AD6-230BF9EF1189}" type="parTrans" cxnId="{915465DD-B225-4BA8-8ACD-CD6F91D8BC59}">
      <dgm:prSet/>
      <dgm:spPr/>
      <dgm:t>
        <a:bodyPr/>
        <a:lstStyle/>
        <a:p>
          <a:endParaRPr lang="zh-TW" altLang="en-US"/>
        </a:p>
      </dgm:t>
    </dgm:pt>
    <dgm:pt modelId="{925B450C-62BE-4A39-9305-5E05D96E7429}" type="sibTrans" cxnId="{915465DD-B225-4BA8-8ACD-CD6F91D8BC59}">
      <dgm:prSet/>
      <dgm:spPr/>
      <dgm:t>
        <a:bodyPr/>
        <a:lstStyle/>
        <a:p>
          <a:endParaRPr lang="zh-TW" altLang="en-US"/>
        </a:p>
      </dgm:t>
    </dgm:pt>
    <dgm:pt modelId="{F2636DE5-F3D1-444C-AE00-32C479434981}">
      <dgm:prSet/>
      <dgm:spPr/>
      <dgm:t>
        <a:bodyPr/>
        <a:lstStyle/>
        <a:p>
          <a:r>
            <a:rPr lang="zh-TW" altLang="en-US" dirty="0"/>
            <a:t>從</a:t>
          </a:r>
          <a:r>
            <a:rPr lang="en-US" altLang="zh-TW" dirty="0"/>
            <a:t>mask</a:t>
          </a:r>
          <a:r>
            <a:rPr lang="zh-TW" altLang="en-US" dirty="0"/>
            <a:t>的圓</a:t>
          </a:r>
          <a:endParaRPr lang="en-US" altLang="zh-TW" dirty="0"/>
        </a:p>
        <a:p>
          <a:r>
            <a:rPr lang="zh-TW" altLang="en-US" dirty="0"/>
            <a:t>做霍夫取尺寸</a:t>
          </a:r>
        </a:p>
      </dgm:t>
    </dgm:pt>
    <dgm:pt modelId="{75317236-8E88-402A-815A-CDE9999E0030}" type="parTrans" cxnId="{2C1E020E-E14D-4265-8F69-ABFA070AFCD0}">
      <dgm:prSet/>
      <dgm:spPr/>
      <dgm:t>
        <a:bodyPr/>
        <a:lstStyle/>
        <a:p>
          <a:endParaRPr lang="zh-TW" altLang="en-US"/>
        </a:p>
      </dgm:t>
    </dgm:pt>
    <dgm:pt modelId="{DE1A3282-40F6-47A2-81B4-1689B831040E}" type="sibTrans" cxnId="{2C1E020E-E14D-4265-8F69-ABFA070AFCD0}">
      <dgm:prSet/>
      <dgm:spPr/>
      <dgm:t>
        <a:bodyPr/>
        <a:lstStyle/>
        <a:p>
          <a:endParaRPr lang="zh-TW" altLang="en-US"/>
        </a:p>
      </dgm:t>
    </dgm:pt>
    <dgm:pt modelId="{9C3D64EB-5FDB-428F-9388-61333564CA9E}" type="pres">
      <dgm:prSet presAssocID="{1D1DA1BC-8107-43BD-A787-1B7F7F2793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51EF12F-3496-4E5B-AF20-C8A767D887E1}" type="pres">
      <dgm:prSet presAssocID="{E658B2B5-AFB9-45BD-B035-903CF7B19FF1}" presName="hierRoot1" presStyleCnt="0">
        <dgm:presLayoutVars>
          <dgm:hierBranch val="init"/>
        </dgm:presLayoutVars>
      </dgm:prSet>
      <dgm:spPr/>
    </dgm:pt>
    <dgm:pt modelId="{991C8248-2308-43F1-A588-0ABDDC519745}" type="pres">
      <dgm:prSet presAssocID="{E658B2B5-AFB9-45BD-B035-903CF7B19FF1}" presName="rootComposite1" presStyleCnt="0"/>
      <dgm:spPr/>
    </dgm:pt>
    <dgm:pt modelId="{D581B578-3353-4696-9D2B-3FB382CB87DD}" type="pres">
      <dgm:prSet presAssocID="{E658B2B5-AFB9-45BD-B035-903CF7B19FF1}" presName="rootText1" presStyleLbl="node0" presStyleIdx="0" presStyleCnt="1">
        <dgm:presLayoutVars>
          <dgm:chPref val="3"/>
        </dgm:presLayoutVars>
      </dgm:prSet>
      <dgm:spPr/>
    </dgm:pt>
    <dgm:pt modelId="{89173FA2-7CAA-43BD-ACCE-DA3F808EA9DA}" type="pres">
      <dgm:prSet presAssocID="{E658B2B5-AFB9-45BD-B035-903CF7B19FF1}" presName="rootConnector1" presStyleLbl="node1" presStyleIdx="0" presStyleCnt="0"/>
      <dgm:spPr/>
    </dgm:pt>
    <dgm:pt modelId="{78E2558B-D055-4EFD-8D5D-645B138F9E72}" type="pres">
      <dgm:prSet presAssocID="{E658B2B5-AFB9-45BD-B035-903CF7B19FF1}" presName="hierChild2" presStyleCnt="0"/>
      <dgm:spPr/>
    </dgm:pt>
    <dgm:pt modelId="{B9426E23-2D5D-4865-8A16-1BC48BFBAA93}" type="pres">
      <dgm:prSet presAssocID="{E1937189-254A-4258-A905-D73587344EF8}" presName="Name37" presStyleLbl="parChTrans1D2" presStyleIdx="0" presStyleCnt="3"/>
      <dgm:spPr/>
    </dgm:pt>
    <dgm:pt modelId="{CE90CB13-205F-4E01-9F41-16EBECD91E92}" type="pres">
      <dgm:prSet presAssocID="{0101E05A-2FDC-4A28-B4FD-2FF586973845}" presName="hierRoot2" presStyleCnt="0">
        <dgm:presLayoutVars>
          <dgm:hierBranch val="init"/>
        </dgm:presLayoutVars>
      </dgm:prSet>
      <dgm:spPr/>
    </dgm:pt>
    <dgm:pt modelId="{D8B61525-C9E8-4E9C-97F5-42AFD81B59F4}" type="pres">
      <dgm:prSet presAssocID="{0101E05A-2FDC-4A28-B4FD-2FF586973845}" presName="rootComposite" presStyleCnt="0"/>
      <dgm:spPr/>
    </dgm:pt>
    <dgm:pt modelId="{95DD3ADD-D8DB-4529-BBF0-9A16DB7B3F10}" type="pres">
      <dgm:prSet presAssocID="{0101E05A-2FDC-4A28-B4FD-2FF586973845}" presName="rootText" presStyleLbl="node2" presStyleIdx="0" presStyleCnt="3">
        <dgm:presLayoutVars>
          <dgm:chPref val="3"/>
        </dgm:presLayoutVars>
      </dgm:prSet>
      <dgm:spPr/>
    </dgm:pt>
    <dgm:pt modelId="{F46418F6-580C-4E68-96B3-F24B3454999C}" type="pres">
      <dgm:prSet presAssocID="{0101E05A-2FDC-4A28-B4FD-2FF586973845}" presName="rootConnector" presStyleLbl="node2" presStyleIdx="0" presStyleCnt="3"/>
      <dgm:spPr/>
    </dgm:pt>
    <dgm:pt modelId="{23920478-F232-410A-A843-0843E266AB4C}" type="pres">
      <dgm:prSet presAssocID="{0101E05A-2FDC-4A28-B4FD-2FF586973845}" presName="hierChild4" presStyleCnt="0"/>
      <dgm:spPr/>
    </dgm:pt>
    <dgm:pt modelId="{5A8BBF07-8981-4A62-AA41-179FAAD703EC}" type="pres">
      <dgm:prSet presAssocID="{E94851F3-B535-4EA1-8BB0-23D8B606FF30}" presName="Name37" presStyleLbl="parChTrans1D3" presStyleIdx="0" presStyleCnt="6"/>
      <dgm:spPr/>
    </dgm:pt>
    <dgm:pt modelId="{9A1A8AC0-1683-4705-920A-8661EF6F756F}" type="pres">
      <dgm:prSet presAssocID="{F03890E2-B054-455C-AC63-5F6C87880607}" presName="hierRoot2" presStyleCnt="0">
        <dgm:presLayoutVars>
          <dgm:hierBranch val="init"/>
        </dgm:presLayoutVars>
      </dgm:prSet>
      <dgm:spPr/>
    </dgm:pt>
    <dgm:pt modelId="{5063BDEE-2A30-4840-BD20-6BB01CCD0D45}" type="pres">
      <dgm:prSet presAssocID="{F03890E2-B054-455C-AC63-5F6C87880607}" presName="rootComposite" presStyleCnt="0"/>
      <dgm:spPr/>
    </dgm:pt>
    <dgm:pt modelId="{173E150A-3169-4FC6-B91A-7B82DBEEC50A}" type="pres">
      <dgm:prSet presAssocID="{F03890E2-B054-455C-AC63-5F6C87880607}" presName="rootText" presStyleLbl="node3" presStyleIdx="0" presStyleCnt="6">
        <dgm:presLayoutVars>
          <dgm:chPref val="3"/>
        </dgm:presLayoutVars>
      </dgm:prSet>
      <dgm:spPr/>
    </dgm:pt>
    <dgm:pt modelId="{FC416DBA-E2CB-4C3C-A251-1135C385978F}" type="pres">
      <dgm:prSet presAssocID="{F03890E2-B054-455C-AC63-5F6C87880607}" presName="rootConnector" presStyleLbl="node3" presStyleIdx="0" presStyleCnt="6"/>
      <dgm:spPr/>
    </dgm:pt>
    <dgm:pt modelId="{083D0C25-5595-42E1-93F9-1A9971948B40}" type="pres">
      <dgm:prSet presAssocID="{F03890E2-B054-455C-AC63-5F6C87880607}" presName="hierChild4" presStyleCnt="0"/>
      <dgm:spPr/>
    </dgm:pt>
    <dgm:pt modelId="{55FF7E4E-D887-4836-9521-15A91EAE4383}" type="pres">
      <dgm:prSet presAssocID="{F03890E2-B054-455C-AC63-5F6C87880607}" presName="hierChild5" presStyleCnt="0"/>
      <dgm:spPr/>
    </dgm:pt>
    <dgm:pt modelId="{F8FB0574-769B-4869-9E7E-FC8E1FB984B5}" type="pres">
      <dgm:prSet presAssocID="{0101E05A-2FDC-4A28-B4FD-2FF586973845}" presName="hierChild5" presStyleCnt="0"/>
      <dgm:spPr/>
    </dgm:pt>
    <dgm:pt modelId="{454514FA-AD51-4056-B047-53C1117A26DB}" type="pres">
      <dgm:prSet presAssocID="{8DD27D1B-B4F1-4C40-BA0C-1FFD4C308ADD}" presName="Name37" presStyleLbl="parChTrans1D2" presStyleIdx="1" presStyleCnt="3"/>
      <dgm:spPr/>
    </dgm:pt>
    <dgm:pt modelId="{AF980604-B989-431F-A4A8-0A6980001172}" type="pres">
      <dgm:prSet presAssocID="{240FDF11-006C-4294-980B-511F5D423F40}" presName="hierRoot2" presStyleCnt="0">
        <dgm:presLayoutVars>
          <dgm:hierBranch val="init"/>
        </dgm:presLayoutVars>
      </dgm:prSet>
      <dgm:spPr/>
    </dgm:pt>
    <dgm:pt modelId="{AE50A880-B057-4AA1-98A7-D7A9F195B6EA}" type="pres">
      <dgm:prSet presAssocID="{240FDF11-006C-4294-980B-511F5D423F40}" presName="rootComposite" presStyleCnt="0"/>
      <dgm:spPr/>
    </dgm:pt>
    <dgm:pt modelId="{295BB9D7-21FA-4778-9135-3E30FC2CB69D}" type="pres">
      <dgm:prSet presAssocID="{240FDF11-006C-4294-980B-511F5D423F40}" presName="rootText" presStyleLbl="node2" presStyleIdx="1" presStyleCnt="3">
        <dgm:presLayoutVars>
          <dgm:chPref val="3"/>
        </dgm:presLayoutVars>
      </dgm:prSet>
      <dgm:spPr/>
    </dgm:pt>
    <dgm:pt modelId="{359AD75B-1DCD-4901-9FEB-A6DFD8F83017}" type="pres">
      <dgm:prSet presAssocID="{240FDF11-006C-4294-980B-511F5D423F40}" presName="rootConnector" presStyleLbl="node2" presStyleIdx="1" presStyleCnt="3"/>
      <dgm:spPr/>
    </dgm:pt>
    <dgm:pt modelId="{A7DA249D-E20A-4AAA-9B5C-8C7B68E8EE33}" type="pres">
      <dgm:prSet presAssocID="{240FDF11-006C-4294-980B-511F5D423F40}" presName="hierChild4" presStyleCnt="0"/>
      <dgm:spPr/>
    </dgm:pt>
    <dgm:pt modelId="{21B4F0D8-4D62-4EDE-B0D7-3F7A55CC6AFC}" type="pres">
      <dgm:prSet presAssocID="{1BBA0C2E-ECA0-4756-9DE6-6E049574E784}" presName="Name37" presStyleLbl="parChTrans1D3" presStyleIdx="1" presStyleCnt="6"/>
      <dgm:spPr/>
    </dgm:pt>
    <dgm:pt modelId="{B1EC18A4-3D9E-4B17-9F16-FE36E7D0F913}" type="pres">
      <dgm:prSet presAssocID="{E4162082-8C28-46E6-B4FE-1634D3DCCF18}" presName="hierRoot2" presStyleCnt="0">
        <dgm:presLayoutVars>
          <dgm:hierBranch val="init"/>
        </dgm:presLayoutVars>
      </dgm:prSet>
      <dgm:spPr/>
    </dgm:pt>
    <dgm:pt modelId="{23654097-3E3F-484C-9A33-EC72BAEF4D22}" type="pres">
      <dgm:prSet presAssocID="{E4162082-8C28-46E6-B4FE-1634D3DCCF18}" presName="rootComposite" presStyleCnt="0"/>
      <dgm:spPr/>
    </dgm:pt>
    <dgm:pt modelId="{2CCA3293-1B25-4B5B-B7F5-9C9707ADF666}" type="pres">
      <dgm:prSet presAssocID="{E4162082-8C28-46E6-B4FE-1634D3DCCF18}" presName="rootText" presStyleLbl="node3" presStyleIdx="1" presStyleCnt="6">
        <dgm:presLayoutVars>
          <dgm:chPref val="3"/>
        </dgm:presLayoutVars>
      </dgm:prSet>
      <dgm:spPr/>
    </dgm:pt>
    <dgm:pt modelId="{008E1EDA-5789-4354-AB83-D79FFAEED59F}" type="pres">
      <dgm:prSet presAssocID="{E4162082-8C28-46E6-B4FE-1634D3DCCF18}" presName="rootConnector" presStyleLbl="node3" presStyleIdx="1" presStyleCnt="6"/>
      <dgm:spPr/>
    </dgm:pt>
    <dgm:pt modelId="{192CCB9A-1375-4880-B6F0-2BA8499DFBAC}" type="pres">
      <dgm:prSet presAssocID="{E4162082-8C28-46E6-B4FE-1634D3DCCF18}" presName="hierChild4" presStyleCnt="0"/>
      <dgm:spPr/>
    </dgm:pt>
    <dgm:pt modelId="{DFF384FB-27C8-4A57-B68B-281054EEBDFE}" type="pres">
      <dgm:prSet presAssocID="{5C1D4CA7-2BB3-48BD-9A4F-649394DDA145}" presName="Name37" presStyleLbl="parChTrans1D4" presStyleIdx="0" presStyleCnt="6"/>
      <dgm:spPr/>
    </dgm:pt>
    <dgm:pt modelId="{74568416-EB04-445B-A5F3-7BB61A67B6E9}" type="pres">
      <dgm:prSet presAssocID="{6AD7F15B-F3B5-4E5C-BFE5-9E4D22BC16CE}" presName="hierRoot2" presStyleCnt="0">
        <dgm:presLayoutVars>
          <dgm:hierBranch val="init"/>
        </dgm:presLayoutVars>
      </dgm:prSet>
      <dgm:spPr/>
    </dgm:pt>
    <dgm:pt modelId="{EE89D23C-704C-4D35-9427-B2BDE660D459}" type="pres">
      <dgm:prSet presAssocID="{6AD7F15B-F3B5-4E5C-BFE5-9E4D22BC16CE}" presName="rootComposite" presStyleCnt="0"/>
      <dgm:spPr/>
    </dgm:pt>
    <dgm:pt modelId="{BB9D18A3-DEDF-46EE-B09A-F1B5CA5DB7F9}" type="pres">
      <dgm:prSet presAssocID="{6AD7F15B-F3B5-4E5C-BFE5-9E4D22BC16CE}" presName="rootText" presStyleLbl="node4" presStyleIdx="0" presStyleCnt="6">
        <dgm:presLayoutVars>
          <dgm:chPref val="3"/>
        </dgm:presLayoutVars>
      </dgm:prSet>
      <dgm:spPr/>
    </dgm:pt>
    <dgm:pt modelId="{A9A709DE-4F6C-43FA-A972-39F809122ED7}" type="pres">
      <dgm:prSet presAssocID="{6AD7F15B-F3B5-4E5C-BFE5-9E4D22BC16CE}" presName="rootConnector" presStyleLbl="node4" presStyleIdx="0" presStyleCnt="6"/>
      <dgm:spPr/>
    </dgm:pt>
    <dgm:pt modelId="{04A6790E-6154-423D-A32B-DA31C082B4ED}" type="pres">
      <dgm:prSet presAssocID="{6AD7F15B-F3B5-4E5C-BFE5-9E4D22BC16CE}" presName="hierChild4" presStyleCnt="0"/>
      <dgm:spPr/>
    </dgm:pt>
    <dgm:pt modelId="{897FBDE3-6DB5-4E3E-A78A-A7479A1C7D26}" type="pres">
      <dgm:prSet presAssocID="{F6BCA7FE-ECAF-4224-A9AF-85C5614F42BD}" presName="Name37" presStyleLbl="parChTrans1D4" presStyleIdx="1" presStyleCnt="6"/>
      <dgm:spPr/>
    </dgm:pt>
    <dgm:pt modelId="{E53B8587-54DA-45D4-BE11-CD73DCB39221}" type="pres">
      <dgm:prSet presAssocID="{5438AE82-40F4-41DF-BB3D-677BAA2E6B34}" presName="hierRoot2" presStyleCnt="0">
        <dgm:presLayoutVars>
          <dgm:hierBranch val="init"/>
        </dgm:presLayoutVars>
      </dgm:prSet>
      <dgm:spPr/>
    </dgm:pt>
    <dgm:pt modelId="{B7EC880E-1808-4BCF-BFD9-6E619283D92E}" type="pres">
      <dgm:prSet presAssocID="{5438AE82-40F4-41DF-BB3D-677BAA2E6B34}" presName="rootComposite" presStyleCnt="0"/>
      <dgm:spPr/>
    </dgm:pt>
    <dgm:pt modelId="{0F55EEF7-8641-4DF0-A6FD-20E5E561B165}" type="pres">
      <dgm:prSet presAssocID="{5438AE82-40F4-41DF-BB3D-677BAA2E6B34}" presName="rootText" presStyleLbl="node4" presStyleIdx="1" presStyleCnt="6">
        <dgm:presLayoutVars>
          <dgm:chPref val="3"/>
        </dgm:presLayoutVars>
      </dgm:prSet>
      <dgm:spPr/>
    </dgm:pt>
    <dgm:pt modelId="{1F4F1C05-D4D6-4C43-96D8-CF88FA31DDC6}" type="pres">
      <dgm:prSet presAssocID="{5438AE82-40F4-41DF-BB3D-677BAA2E6B34}" presName="rootConnector" presStyleLbl="node4" presStyleIdx="1" presStyleCnt="6"/>
      <dgm:spPr/>
    </dgm:pt>
    <dgm:pt modelId="{4362F9AD-F6D4-4F7A-AF6D-50A1316AD090}" type="pres">
      <dgm:prSet presAssocID="{5438AE82-40F4-41DF-BB3D-677BAA2E6B34}" presName="hierChild4" presStyleCnt="0"/>
      <dgm:spPr/>
    </dgm:pt>
    <dgm:pt modelId="{4D4563F6-465A-48FA-88EB-6603D873172C}" type="pres">
      <dgm:prSet presAssocID="{D9625ACC-254E-4087-AD6C-2994D91823E0}" presName="Name37" presStyleLbl="parChTrans1D4" presStyleIdx="2" presStyleCnt="6"/>
      <dgm:spPr/>
    </dgm:pt>
    <dgm:pt modelId="{02C2E9FA-4CD4-4832-84C6-2A4345A745DF}" type="pres">
      <dgm:prSet presAssocID="{A1A9A850-01AA-4C4A-BD54-F8D673DF3516}" presName="hierRoot2" presStyleCnt="0">
        <dgm:presLayoutVars>
          <dgm:hierBranch val="init"/>
        </dgm:presLayoutVars>
      </dgm:prSet>
      <dgm:spPr/>
    </dgm:pt>
    <dgm:pt modelId="{782BA310-ACE0-4BD2-963D-332ACF40FBF7}" type="pres">
      <dgm:prSet presAssocID="{A1A9A850-01AA-4C4A-BD54-F8D673DF3516}" presName="rootComposite" presStyleCnt="0"/>
      <dgm:spPr/>
    </dgm:pt>
    <dgm:pt modelId="{A1BAD668-79B5-401C-A398-C7A20D9FC615}" type="pres">
      <dgm:prSet presAssocID="{A1A9A850-01AA-4C4A-BD54-F8D673DF3516}" presName="rootText" presStyleLbl="node4" presStyleIdx="2" presStyleCnt="6">
        <dgm:presLayoutVars>
          <dgm:chPref val="3"/>
        </dgm:presLayoutVars>
      </dgm:prSet>
      <dgm:spPr/>
    </dgm:pt>
    <dgm:pt modelId="{0C0093B5-BA70-4201-9E52-782F3BA5F1DA}" type="pres">
      <dgm:prSet presAssocID="{A1A9A850-01AA-4C4A-BD54-F8D673DF3516}" presName="rootConnector" presStyleLbl="node4" presStyleIdx="2" presStyleCnt="6"/>
      <dgm:spPr/>
    </dgm:pt>
    <dgm:pt modelId="{AF4023B0-6C4D-4142-8188-B88F5654E0FA}" type="pres">
      <dgm:prSet presAssocID="{A1A9A850-01AA-4C4A-BD54-F8D673DF3516}" presName="hierChild4" presStyleCnt="0"/>
      <dgm:spPr/>
    </dgm:pt>
    <dgm:pt modelId="{E1D17AAF-9DD7-4B72-BE88-56A2C11193D3}" type="pres">
      <dgm:prSet presAssocID="{A1A9A850-01AA-4C4A-BD54-F8D673DF3516}" presName="hierChild5" presStyleCnt="0"/>
      <dgm:spPr/>
    </dgm:pt>
    <dgm:pt modelId="{36D5C900-2DBF-4D3A-844B-A0C360A0CB14}" type="pres">
      <dgm:prSet presAssocID="{5438AE82-40F4-41DF-BB3D-677BAA2E6B34}" presName="hierChild5" presStyleCnt="0"/>
      <dgm:spPr/>
    </dgm:pt>
    <dgm:pt modelId="{CB17D5A5-2D04-48A4-B531-7E43D2905286}" type="pres">
      <dgm:prSet presAssocID="{6AD7F15B-F3B5-4E5C-BFE5-9E4D22BC16CE}" presName="hierChild5" presStyleCnt="0"/>
      <dgm:spPr/>
    </dgm:pt>
    <dgm:pt modelId="{EF1F3137-39A8-4C4A-B978-3E4A1A52EA38}" type="pres">
      <dgm:prSet presAssocID="{E4162082-8C28-46E6-B4FE-1634D3DCCF18}" presName="hierChild5" presStyleCnt="0"/>
      <dgm:spPr/>
    </dgm:pt>
    <dgm:pt modelId="{ADEA396D-0F31-43FC-B0C1-AFB5E77FAF61}" type="pres">
      <dgm:prSet presAssocID="{ED1F6716-EA39-43C4-9F16-C12D599A1818}" presName="Name37" presStyleLbl="parChTrans1D3" presStyleIdx="2" presStyleCnt="6"/>
      <dgm:spPr/>
    </dgm:pt>
    <dgm:pt modelId="{FE074496-6A50-40AA-9C26-C59EEAA61522}" type="pres">
      <dgm:prSet presAssocID="{A95DDCCE-3188-4BFF-8D13-7EBD0AD79374}" presName="hierRoot2" presStyleCnt="0">
        <dgm:presLayoutVars>
          <dgm:hierBranch val="init"/>
        </dgm:presLayoutVars>
      </dgm:prSet>
      <dgm:spPr/>
    </dgm:pt>
    <dgm:pt modelId="{4C88716F-7142-4C75-8ADE-0D441551CF35}" type="pres">
      <dgm:prSet presAssocID="{A95DDCCE-3188-4BFF-8D13-7EBD0AD79374}" presName="rootComposite" presStyleCnt="0"/>
      <dgm:spPr/>
    </dgm:pt>
    <dgm:pt modelId="{0957C4A4-4432-4279-95A1-8F28D59A4FD1}" type="pres">
      <dgm:prSet presAssocID="{A95DDCCE-3188-4BFF-8D13-7EBD0AD79374}" presName="rootText" presStyleLbl="node3" presStyleIdx="2" presStyleCnt="6">
        <dgm:presLayoutVars>
          <dgm:chPref val="3"/>
        </dgm:presLayoutVars>
      </dgm:prSet>
      <dgm:spPr/>
    </dgm:pt>
    <dgm:pt modelId="{B10F2673-A4AF-4D9D-96C2-CA5A73DFDE57}" type="pres">
      <dgm:prSet presAssocID="{A95DDCCE-3188-4BFF-8D13-7EBD0AD79374}" presName="rootConnector" presStyleLbl="node3" presStyleIdx="2" presStyleCnt="6"/>
      <dgm:spPr/>
    </dgm:pt>
    <dgm:pt modelId="{21B5FC72-E083-4B03-A4FE-736AB0F9DE13}" type="pres">
      <dgm:prSet presAssocID="{A95DDCCE-3188-4BFF-8D13-7EBD0AD79374}" presName="hierChild4" presStyleCnt="0"/>
      <dgm:spPr/>
    </dgm:pt>
    <dgm:pt modelId="{83162CEA-7503-4F38-9D12-0D23C26A04F2}" type="pres">
      <dgm:prSet presAssocID="{323023C0-38A6-4D29-A724-A304E1F0D689}" presName="Name37" presStyleLbl="parChTrans1D4" presStyleIdx="3" presStyleCnt="6"/>
      <dgm:spPr/>
    </dgm:pt>
    <dgm:pt modelId="{41DE43D3-8CB8-4A5A-99C6-3FE47FFDE5E2}" type="pres">
      <dgm:prSet presAssocID="{F0A186EB-0D51-4067-B8C7-91282B649CCF}" presName="hierRoot2" presStyleCnt="0">
        <dgm:presLayoutVars>
          <dgm:hierBranch val="init"/>
        </dgm:presLayoutVars>
      </dgm:prSet>
      <dgm:spPr/>
    </dgm:pt>
    <dgm:pt modelId="{7B12B477-FCCB-4FBC-8A6B-6E1A68498759}" type="pres">
      <dgm:prSet presAssocID="{F0A186EB-0D51-4067-B8C7-91282B649CCF}" presName="rootComposite" presStyleCnt="0"/>
      <dgm:spPr/>
    </dgm:pt>
    <dgm:pt modelId="{0E761F2B-9075-4E9A-98EF-2EB6B08715CD}" type="pres">
      <dgm:prSet presAssocID="{F0A186EB-0D51-4067-B8C7-91282B649CCF}" presName="rootText" presStyleLbl="node4" presStyleIdx="3" presStyleCnt="6">
        <dgm:presLayoutVars>
          <dgm:chPref val="3"/>
        </dgm:presLayoutVars>
      </dgm:prSet>
      <dgm:spPr/>
    </dgm:pt>
    <dgm:pt modelId="{B2A3169A-01BB-4601-A29A-BB3CE2954C45}" type="pres">
      <dgm:prSet presAssocID="{F0A186EB-0D51-4067-B8C7-91282B649CCF}" presName="rootConnector" presStyleLbl="node4" presStyleIdx="3" presStyleCnt="6"/>
      <dgm:spPr/>
    </dgm:pt>
    <dgm:pt modelId="{4BD5ADAF-2672-41FB-BE55-0B868746AB49}" type="pres">
      <dgm:prSet presAssocID="{F0A186EB-0D51-4067-B8C7-91282B649CCF}" presName="hierChild4" presStyleCnt="0"/>
      <dgm:spPr/>
    </dgm:pt>
    <dgm:pt modelId="{6BB20657-B7FF-4956-BE57-2CC210787A47}" type="pres">
      <dgm:prSet presAssocID="{DBFBA768-D200-4A0D-9AD6-230BF9EF1189}" presName="Name37" presStyleLbl="parChTrans1D4" presStyleIdx="4" presStyleCnt="6"/>
      <dgm:spPr/>
    </dgm:pt>
    <dgm:pt modelId="{991AF989-DC65-47EA-9CF9-7D50E3FF2C46}" type="pres">
      <dgm:prSet presAssocID="{CF8EADD5-B279-41FD-9825-58C19AAF0995}" presName="hierRoot2" presStyleCnt="0">
        <dgm:presLayoutVars>
          <dgm:hierBranch val="init"/>
        </dgm:presLayoutVars>
      </dgm:prSet>
      <dgm:spPr/>
    </dgm:pt>
    <dgm:pt modelId="{E399631B-4131-4F0F-9951-082B7986D725}" type="pres">
      <dgm:prSet presAssocID="{CF8EADD5-B279-41FD-9825-58C19AAF0995}" presName="rootComposite" presStyleCnt="0"/>
      <dgm:spPr/>
    </dgm:pt>
    <dgm:pt modelId="{07871F38-9BDE-44D9-AA11-646C45138EFE}" type="pres">
      <dgm:prSet presAssocID="{CF8EADD5-B279-41FD-9825-58C19AAF0995}" presName="rootText" presStyleLbl="node4" presStyleIdx="4" presStyleCnt="6">
        <dgm:presLayoutVars>
          <dgm:chPref val="3"/>
        </dgm:presLayoutVars>
      </dgm:prSet>
      <dgm:spPr/>
    </dgm:pt>
    <dgm:pt modelId="{AC64C67F-BE6A-4078-824F-401971AA7161}" type="pres">
      <dgm:prSet presAssocID="{CF8EADD5-B279-41FD-9825-58C19AAF0995}" presName="rootConnector" presStyleLbl="node4" presStyleIdx="4" presStyleCnt="6"/>
      <dgm:spPr/>
    </dgm:pt>
    <dgm:pt modelId="{2A0591EE-1D98-4AD0-9430-80B8235B5EB5}" type="pres">
      <dgm:prSet presAssocID="{CF8EADD5-B279-41FD-9825-58C19AAF0995}" presName="hierChild4" presStyleCnt="0"/>
      <dgm:spPr/>
    </dgm:pt>
    <dgm:pt modelId="{98AAA9A6-4530-4D75-AFBE-87BC1F5561FB}" type="pres">
      <dgm:prSet presAssocID="{CF8EADD5-B279-41FD-9825-58C19AAF0995}" presName="hierChild5" presStyleCnt="0"/>
      <dgm:spPr/>
    </dgm:pt>
    <dgm:pt modelId="{504CCF87-5199-4EF5-95A7-ADD9EE2FBA6B}" type="pres">
      <dgm:prSet presAssocID="{F0A186EB-0D51-4067-B8C7-91282B649CCF}" presName="hierChild5" presStyleCnt="0"/>
      <dgm:spPr/>
    </dgm:pt>
    <dgm:pt modelId="{0543AAF9-2FDA-46CF-8E64-73F7A3A83E5F}" type="pres">
      <dgm:prSet presAssocID="{A95DDCCE-3188-4BFF-8D13-7EBD0AD79374}" presName="hierChild5" presStyleCnt="0"/>
      <dgm:spPr/>
    </dgm:pt>
    <dgm:pt modelId="{B8E4459B-C221-4180-9B3A-9FB5AC34CCCF}" type="pres">
      <dgm:prSet presAssocID="{EDCF2D0B-7062-4EB6-B251-950BA4E0B3CD}" presName="Name37" presStyleLbl="parChTrans1D3" presStyleIdx="3" presStyleCnt="6"/>
      <dgm:spPr/>
    </dgm:pt>
    <dgm:pt modelId="{959F467F-9E62-4478-B519-663B4A1D1CA2}" type="pres">
      <dgm:prSet presAssocID="{55F30E97-03A4-4D0B-B7A7-99C5537CED5D}" presName="hierRoot2" presStyleCnt="0">
        <dgm:presLayoutVars>
          <dgm:hierBranch val="init"/>
        </dgm:presLayoutVars>
      </dgm:prSet>
      <dgm:spPr/>
    </dgm:pt>
    <dgm:pt modelId="{5E3B5B09-5DFC-48FA-80B4-C434E2E9344A}" type="pres">
      <dgm:prSet presAssocID="{55F30E97-03A4-4D0B-B7A7-99C5537CED5D}" presName="rootComposite" presStyleCnt="0"/>
      <dgm:spPr/>
    </dgm:pt>
    <dgm:pt modelId="{199B44E0-45E7-4520-B109-5E7DA6277E4F}" type="pres">
      <dgm:prSet presAssocID="{55F30E97-03A4-4D0B-B7A7-99C5537CED5D}" presName="rootText" presStyleLbl="node3" presStyleIdx="3" presStyleCnt="6">
        <dgm:presLayoutVars>
          <dgm:chPref val="3"/>
        </dgm:presLayoutVars>
      </dgm:prSet>
      <dgm:spPr/>
    </dgm:pt>
    <dgm:pt modelId="{AB651864-FB44-4384-8693-54F28C02EF08}" type="pres">
      <dgm:prSet presAssocID="{55F30E97-03A4-4D0B-B7A7-99C5537CED5D}" presName="rootConnector" presStyleLbl="node3" presStyleIdx="3" presStyleCnt="6"/>
      <dgm:spPr/>
    </dgm:pt>
    <dgm:pt modelId="{896B2FA1-5D1F-4E56-B96C-066D45B1370B}" type="pres">
      <dgm:prSet presAssocID="{55F30E97-03A4-4D0B-B7A7-99C5537CED5D}" presName="hierChild4" presStyleCnt="0"/>
      <dgm:spPr/>
    </dgm:pt>
    <dgm:pt modelId="{335BF411-6D61-44A2-865C-23382008D70D}" type="pres">
      <dgm:prSet presAssocID="{75317236-8E88-402A-815A-CDE9999E0030}" presName="Name37" presStyleLbl="parChTrans1D4" presStyleIdx="5" presStyleCnt="6"/>
      <dgm:spPr/>
    </dgm:pt>
    <dgm:pt modelId="{A7B715AB-78AE-4D0F-8021-46FD76C7E145}" type="pres">
      <dgm:prSet presAssocID="{F2636DE5-F3D1-444C-AE00-32C479434981}" presName="hierRoot2" presStyleCnt="0">
        <dgm:presLayoutVars>
          <dgm:hierBranch val="init"/>
        </dgm:presLayoutVars>
      </dgm:prSet>
      <dgm:spPr/>
    </dgm:pt>
    <dgm:pt modelId="{EEA172E0-5681-48B0-AF0D-1EA359AEADFC}" type="pres">
      <dgm:prSet presAssocID="{F2636DE5-F3D1-444C-AE00-32C479434981}" presName="rootComposite" presStyleCnt="0"/>
      <dgm:spPr/>
    </dgm:pt>
    <dgm:pt modelId="{8DB7F366-015B-4C90-8040-8F1A5045FA20}" type="pres">
      <dgm:prSet presAssocID="{F2636DE5-F3D1-444C-AE00-32C479434981}" presName="rootText" presStyleLbl="node4" presStyleIdx="5" presStyleCnt="6">
        <dgm:presLayoutVars>
          <dgm:chPref val="3"/>
        </dgm:presLayoutVars>
      </dgm:prSet>
      <dgm:spPr/>
    </dgm:pt>
    <dgm:pt modelId="{66F953A5-3EBE-4E0E-9EB8-B58622948C49}" type="pres">
      <dgm:prSet presAssocID="{F2636DE5-F3D1-444C-AE00-32C479434981}" presName="rootConnector" presStyleLbl="node4" presStyleIdx="5" presStyleCnt="6"/>
      <dgm:spPr/>
    </dgm:pt>
    <dgm:pt modelId="{76A39C18-74F4-459E-BE4B-BD6C47B30666}" type="pres">
      <dgm:prSet presAssocID="{F2636DE5-F3D1-444C-AE00-32C479434981}" presName="hierChild4" presStyleCnt="0"/>
      <dgm:spPr/>
    </dgm:pt>
    <dgm:pt modelId="{B3E3B89F-D741-4439-B9DF-8120F3EC994F}" type="pres">
      <dgm:prSet presAssocID="{F2636DE5-F3D1-444C-AE00-32C479434981}" presName="hierChild5" presStyleCnt="0"/>
      <dgm:spPr/>
    </dgm:pt>
    <dgm:pt modelId="{9AD3F000-0212-4246-8FBD-4F5617A0ED76}" type="pres">
      <dgm:prSet presAssocID="{55F30E97-03A4-4D0B-B7A7-99C5537CED5D}" presName="hierChild5" presStyleCnt="0"/>
      <dgm:spPr/>
    </dgm:pt>
    <dgm:pt modelId="{4D9B8F28-62AB-43D3-8538-DBFC0673DFF7}" type="pres">
      <dgm:prSet presAssocID="{240FDF11-006C-4294-980B-511F5D423F40}" presName="hierChild5" presStyleCnt="0"/>
      <dgm:spPr/>
    </dgm:pt>
    <dgm:pt modelId="{742FB8D1-DA56-4E23-9C5A-6094D59B698C}" type="pres">
      <dgm:prSet presAssocID="{F598E601-4867-4589-AD8D-69A1D30B42E7}" presName="Name37" presStyleLbl="parChTrans1D2" presStyleIdx="2" presStyleCnt="3"/>
      <dgm:spPr/>
    </dgm:pt>
    <dgm:pt modelId="{D2B2DAA6-B6CE-48C8-A95B-D62BE6F206AC}" type="pres">
      <dgm:prSet presAssocID="{C05A4833-422D-4B6C-8B74-AF50BF1A7DDF}" presName="hierRoot2" presStyleCnt="0">
        <dgm:presLayoutVars>
          <dgm:hierBranch val="init"/>
        </dgm:presLayoutVars>
      </dgm:prSet>
      <dgm:spPr/>
    </dgm:pt>
    <dgm:pt modelId="{73F1FEDE-6264-4E30-BD40-DE7ACD5C06A8}" type="pres">
      <dgm:prSet presAssocID="{C05A4833-422D-4B6C-8B74-AF50BF1A7DDF}" presName="rootComposite" presStyleCnt="0"/>
      <dgm:spPr/>
    </dgm:pt>
    <dgm:pt modelId="{1FDFE842-9B1B-49BA-B2F1-CFE2B626C3CB}" type="pres">
      <dgm:prSet presAssocID="{C05A4833-422D-4B6C-8B74-AF50BF1A7DDF}" presName="rootText" presStyleLbl="node2" presStyleIdx="2" presStyleCnt="3">
        <dgm:presLayoutVars>
          <dgm:chPref val="3"/>
        </dgm:presLayoutVars>
      </dgm:prSet>
      <dgm:spPr/>
    </dgm:pt>
    <dgm:pt modelId="{BF88D3E6-E546-4A19-B015-6197E3E5EC36}" type="pres">
      <dgm:prSet presAssocID="{C05A4833-422D-4B6C-8B74-AF50BF1A7DDF}" presName="rootConnector" presStyleLbl="node2" presStyleIdx="2" presStyleCnt="3"/>
      <dgm:spPr/>
    </dgm:pt>
    <dgm:pt modelId="{CE34915C-8055-473A-A234-19C24958D7CD}" type="pres">
      <dgm:prSet presAssocID="{C05A4833-422D-4B6C-8B74-AF50BF1A7DDF}" presName="hierChild4" presStyleCnt="0"/>
      <dgm:spPr/>
    </dgm:pt>
    <dgm:pt modelId="{99AC6FC9-48D7-4458-BD7F-706D0FD885CA}" type="pres">
      <dgm:prSet presAssocID="{E07B513C-26D9-4791-9D46-C6CD701F9FF3}" presName="Name37" presStyleLbl="parChTrans1D3" presStyleIdx="4" presStyleCnt="6"/>
      <dgm:spPr/>
    </dgm:pt>
    <dgm:pt modelId="{357774F8-5CCC-4559-AC61-B18180948C19}" type="pres">
      <dgm:prSet presAssocID="{86102243-18B6-4FB2-8F2D-85459D169D78}" presName="hierRoot2" presStyleCnt="0">
        <dgm:presLayoutVars>
          <dgm:hierBranch val="init"/>
        </dgm:presLayoutVars>
      </dgm:prSet>
      <dgm:spPr/>
    </dgm:pt>
    <dgm:pt modelId="{8B553C45-FC19-47CE-986B-24C331905F24}" type="pres">
      <dgm:prSet presAssocID="{86102243-18B6-4FB2-8F2D-85459D169D78}" presName="rootComposite" presStyleCnt="0"/>
      <dgm:spPr/>
    </dgm:pt>
    <dgm:pt modelId="{43264B10-0E43-4029-ADCD-9E22F2897796}" type="pres">
      <dgm:prSet presAssocID="{86102243-18B6-4FB2-8F2D-85459D169D78}" presName="rootText" presStyleLbl="node3" presStyleIdx="4" presStyleCnt="6">
        <dgm:presLayoutVars>
          <dgm:chPref val="3"/>
        </dgm:presLayoutVars>
      </dgm:prSet>
      <dgm:spPr/>
    </dgm:pt>
    <dgm:pt modelId="{2C35CD1A-A81D-419D-83A1-2F0D5A82F9CB}" type="pres">
      <dgm:prSet presAssocID="{86102243-18B6-4FB2-8F2D-85459D169D78}" presName="rootConnector" presStyleLbl="node3" presStyleIdx="4" presStyleCnt="6"/>
      <dgm:spPr/>
    </dgm:pt>
    <dgm:pt modelId="{06064D40-CF72-470F-B9FD-2A703CCA2CBE}" type="pres">
      <dgm:prSet presAssocID="{86102243-18B6-4FB2-8F2D-85459D169D78}" presName="hierChild4" presStyleCnt="0"/>
      <dgm:spPr/>
    </dgm:pt>
    <dgm:pt modelId="{660F9AC3-A938-4199-84B5-F36DE65E7E55}" type="pres">
      <dgm:prSet presAssocID="{86102243-18B6-4FB2-8F2D-85459D169D78}" presName="hierChild5" presStyleCnt="0"/>
      <dgm:spPr/>
    </dgm:pt>
    <dgm:pt modelId="{44E5E485-672F-41E5-8F26-8D827165F832}" type="pres">
      <dgm:prSet presAssocID="{777EB210-FF0D-49B4-BC22-46D8F984A9D7}" presName="Name37" presStyleLbl="parChTrans1D3" presStyleIdx="5" presStyleCnt="6"/>
      <dgm:spPr/>
    </dgm:pt>
    <dgm:pt modelId="{2056117A-0DF7-48CC-ABDC-E51CBB9B025B}" type="pres">
      <dgm:prSet presAssocID="{C333DC2D-BE97-49E4-861F-76CB2D552D71}" presName="hierRoot2" presStyleCnt="0">
        <dgm:presLayoutVars>
          <dgm:hierBranch val="init"/>
        </dgm:presLayoutVars>
      </dgm:prSet>
      <dgm:spPr/>
    </dgm:pt>
    <dgm:pt modelId="{3BA6BAD0-07E0-4218-A39E-B371049AEF9F}" type="pres">
      <dgm:prSet presAssocID="{C333DC2D-BE97-49E4-861F-76CB2D552D71}" presName="rootComposite" presStyleCnt="0"/>
      <dgm:spPr/>
    </dgm:pt>
    <dgm:pt modelId="{D577C18A-9FE6-4220-9C8E-CC631655AAA3}" type="pres">
      <dgm:prSet presAssocID="{C333DC2D-BE97-49E4-861F-76CB2D552D71}" presName="rootText" presStyleLbl="node3" presStyleIdx="5" presStyleCnt="6">
        <dgm:presLayoutVars>
          <dgm:chPref val="3"/>
        </dgm:presLayoutVars>
      </dgm:prSet>
      <dgm:spPr/>
    </dgm:pt>
    <dgm:pt modelId="{FA636F45-BE83-4CA6-AEEB-7D8CE35FB56F}" type="pres">
      <dgm:prSet presAssocID="{C333DC2D-BE97-49E4-861F-76CB2D552D71}" presName="rootConnector" presStyleLbl="node3" presStyleIdx="5" presStyleCnt="6"/>
      <dgm:spPr/>
    </dgm:pt>
    <dgm:pt modelId="{204C9353-FF1F-4F28-8484-6D92CEA0EC53}" type="pres">
      <dgm:prSet presAssocID="{C333DC2D-BE97-49E4-861F-76CB2D552D71}" presName="hierChild4" presStyleCnt="0"/>
      <dgm:spPr/>
    </dgm:pt>
    <dgm:pt modelId="{E4A05F46-99FD-4C5C-9095-95AB672A054F}" type="pres">
      <dgm:prSet presAssocID="{C333DC2D-BE97-49E4-861F-76CB2D552D71}" presName="hierChild5" presStyleCnt="0"/>
      <dgm:spPr/>
    </dgm:pt>
    <dgm:pt modelId="{945C28B7-D655-4A76-ADC6-1926577FEA1E}" type="pres">
      <dgm:prSet presAssocID="{C05A4833-422D-4B6C-8B74-AF50BF1A7DDF}" presName="hierChild5" presStyleCnt="0"/>
      <dgm:spPr/>
    </dgm:pt>
    <dgm:pt modelId="{DE3DC926-F802-47AB-8C81-F8862488AFD4}" type="pres">
      <dgm:prSet presAssocID="{E658B2B5-AFB9-45BD-B035-903CF7B19FF1}" presName="hierChild3" presStyleCnt="0"/>
      <dgm:spPr/>
    </dgm:pt>
  </dgm:ptLst>
  <dgm:cxnLst>
    <dgm:cxn modelId="{0C9DFB02-160E-471C-85D0-8B291A18B0BD}" type="presOf" srcId="{55F30E97-03A4-4D0B-B7A7-99C5537CED5D}" destId="{AB651864-FB44-4384-8693-54F28C02EF08}" srcOrd="1" destOrd="0" presId="urn:microsoft.com/office/officeart/2005/8/layout/orgChart1"/>
    <dgm:cxn modelId="{1E246309-8B0A-493F-A1A4-99E37BBA228E}" type="presOf" srcId="{5C1D4CA7-2BB3-48BD-9A4F-649394DDA145}" destId="{DFF384FB-27C8-4A57-B68B-281054EEBDFE}" srcOrd="0" destOrd="0" presId="urn:microsoft.com/office/officeart/2005/8/layout/orgChart1"/>
    <dgm:cxn modelId="{CE542A0B-1A62-4366-BD90-34E350102EBA}" srcId="{E658B2B5-AFB9-45BD-B035-903CF7B19FF1}" destId="{C05A4833-422D-4B6C-8B74-AF50BF1A7DDF}" srcOrd="2" destOrd="0" parTransId="{F598E601-4867-4589-AD8D-69A1D30B42E7}" sibTransId="{1B853530-1FAD-4302-9EE3-E351C1EB69CE}"/>
    <dgm:cxn modelId="{F1AF370D-4432-4F6B-A64F-495292C99D1A}" type="presOf" srcId="{F598E601-4867-4589-AD8D-69A1D30B42E7}" destId="{742FB8D1-DA56-4E23-9C5A-6094D59B698C}" srcOrd="0" destOrd="0" presId="urn:microsoft.com/office/officeart/2005/8/layout/orgChart1"/>
    <dgm:cxn modelId="{2C1E020E-E14D-4265-8F69-ABFA070AFCD0}" srcId="{55F30E97-03A4-4D0B-B7A7-99C5537CED5D}" destId="{F2636DE5-F3D1-444C-AE00-32C479434981}" srcOrd="0" destOrd="0" parTransId="{75317236-8E88-402A-815A-CDE9999E0030}" sibTransId="{DE1A3282-40F6-47A2-81B4-1689B831040E}"/>
    <dgm:cxn modelId="{50026713-1869-4869-96A5-5B202BB85E3B}" type="presOf" srcId="{C333DC2D-BE97-49E4-861F-76CB2D552D71}" destId="{D577C18A-9FE6-4220-9C8E-CC631655AAA3}" srcOrd="0" destOrd="0" presId="urn:microsoft.com/office/officeart/2005/8/layout/orgChart1"/>
    <dgm:cxn modelId="{EE5FBD17-F0EE-4BC7-BBDE-932096C71A83}" type="presOf" srcId="{323023C0-38A6-4D29-A724-A304E1F0D689}" destId="{83162CEA-7503-4F38-9D12-0D23C26A04F2}" srcOrd="0" destOrd="0" presId="urn:microsoft.com/office/officeart/2005/8/layout/orgChart1"/>
    <dgm:cxn modelId="{294EA618-72C0-497E-94A0-5DD79F02CDB8}" type="presOf" srcId="{ED1F6716-EA39-43C4-9F16-C12D599A1818}" destId="{ADEA396D-0F31-43FC-B0C1-AFB5E77FAF61}" srcOrd="0" destOrd="0" presId="urn:microsoft.com/office/officeart/2005/8/layout/orgChart1"/>
    <dgm:cxn modelId="{4CB4D91D-9CAC-443C-8746-9F2B2DD2D262}" srcId="{240FDF11-006C-4294-980B-511F5D423F40}" destId="{55F30E97-03A4-4D0B-B7A7-99C5537CED5D}" srcOrd="2" destOrd="0" parTransId="{EDCF2D0B-7062-4EB6-B251-950BA4E0B3CD}" sibTransId="{A46FB779-ECDB-4FC3-A025-856899DA71EB}"/>
    <dgm:cxn modelId="{EB20921F-9EF1-4DC6-8C9C-67CD8CA3C890}" type="presOf" srcId="{A95DDCCE-3188-4BFF-8D13-7EBD0AD79374}" destId="{B10F2673-A4AF-4D9D-96C2-CA5A73DFDE57}" srcOrd="1" destOrd="0" presId="urn:microsoft.com/office/officeart/2005/8/layout/orgChart1"/>
    <dgm:cxn modelId="{8F0D1020-D6EB-4299-AF9B-D75D7BBBC6AB}" type="presOf" srcId="{5438AE82-40F4-41DF-BB3D-677BAA2E6B34}" destId="{0F55EEF7-8641-4DF0-A6FD-20E5E561B165}" srcOrd="0" destOrd="0" presId="urn:microsoft.com/office/officeart/2005/8/layout/orgChart1"/>
    <dgm:cxn modelId="{16B44829-03FE-4EF0-8D2F-B31B72C1F43D}" srcId="{E658B2B5-AFB9-45BD-B035-903CF7B19FF1}" destId="{240FDF11-006C-4294-980B-511F5D423F40}" srcOrd="1" destOrd="0" parTransId="{8DD27D1B-B4F1-4C40-BA0C-1FFD4C308ADD}" sibTransId="{DE30F2B4-C239-4DC9-808E-BAF6BC28BAFA}"/>
    <dgm:cxn modelId="{A5AA8C3C-1E22-4F66-A97B-148330266D7D}" type="presOf" srcId="{E1937189-254A-4258-A905-D73587344EF8}" destId="{B9426E23-2D5D-4865-8A16-1BC48BFBAA93}" srcOrd="0" destOrd="0" presId="urn:microsoft.com/office/officeart/2005/8/layout/orgChart1"/>
    <dgm:cxn modelId="{F892375B-A1D7-448F-B609-258D055E84FB}" type="presOf" srcId="{5438AE82-40F4-41DF-BB3D-677BAA2E6B34}" destId="{1F4F1C05-D4D6-4C43-96D8-CF88FA31DDC6}" srcOrd="1" destOrd="0" presId="urn:microsoft.com/office/officeart/2005/8/layout/orgChart1"/>
    <dgm:cxn modelId="{1F63B05B-5D90-44D2-B34B-B834B26C2EDB}" srcId="{0101E05A-2FDC-4A28-B4FD-2FF586973845}" destId="{F03890E2-B054-455C-AC63-5F6C87880607}" srcOrd="0" destOrd="0" parTransId="{E94851F3-B535-4EA1-8BB0-23D8B606FF30}" sibTransId="{DEFAA733-AE39-4131-A058-3CEC6B351E14}"/>
    <dgm:cxn modelId="{BE320C60-ABE9-4CA7-A6DB-36C4B6355331}" srcId="{E4162082-8C28-46E6-B4FE-1634D3DCCF18}" destId="{6AD7F15B-F3B5-4E5C-BFE5-9E4D22BC16CE}" srcOrd="0" destOrd="0" parTransId="{5C1D4CA7-2BB3-48BD-9A4F-649394DDA145}" sibTransId="{C05334DE-2542-4D1F-88DF-2BBC8AD6636B}"/>
    <dgm:cxn modelId="{68D9B942-BE01-4AD6-A610-95DF31BA51A8}" type="presOf" srcId="{CF8EADD5-B279-41FD-9825-58C19AAF0995}" destId="{07871F38-9BDE-44D9-AA11-646C45138EFE}" srcOrd="0" destOrd="0" presId="urn:microsoft.com/office/officeart/2005/8/layout/orgChart1"/>
    <dgm:cxn modelId="{70AF1F63-52C6-48BC-9BF1-70F5C19CBCC3}" type="presOf" srcId="{F0A186EB-0D51-4067-B8C7-91282B649CCF}" destId="{B2A3169A-01BB-4601-A29A-BB3CE2954C45}" srcOrd="1" destOrd="0" presId="urn:microsoft.com/office/officeart/2005/8/layout/orgChart1"/>
    <dgm:cxn modelId="{5D8DC143-C2B5-4B84-8179-3616BAF499F1}" type="presOf" srcId="{86102243-18B6-4FB2-8F2D-85459D169D78}" destId="{2C35CD1A-A81D-419D-83A1-2F0D5A82F9CB}" srcOrd="1" destOrd="0" presId="urn:microsoft.com/office/officeart/2005/8/layout/orgChart1"/>
    <dgm:cxn modelId="{9BF69F65-148A-4523-BFA9-F2CB8403D3D5}" type="presOf" srcId="{A95DDCCE-3188-4BFF-8D13-7EBD0AD79374}" destId="{0957C4A4-4432-4279-95A1-8F28D59A4FD1}" srcOrd="0" destOrd="0" presId="urn:microsoft.com/office/officeart/2005/8/layout/orgChart1"/>
    <dgm:cxn modelId="{36A1E14B-F851-4083-9671-315B00DD2E7F}" type="presOf" srcId="{E658B2B5-AFB9-45BD-B035-903CF7B19FF1}" destId="{D581B578-3353-4696-9D2B-3FB382CB87DD}" srcOrd="0" destOrd="0" presId="urn:microsoft.com/office/officeart/2005/8/layout/orgChart1"/>
    <dgm:cxn modelId="{40BA1C51-2BBB-477E-ACB5-1AA7CC2C960C}" type="presOf" srcId="{EDCF2D0B-7062-4EB6-B251-950BA4E0B3CD}" destId="{B8E4459B-C221-4180-9B3A-9FB5AC34CCCF}" srcOrd="0" destOrd="0" presId="urn:microsoft.com/office/officeart/2005/8/layout/orgChart1"/>
    <dgm:cxn modelId="{C4C12452-30E7-4354-AD15-6B12CDBF4990}" srcId="{C05A4833-422D-4B6C-8B74-AF50BF1A7DDF}" destId="{C333DC2D-BE97-49E4-861F-76CB2D552D71}" srcOrd="1" destOrd="0" parTransId="{777EB210-FF0D-49B4-BC22-46D8F984A9D7}" sibTransId="{F0164D44-022A-4DA9-BC04-3E5D19A9814B}"/>
    <dgm:cxn modelId="{379B8254-4149-4C24-A0CC-EE3D1BE48E9E}" type="presOf" srcId="{75317236-8E88-402A-815A-CDE9999E0030}" destId="{335BF411-6D61-44A2-865C-23382008D70D}" srcOrd="0" destOrd="0" presId="urn:microsoft.com/office/officeart/2005/8/layout/orgChart1"/>
    <dgm:cxn modelId="{BA4B0875-F449-4264-9BC7-95C1E7A187C1}" type="presOf" srcId="{C05A4833-422D-4B6C-8B74-AF50BF1A7DDF}" destId="{1FDFE842-9B1B-49BA-B2F1-CFE2B626C3CB}" srcOrd="0" destOrd="0" presId="urn:microsoft.com/office/officeart/2005/8/layout/orgChart1"/>
    <dgm:cxn modelId="{79FD0E55-506F-4CD4-968D-BA3196B8AA44}" type="presOf" srcId="{F03890E2-B054-455C-AC63-5F6C87880607}" destId="{FC416DBA-E2CB-4C3C-A251-1135C385978F}" srcOrd="1" destOrd="0" presId="urn:microsoft.com/office/officeart/2005/8/layout/orgChart1"/>
    <dgm:cxn modelId="{AC618555-CD88-4616-A7EC-5547A9FF30BC}" type="presOf" srcId="{F0A186EB-0D51-4067-B8C7-91282B649CCF}" destId="{0E761F2B-9075-4E9A-98EF-2EB6B08715CD}" srcOrd="0" destOrd="0" presId="urn:microsoft.com/office/officeart/2005/8/layout/orgChart1"/>
    <dgm:cxn modelId="{5751DC75-8F9B-4FB8-9478-CB7F06A95FB7}" type="presOf" srcId="{8DD27D1B-B4F1-4C40-BA0C-1FFD4C308ADD}" destId="{454514FA-AD51-4056-B047-53C1117A26DB}" srcOrd="0" destOrd="0" presId="urn:microsoft.com/office/officeart/2005/8/layout/orgChart1"/>
    <dgm:cxn modelId="{83196178-635C-4922-88BA-C9E8BCD9029B}" type="presOf" srcId="{6AD7F15B-F3B5-4E5C-BFE5-9E4D22BC16CE}" destId="{A9A709DE-4F6C-43FA-A972-39F809122ED7}" srcOrd="1" destOrd="0" presId="urn:microsoft.com/office/officeart/2005/8/layout/orgChart1"/>
    <dgm:cxn modelId="{6034CA7A-0971-4F4D-B971-0B2FDAD2FA58}" srcId="{E658B2B5-AFB9-45BD-B035-903CF7B19FF1}" destId="{0101E05A-2FDC-4A28-B4FD-2FF586973845}" srcOrd="0" destOrd="0" parTransId="{E1937189-254A-4258-A905-D73587344EF8}" sibTransId="{E6117A16-673B-4920-A5E5-43264D8F7B61}"/>
    <dgm:cxn modelId="{7EDC3D7F-6BEA-49FB-ABEC-37444BC3708D}" type="presOf" srcId="{F2636DE5-F3D1-444C-AE00-32C479434981}" destId="{8DB7F366-015B-4C90-8040-8F1A5045FA20}" srcOrd="0" destOrd="0" presId="urn:microsoft.com/office/officeart/2005/8/layout/orgChart1"/>
    <dgm:cxn modelId="{C4A30082-00CC-4509-B11E-246597A3BB36}" type="presOf" srcId="{0101E05A-2FDC-4A28-B4FD-2FF586973845}" destId="{95DD3ADD-D8DB-4529-BBF0-9A16DB7B3F10}" srcOrd="0" destOrd="0" presId="urn:microsoft.com/office/officeart/2005/8/layout/orgChart1"/>
    <dgm:cxn modelId="{42C4B284-C286-4A11-90DB-3F7B12A2B761}" type="presOf" srcId="{1D1DA1BC-8107-43BD-A787-1B7F7F2793D7}" destId="{9C3D64EB-5FDB-428F-9388-61333564CA9E}" srcOrd="0" destOrd="0" presId="urn:microsoft.com/office/officeart/2005/8/layout/orgChart1"/>
    <dgm:cxn modelId="{2C560889-4A83-4E73-BFF5-43B20E2E5D1E}" type="presOf" srcId="{55F30E97-03A4-4D0B-B7A7-99C5537CED5D}" destId="{199B44E0-45E7-4520-B109-5E7DA6277E4F}" srcOrd="0" destOrd="0" presId="urn:microsoft.com/office/officeart/2005/8/layout/orgChart1"/>
    <dgm:cxn modelId="{A69C118A-3231-4257-B2DD-3EDB4DDDC0BD}" type="presOf" srcId="{D9625ACC-254E-4087-AD6C-2994D91823E0}" destId="{4D4563F6-465A-48FA-88EB-6603D873172C}" srcOrd="0" destOrd="0" presId="urn:microsoft.com/office/officeart/2005/8/layout/orgChart1"/>
    <dgm:cxn modelId="{A704298B-85B9-45F0-A5FE-F4854161AD34}" srcId="{A95DDCCE-3188-4BFF-8D13-7EBD0AD79374}" destId="{F0A186EB-0D51-4067-B8C7-91282B649CCF}" srcOrd="0" destOrd="0" parTransId="{323023C0-38A6-4D29-A724-A304E1F0D689}" sibTransId="{B56C11EF-D2D3-43C7-9F6A-B34A61DBCC1C}"/>
    <dgm:cxn modelId="{2678598C-7869-4175-97E3-4B4BEE738D88}" type="presOf" srcId="{240FDF11-006C-4294-980B-511F5D423F40}" destId="{359AD75B-1DCD-4901-9FEB-A6DFD8F83017}" srcOrd="1" destOrd="0" presId="urn:microsoft.com/office/officeart/2005/8/layout/orgChart1"/>
    <dgm:cxn modelId="{08D84E8D-0AF6-4DBB-A78F-2C4D1AE32177}" srcId="{1D1DA1BC-8107-43BD-A787-1B7F7F2793D7}" destId="{E658B2B5-AFB9-45BD-B035-903CF7B19FF1}" srcOrd="0" destOrd="0" parTransId="{5F75D39F-7435-49D2-AC22-F6F8E7917EF2}" sibTransId="{3DE136FC-2EB7-4791-94ED-0427578BEFAA}"/>
    <dgm:cxn modelId="{6A982990-CE02-4560-9A50-E9A1FAD83B21}" type="presOf" srcId="{6AD7F15B-F3B5-4E5C-BFE5-9E4D22BC16CE}" destId="{BB9D18A3-DEDF-46EE-B09A-F1B5CA5DB7F9}" srcOrd="0" destOrd="0" presId="urn:microsoft.com/office/officeart/2005/8/layout/orgChart1"/>
    <dgm:cxn modelId="{4115CF90-FBF9-48EB-A954-BC62A3295171}" type="presOf" srcId="{86102243-18B6-4FB2-8F2D-85459D169D78}" destId="{43264B10-0E43-4029-ADCD-9E22F2897796}" srcOrd="0" destOrd="0" presId="urn:microsoft.com/office/officeart/2005/8/layout/orgChart1"/>
    <dgm:cxn modelId="{02E0479A-DD62-4748-95F6-48B9AB9DC299}" type="presOf" srcId="{E658B2B5-AFB9-45BD-B035-903CF7B19FF1}" destId="{89173FA2-7CAA-43BD-ACCE-DA3F808EA9DA}" srcOrd="1" destOrd="0" presId="urn:microsoft.com/office/officeart/2005/8/layout/orgChart1"/>
    <dgm:cxn modelId="{982E209E-CF52-4AB3-85A0-D0E1E55EF704}" type="presOf" srcId="{DBFBA768-D200-4A0D-9AD6-230BF9EF1189}" destId="{6BB20657-B7FF-4956-BE57-2CC210787A47}" srcOrd="0" destOrd="0" presId="urn:microsoft.com/office/officeart/2005/8/layout/orgChart1"/>
    <dgm:cxn modelId="{A3D555A2-2117-4049-BEF7-F57E2DE95CE6}" type="presOf" srcId="{240FDF11-006C-4294-980B-511F5D423F40}" destId="{295BB9D7-21FA-4778-9135-3E30FC2CB69D}" srcOrd="0" destOrd="0" presId="urn:microsoft.com/office/officeart/2005/8/layout/orgChart1"/>
    <dgm:cxn modelId="{27BFE7A4-2DD5-44B5-AD31-F5BEF5964F9F}" type="presOf" srcId="{E4162082-8C28-46E6-B4FE-1634D3DCCF18}" destId="{2CCA3293-1B25-4B5B-B7F5-9C9707ADF666}" srcOrd="0" destOrd="0" presId="urn:microsoft.com/office/officeart/2005/8/layout/orgChart1"/>
    <dgm:cxn modelId="{76D364AA-012A-4042-AD18-B124C96B7C2D}" type="presOf" srcId="{C05A4833-422D-4B6C-8B74-AF50BF1A7DDF}" destId="{BF88D3E6-E546-4A19-B015-6197E3E5EC36}" srcOrd="1" destOrd="0" presId="urn:microsoft.com/office/officeart/2005/8/layout/orgChart1"/>
    <dgm:cxn modelId="{760D42B1-91B1-4B7F-9633-5BEBC8FDA127}" type="presOf" srcId="{F03890E2-B054-455C-AC63-5F6C87880607}" destId="{173E150A-3169-4FC6-B91A-7B82DBEEC50A}" srcOrd="0" destOrd="0" presId="urn:microsoft.com/office/officeart/2005/8/layout/orgChart1"/>
    <dgm:cxn modelId="{CD5315B2-8A91-4769-B410-AD5B20F46B8C}" srcId="{C05A4833-422D-4B6C-8B74-AF50BF1A7DDF}" destId="{86102243-18B6-4FB2-8F2D-85459D169D78}" srcOrd="0" destOrd="0" parTransId="{E07B513C-26D9-4791-9D46-C6CD701F9FF3}" sibTransId="{1DE13052-AED6-4282-8D13-42AA1CCE5430}"/>
    <dgm:cxn modelId="{5B2DBEB4-5548-4267-BDE0-9C724F365029}" srcId="{240FDF11-006C-4294-980B-511F5D423F40}" destId="{A95DDCCE-3188-4BFF-8D13-7EBD0AD79374}" srcOrd="1" destOrd="0" parTransId="{ED1F6716-EA39-43C4-9F16-C12D599A1818}" sibTransId="{BEDBB500-7B44-4870-BF76-96F48BF693F6}"/>
    <dgm:cxn modelId="{A3736BBA-A1DA-43BC-AE61-52A1A257BB27}" type="presOf" srcId="{E94851F3-B535-4EA1-8BB0-23D8B606FF30}" destId="{5A8BBF07-8981-4A62-AA41-179FAAD703EC}" srcOrd="0" destOrd="0" presId="urn:microsoft.com/office/officeart/2005/8/layout/orgChart1"/>
    <dgm:cxn modelId="{15340BBB-5756-4DE5-B40A-79A583744320}" type="presOf" srcId="{CF8EADD5-B279-41FD-9825-58C19AAF0995}" destId="{AC64C67F-BE6A-4078-824F-401971AA7161}" srcOrd="1" destOrd="0" presId="urn:microsoft.com/office/officeart/2005/8/layout/orgChart1"/>
    <dgm:cxn modelId="{60D4CDCD-789E-4FB0-9A03-E989B950B065}" type="presOf" srcId="{1BBA0C2E-ECA0-4756-9DE6-6E049574E784}" destId="{21B4F0D8-4D62-4EDE-B0D7-3F7A55CC6AFC}" srcOrd="0" destOrd="0" presId="urn:microsoft.com/office/officeart/2005/8/layout/orgChart1"/>
    <dgm:cxn modelId="{F246DECF-D6FF-4C53-B4FB-D166DD684082}" type="presOf" srcId="{A1A9A850-01AA-4C4A-BD54-F8D673DF3516}" destId="{0C0093B5-BA70-4201-9E52-782F3BA5F1DA}" srcOrd="1" destOrd="0" presId="urn:microsoft.com/office/officeart/2005/8/layout/orgChart1"/>
    <dgm:cxn modelId="{7DB1C2D5-B5EB-41E7-A6E5-8719B2EE1A21}" type="presOf" srcId="{F6BCA7FE-ECAF-4224-A9AF-85C5614F42BD}" destId="{897FBDE3-6DB5-4E3E-A78A-A7479A1C7D26}" srcOrd="0" destOrd="0" presId="urn:microsoft.com/office/officeart/2005/8/layout/orgChart1"/>
    <dgm:cxn modelId="{C0BA00D9-A6AD-46EA-A649-E3BAAE2CD5AC}" type="presOf" srcId="{777EB210-FF0D-49B4-BC22-46D8F984A9D7}" destId="{44E5E485-672F-41E5-8F26-8D827165F832}" srcOrd="0" destOrd="0" presId="urn:microsoft.com/office/officeart/2005/8/layout/orgChart1"/>
    <dgm:cxn modelId="{667DD1DC-03CE-46E6-82B3-D01F59721B18}" srcId="{6AD7F15B-F3B5-4E5C-BFE5-9E4D22BC16CE}" destId="{5438AE82-40F4-41DF-BB3D-677BAA2E6B34}" srcOrd="0" destOrd="0" parTransId="{F6BCA7FE-ECAF-4224-A9AF-85C5614F42BD}" sibTransId="{273192FF-9FCB-4CD7-804A-D0015B474DB1}"/>
    <dgm:cxn modelId="{915465DD-B225-4BA8-8ACD-CD6F91D8BC59}" srcId="{F0A186EB-0D51-4067-B8C7-91282B649CCF}" destId="{CF8EADD5-B279-41FD-9825-58C19AAF0995}" srcOrd="0" destOrd="0" parTransId="{DBFBA768-D200-4A0D-9AD6-230BF9EF1189}" sibTransId="{925B450C-62BE-4A39-9305-5E05D96E7429}"/>
    <dgm:cxn modelId="{731347E0-A756-4BF7-BD6A-C16C8BF92509}" type="presOf" srcId="{0101E05A-2FDC-4A28-B4FD-2FF586973845}" destId="{F46418F6-580C-4E68-96B3-F24B3454999C}" srcOrd="1" destOrd="0" presId="urn:microsoft.com/office/officeart/2005/8/layout/orgChart1"/>
    <dgm:cxn modelId="{3F752EE1-8304-47CA-A981-B48F01F90787}" srcId="{240FDF11-006C-4294-980B-511F5D423F40}" destId="{E4162082-8C28-46E6-B4FE-1634D3DCCF18}" srcOrd="0" destOrd="0" parTransId="{1BBA0C2E-ECA0-4756-9DE6-6E049574E784}" sibTransId="{D3AFBE11-6ECF-45DD-AB02-BEFE63952042}"/>
    <dgm:cxn modelId="{98D6FEE2-A04C-41A0-B23C-5559AD225737}" type="presOf" srcId="{E4162082-8C28-46E6-B4FE-1634D3DCCF18}" destId="{008E1EDA-5789-4354-AB83-D79FFAEED59F}" srcOrd="1" destOrd="0" presId="urn:microsoft.com/office/officeart/2005/8/layout/orgChart1"/>
    <dgm:cxn modelId="{1CC35CE4-3768-42EE-965B-8E31493AC8F7}" type="presOf" srcId="{E07B513C-26D9-4791-9D46-C6CD701F9FF3}" destId="{99AC6FC9-48D7-4458-BD7F-706D0FD885CA}" srcOrd="0" destOrd="0" presId="urn:microsoft.com/office/officeart/2005/8/layout/orgChart1"/>
    <dgm:cxn modelId="{82059FE8-5B46-43D5-9F0A-87202CC44B68}" type="presOf" srcId="{F2636DE5-F3D1-444C-AE00-32C479434981}" destId="{66F953A5-3EBE-4E0E-9EB8-B58622948C49}" srcOrd="1" destOrd="0" presId="urn:microsoft.com/office/officeart/2005/8/layout/orgChart1"/>
    <dgm:cxn modelId="{B6E919F5-C78D-4EE3-9D70-C1D6B7A2B9E6}" type="presOf" srcId="{A1A9A850-01AA-4C4A-BD54-F8D673DF3516}" destId="{A1BAD668-79B5-401C-A398-C7A20D9FC615}" srcOrd="0" destOrd="0" presId="urn:microsoft.com/office/officeart/2005/8/layout/orgChart1"/>
    <dgm:cxn modelId="{B28CC8F5-3483-4741-8000-7CE6F689A48B}" srcId="{5438AE82-40F4-41DF-BB3D-677BAA2E6B34}" destId="{A1A9A850-01AA-4C4A-BD54-F8D673DF3516}" srcOrd="0" destOrd="0" parTransId="{D9625ACC-254E-4087-AD6C-2994D91823E0}" sibTransId="{F2F547C3-CA45-408C-B50E-A8EF5FDED7DF}"/>
    <dgm:cxn modelId="{8325B3FD-3C74-475B-AA62-2317446A5542}" type="presOf" srcId="{C333DC2D-BE97-49E4-861F-76CB2D552D71}" destId="{FA636F45-BE83-4CA6-AEEB-7D8CE35FB56F}" srcOrd="1" destOrd="0" presId="urn:microsoft.com/office/officeart/2005/8/layout/orgChart1"/>
    <dgm:cxn modelId="{951B6BA6-95EA-47BA-B270-D093699A17EA}" type="presParOf" srcId="{9C3D64EB-5FDB-428F-9388-61333564CA9E}" destId="{351EF12F-3496-4E5B-AF20-C8A767D887E1}" srcOrd="0" destOrd="0" presId="urn:microsoft.com/office/officeart/2005/8/layout/orgChart1"/>
    <dgm:cxn modelId="{195D1649-308B-4C1F-8C65-4C7B54621582}" type="presParOf" srcId="{351EF12F-3496-4E5B-AF20-C8A767D887E1}" destId="{991C8248-2308-43F1-A588-0ABDDC519745}" srcOrd="0" destOrd="0" presId="urn:microsoft.com/office/officeart/2005/8/layout/orgChart1"/>
    <dgm:cxn modelId="{330DDA3E-42D9-4F92-BE9C-B2080820338F}" type="presParOf" srcId="{991C8248-2308-43F1-A588-0ABDDC519745}" destId="{D581B578-3353-4696-9D2B-3FB382CB87DD}" srcOrd="0" destOrd="0" presId="urn:microsoft.com/office/officeart/2005/8/layout/orgChart1"/>
    <dgm:cxn modelId="{1BBD2B49-B1E1-49D2-BC7E-506BAD362404}" type="presParOf" srcId="{991C8248-2308-43F1-A588-0ABDDC519745}" destId="{89173FA2-7CAA-43BD-ACCE-DA3F808EA9DA}" srcOrd="1" destOrd="0" presId="urn:microsoft.com/office/officeart/2005/8/layout/orgChart1"/>
    <dgm:cxn modelId="{7132BED7-4C4D-42A1-9EDB-EFDE70A42852}" type="presParOf" srcId="{351EF12F-3496-4E5B-AF20-C8A767D887E1}" destId="{78E2558B-D055-4EFD-8D5D-645B138F9E72}" srcOrd="1" destOrd="0" presId="urn:microsoft.com/office/officeart/2005/8/layout/orgChart1"/>
    <dgm:cxn modelId="{F4FDB245-02F2-4222-A2AD-6C0124030ACA}" type="presParOf" srcId="{78E2558B-D055-4EFD-8D5D-645B138F9E72}" destId="{B9426E23-2D5D-4865-8A16-1BC48BFBAA93}" srcOrd="0" destOrd="0" presId="urn:microsoft.com/office/officeart/2005/8/layout/orgChart1"/>
    <dgm:cxn modelId="{82B13471-5B4A-4947-9F01-149132C0C693}" type="presParOf" srcId="{78E2558B-D055-4EFD-8D5D-645B138F9E72}" destId="{CE90CB13-205F-4E01-9F41-16EBECD91E92}" srcOrd="1" destOrd="0" presId="urn:microsoft.com/office/officeart/2005/8/layout/orgChart1"/>
    <dgm:cxn modelId="{6C6EEF25-B7C4-47F1-99CF-5ECFEFFADCA0}" type="presParOf" srcId="{CE90CB13-205F-4E01-9F41-16EBECD91E92}" destId="{D8B61525-C9E8-4E9C-97F5-42AFD81B59F4}" srcOrd="0" destOrd="0" presId="urn:microsoft.com/office/officeart/2005/8/layout/orgChart1"/>
    <dgm:cxn modelId="{197020FE-D6DC-4635-8D66-CC99698678F3}" type="presParOf" srcId="{D8B61525-C9E8-4E9C-97F5-42AFD81B59F4}" destId="{95DD3ADD-D8DB-4529-BBF0-9A16DB7B3F10}" srcOrd="0" destOrd="0" presId="urn:microsoft.com/office/officeart/2005/8/layout/orgChart1"/>
    <dgm:cxn modelId="{DF03E630-822B-4C12-8E82-0F94C90C4AE7}" type="presParOf" srcId="{D8B61525-C9E8-4E9C-97F5-42AFD81B59F4}" destId="{F46418F6-580C-4E68-96B3-F24B3454999C}" srcOrd="1" destOrd="0" presId="urn:microsoft.com/office/officeart/2005/8/layout/orgChart1"/>
    <dgm:cxn modelId="{A75AC698-4D1E-43C0-8864-837DEB6CEBE2}" type="presParOf" srcId="{CE90CB13-205F-4E01-9F41-16EBECD91E92}" destId="{23920478-F232-410A-A843-0843E266AB4C}" srcOrd="1" destOrd="0" presId="urn:microsoft.com/office/officeart/2005/8/layout/orgChart1"/>
    <dgm:cxn modelId="{CAF24DA1-246A-42D9-846A-6ECB917AB641}" type="presParOf" srcId="{23920478-F232-410A-A843-0843E266AB4C}" destId="{5A8BBF07-8981-4A62-AA41-179FAAD703EC}" srcOrd="0" destOrd="0" presId="urn:microsoft.com/office/officeart/2005/8/layout/orgChart1"/>
    <dgm:cxn modelId="{1D586ED4-F367-4CCB-B8FB-9033369AFDA4}" type="presParOf" srcId="{23920478-F232-410A-A843-0843E266AB4C}" destId="{9A1A8AC0-1683-4705-920A-8661EF6F756F}" srcOrd="1" destOrd="0" presId="urn:microsoft.com/office/officeart/2005/8/layout/orgChart1"/>
    <dgm:cxn modelId="{FAF2F226-B936-4DBE-BDCA-A0FFABC6C249}" type="presParOf" srcId="{9A1A8AC0-1683-4705-920A-8661EF6F756F}" destId="{5063BDEE-2A30-4840-BD20-6BB01CCD0D45}" srcOrd="0" destOrd="0" presId="urn:microsoft.com/office/officeart/2005/8/layout/orgChart1"/>
    <dgm:cxn modelId="{16FAC4C2-B8D4-44A3-9937-C4B1490B14C7}" type="presParOf" srcId="{5063BDEE-2A30-4840-BD20-6BB01CCD0D45}" destId="{173E150A-3169-4FC6-B91A-7B82DBEEC50A}" srcOrd="0" destOrd="0" presId="urn:microsoft.com/office/officeart/2005/8/layout/orgChart1"/>
    <dgm:cxn modelId="{779D6FDF-B059-48B4-93DD-5A086A624476}" type="presParOf" srcId="{5063BDEE-2A30-4840-BD20-6BB01CCD0D45}" destId="{FC416DBA-E2CB-4C3C-A251-1135C385978F}" srcOrd="1" destOrd="0" presId="urn:microsoft.com/office/officeart/2005/8/layout/orgChart1"/>
    <dgm:cxn modelId="{7DFA18E3-4BE2-4706-935D-887F86A2058E}" type="presParOf" srcId="{9A1A8AC0-1683-4705-920A-8661EF6F756F}" destId="{083D0C25-5595-42E1-93F9-1A9971948B40}" srcOrd="1" destOrd="0" presId="urn:microsoft.com/office/officeart/2005/8/layout/orgChart1"/>
    <dgm:cxn modelId="{D0739F7A-F104-48EC-ACD2-14F16FFDAE18}" type="presParOf" srcId="{9A1A8AC0-1683-4705-920A-8661EF6F756F}" destId="{55FF7E4E-D887-4836-9521-15A91EAE4383}" srcOrd="2" destOrd="0" presId="urn:microsoft.com/office/officeart/2005/8/layout/orgChart1"/>
    <dgm:cxn modelId="{F35253D6-3B7B-4A94-9CFE-60B347DE223B}" type="presParOf" srcId="{CE90CB13-205F-4E01-9F41-16EBECD91E92}" destId="{F8FB0574-769B-4869-9E7E-FC8E1FB984B5}" srcOrd="2" destOrd="0" presId="urn:microsoft.com/office/officeart/2005/8/layout/orgChart1"/>
    <dgm:cxn modelId="{1E394B10-34DA-4518-821C-34B6188726A7}" type="presParOf" srcId="{78E2558B-D055-4EFD-8D5D-645B138F9E72}" destId="{454514FA-AD51-4056-B047-53C1117A26DB}" srcOrd="2" destOrd="0" presId="urn:microsoft.com/office/officeart/2005/8/layout/orgChart1"/>
    <dgm:cxn modelId="{44E2F22B-20E0-4FB6-A99D-0482995E0D62}" type="presParOf" srcId="{78E2558B-D055-4EFD-8D5D-645B138F9E72}" destId="{AF980604-B989-431F-A4A8-0A6980001172}" srcOrd="3" destOrd="0" presId="urn:microsoft.com/office/officeart/2005/8/layout/orgChart1"/>
    <dgm:cxn modelId="{3CB58A20-9D42-4A6F-829B-BC86DC3801BF}" type="presParOf" srcId="{AF980604-B989-431F-A4A8-0A6980001172}" destId="{AE50A880-B057-4AA1-98A7-D7A9F195B6EA}" srcOrd="0" destOrd="0" presId="urn:microsoft.com/office/officeart/2005/8/layout/orgChart1"/>
    <dgm:cxn modelId="{B93A5566-C1A6-47CD-B6B6-4B05EB5A77D0}" type="presParOf" srcId="{AE50A880-B057-4AA1-98A7-D7A9F195B6EA}" destId="{295BB9D7-21FA-4778-9135-3E30FC2CB69D}" srcOrd="0" destOrd="0" presId="urn:microsoft.com/office/officeart/2005/8/layout/orgChart1"/>
    <dgm:cxn modelId="{30FB8B9C-0456-4760-86F3-A727D61037C8}" type="presParOf" srcId="{AE50A880-B057-4AA1-98A7-D7A9F195B6EA}" destId="{359AD75B-1DCD-4901-9FEB-A6DFD8F83017}" srcOrd="1" destOrd="0" presId="urn:microsoft.com/office/officeart/2005/8/layout/orgChart1"/>
    <dgm:cxn modelId="{D51313DA-4902-4AFE-8080-7BD4A220D93A}" type="presParOf" srcId="{AF980604-B989-431F-A4A8-0A6980001172}" destId="{A7DA249D-E20A-4AAA-9B5C-8C7B68E8EE33}" srcOrd="1" destOrd="0" presId="urn:microsoft.com/office/officeart/2005/8/layout/orgChart1"/>
    <dgm:cxn modelId="{0ED4FE04-C660-4908-9B2E-2BAE95C0E792}" type="presParOf" srcId="{A7DA249D-E20A-4AAA-9B5C-8C7B68E8EE33}" destId="{21B4F0D8-4D62-4EDE-B0D7-3F7A55CC6AFC}" srcOrd="0" destOrd="0" presId="urn:microsoft.com/office/officeart/2005/8/layout/orgChart1"/>
    <dgm:cxn modelId="{DBB04658-F44E-4802-961E-7D51CED32FB5}" type="presParOf" srcId="{A7DA249D-E20A-4AAA-9B5C-8C7B68E8EE33}" destId="{B1EC18A4-3D9E-4B17-9F16-FE36E7D0F913}" srcOrd="1" destOrd="0" presId="urn:microsoft.com/office/officeart/2005/8/layout/orgChart1"/>
    <dgm:cxn modelId="{13474A2E-81A1-48A5-815F-2D43D7EB9877}" type="presParOf" srcId="{B1EC18A4-3D9E-4B17-9F16-FE36E7D0F913}" destId="{23654097-3E3F-484C-9A33-EC72BAEF4D22}" srcOrd="0" destOrd="0" presId="urn:microsoft.com/office/officeart/2005/8/layout/orgChart1"/>
    <dgm:cxn modelId="{EC23CD33-7A92-41EB-A637-54FCC8D8DD81}" type="presParOf" srcId="{23654097-3E3F-484C-9A33-EC72BAEF4D22}" destId="{2CCA3293-1B25-4B5B-B7F5-9C9707ADF666}" srcOrd="0" destOrd="0" presId="urn:microsoft.com/office/officeart/2005/8/layout/orgChart1"/>
    <dgm:cxn modelId="{4D7F237C-DEAA-4CED-9078-41A2B3021A20}" type="presParOf" srcId="{23654097-3E3F-484C-9A33-EC72BAEF4D22}" destId="{008E1EDA-5789-4354-AB83-D79FFAEED59F}" srcOrd="1" destOrd="0" presId="urn:microsoft.com/office/officeart/2005/8/layout/orgChart1"/>
    <dgm:cxn modelId="{B4DE046D-0777-4EF4-B076-6DCC9CCD90BB}" type="presParOf" srcId="{B1EC18A4-3D9E-4B17-9F16-FE36E7D0F913}" destId="{192CCB9A-1375-4880-B6F0-2BA8499DFBAC}" srcOrd="1" destOrd="0" presId="urn:microsoft.com/office/officeart/2005/8/layout/orgChart1"/>
    <dgm:cxn modelId="{B5FE8713-958E-4D9A-AA1F-4B3539D646F5}" type="presParOf" srcId="{192CCB9A-1375-4880-B6F0-2BA8499DFBAC}" destId="{DFF384FB-27C8-4A57-B68B-281054EEBDFE}" srcOrd="0" destOrd="0" presId="urn:microsoft.com/office/officeart/2005/8/layout/orgChart1"/>
    <dgm:cxn modelId="{B8528B26-A30D-44AE-B5A9-7F999A8C1739}" type="presParOf" srcId="{192CCB9A-1375-4880-B6F0-2BA8499DFBAC}" destId="{74568416-EB04-445B-A5F3-7BB61A67B6E9}" srcOrd="1" destOrd="0" presId="urn:microsoft.com/office/officeart/2005/8/layout/orgChart1"/>
    <dgm:cxn modelId="{61DE99C4-7E0E-428D-B49E-A36E14204E0C}" type="presParOf" srcId="{74568416-EB04-445B-A5F3-7BB61A67B6E9}" destId="{EE89D23C-704C-4D35-9427-B2BDE660D459}" srcOrd="0" destOrd="0" presId="urn:microsoft.com/office/officeart/2005/8/layout/orgChart1"/>
    <dgm:cxn modelId="{2CD833D4-F59F-4D17-9FE2-5A20A7A03CB9}" type="presParOf" srcId="{EE89D23C-704C-4D35-9427-B2BDE660D459}" destId="{BB9D18A3-DEDF-46EE-B09A-F1B5CA5DB7F9}" srcOrd="0" destOrd="0" presId="urn:microsoft.com/office/officeart/2005/8/layout/orgChart1"/>
    <dgm:cxn modelId="{79038EB6-B99F-4C0A-8174-E24E407A504B}" type="presParOf" srcId="{EE89D23C-704C-4D35-9427-B2BDE660D459}" destId="{A9A709DE-4F6C-43FA-A972-39F809122ED7}" srcOrd="1" destOrd="0" presId="urn:microsoft.com/office/officeart/2005/8/layout/orgChart1"/>
    <dgm:cxn modelId="{6ECF0A82-161A-482A-A8ED-57DB207696E0}" type="presParOf" srcId="{74568416-EB04-445B-A5F3-7BB61A67B6E9}" destId="{04A6790E-6154-423D-A32B-DA31C082B4ED}" srcOrd="1" destOrd="0" presId="urn:microsoft.com/office/officeart/2005/8/layout/orgChart1"/>
    <dgm:cxn modelId="{ED3679BA-E284-4CD1-8597-FC2F270290E5}" type="presParOf" srcId="{04A6790E-6154-423D-A32B-DA31C082B4ED}" destId="{897FBDE3-6DB5-4E3E-A78A-A7479A1C7D26}" srcOrd="0" destOrd="0" presId="urn:microsoft.com/office/officeart/2005/8/layout/orgChart1"/>
    <dgm:cxn modelId="{599CB8A6-6368-4020-B029-37BAD06AB3F0}" type="presParOf" srcId="{04A6790E-6154-423D-A32B-DA31C082B4ED}" destId="{E53B8587-54DA-45D4-BE11-CD73DCB39221}" srcOrd="1" destOrd="0" presId="urn:microsoft.com/office/officeart/2005/8/layout/orgChart1"/>
    <dgm:cxn modelId="{5F5DCB48-472B-402D-B33C-6EB18990B922}" type="presParOf" srcId="{E53B8587-54DA-45D4-BE11-CD73DCB39221}" destId="{B7EC880E-1808-4BCF-BFD9-6E619283D92E}" srcOrd="0" destOrd="0" presId="urn:microsoft.com/office/officeart/2005/8/layout/orgChart1"/>
    <dgm:cxn modelId="{B2DCEE4A-CD2A-4443-8248-CF3B630410B0}" type="presParOf" srcId="{B7EC880E-1808-4BCF-BFD9-6E619283D92E}" destId="{0F55EEF7-8641-4DF0-A6FD-20E5E561B165}" srcOrd="0" destOrd="0" presId="urn:microsoft.com/office/officeart/2005/8/layout/orgChart1"/>
    <dgm:cxn modelId="{97ACDE6D-8EF3-4333-B33D-03C44AD145AC}" type="presParOf" srcId="{B7EC880E-1808-4BCF-BFD9-6E619283D92E}" destId="{1F4F1C05-D4D6-4C43-96D8-CF88FA31DDC6}" srcOrd="1" destOrd="0" presId="urn:microsoft.com/office/officeart/2005/8/layout/orgChart1"/>
    <dgm:cxn modelId="{81E2E8C5-2A63-4E4F-8712-AE5F52AB404C}" type="presParOf" srcId="{E53B8587-54DA-45D4-BE11-CD73DCB39221}" destId="{4362F9AD-F6D4-4F7A-AF6D-50A1316AD090}" srcOrd="1" destOrd="0" presId="urn:microsoft.com/office/officeart/2005/8/layout/orgChart1"/>
    <dgm:cxn modelId="{0A325ACE-424A-4603-91E6-DCE25F79151F}" type="presParOf" srcId="{4362F9AD-F6D4-4F7A-AF6D-50A1316AD090}" destId="{4D4563F6-465A-48FA-88EB-6603D873172C}" srcOrd="0" destOrd="0" presId="urn:microsoft.com/office/officeart/2005/8/layout/orgChart1"/>
    <dgm:cxn modelId="{88E469AE-5F03-458A-9C51-FB4DD07FADA5}" type="presParOf" srcId="{4362F9AD-F6D4-4F7A-AF6D-50A1316AD090}" destId="{02C2E9FA-4CD4-4832-84C6-2A4345A745DF}" srcOrd="1" destOrd="0" presId="urn:microsoft.com/office/officeart/2005/8/layout/orgChart1"/>
    <dgm:cxn modelId="{EB8DA915-09C0-468B-A0ED-7DA4803404CA}" type="presParOf" srcId="{02C2E9FA-4CD4-4832-84C6-2A4345A745DF}" destId="{782BA310-ACE0-4BD2-963D-332ACF40FBF7}" srcOrd="0" destOrd="0" presId="urn:microsoft.com/office/officeart/2005/8/layout/orgChart1"/>
    <dgm:cxn modelId="{BB426C7F-3321-4E0C-8967-5DC0F50E76AB}" type="presParOf" srcId="{782BA310-ACE0-4BD2-963D-332ACF40FBF7}" destId="{A1BAD668-79B5-401C-A398-C7A20D9FC615}" srcOrd="0" destOrd="0" presId="urn:microsoft.com/office/officeart/2005/8/layout/orgChart1"/>
    <dgm:cxn modelId="{F7E0446D-E359-4F38-8FEA-03CC218F4667}" type="presParOf" srcId="{782BA310-ACE0-4BD2-963D-332ACF40FBF7}" destId="{0C0093B5-BA70-4201-9E52-782F3BA5F1DA}" srcOrd="1" destOrd="0" presId="urn:microsoft.com/office/officeart/2005/8/layout/orgChart1"/>
    <dgm:cxn modelId="{0B9663BE-75FA-4CFD-8CB1-7FDCA4709BE3}" type="presParOf" srcId="{02C2E9FA-4CD4-4832-84C6-2A4345A745DF}" destId="{AF4023B0-6C4D-4142-8188-B88F5654E0FA}" srcOrd="1" destOrd="0" presId="urn:microsoft.com/office/officeart/2005/8/layout/orgChart1"/>
    <dgm:cxn modelId="{3C2871F9-C5DD-4CB7-BD4D-B1E96736433D}" type="presParOf" srcId="{02C2E9FA-4CD4-4832-84C6-2A4345A745DF}" destId="{E1D17AAF-9DD7-4B72-BE88-56A2C11193D3}" srcOrd="2" destOrd="0" presId="urn:microsoft.com/office/officeart/2005/8/layout/orgChart1"/>
    <dgm:cxn modelId="{799458D1-3687-4DEE-86C2-E92FC5FE02B1}" type="presParOf" srcId="{E53B8587-54DA-45D4-BE11-CD73DCB39221}" destId="{36D5C900-2DBF-4D3A-844B-A0C360A0CB14}" srcOrd="2" destOrd="0" presId="urn:microsoft.com/office/officeart/2005/8/layout/orgChart1"/>
    <dgm:cxn modelId="{7D50C133-6B6A-4800-B45F-78ACB9535234}" type="presParOf" srcId="{74568416-EB04-445B-A5F3-7BB61A67B6E9}" destId="{CB17D5A5-2D04-48A4-B531-7E43D2905286}" srcOrd="2" destOrd="0" presId="urn:microsoft.com/office/officeart/2005/8/layout/orgChart1"/>
    <dgm:cxn modelId="{BD47838C-A69A-469A-B3DA-F66985F9B135}" type="presParOf" srcId="{B1EC18A4-3D9E-4B17-9F16-FE36E7D0F913}" destId="{EF1F3137-39A8-4C4A-B978-3E4A1A52EA38}" srcOrd="2" destOrd="0" presId="urn:microsoft.com/office/officeart/2005/8/layout/orgChart1"/>
    <dgm:cxn modelId="{752923DA-5B02-406A-A1B9-D4B8D22293A3}" type="presParOf" srcId="{A7DA249D-E20A-4AAA-9B5C-8C7B68E8EE33}" destId="{ADEA396D-0F31-43FC-B0C1-AFB5E77FAF61}" srcOrd="2" destOrd="0" presId="urn:microsoft.com/office/officeart/2005/8/layout/orgChart1"/>
    <dgm:cxn modelId="{FB8D6703-C8BE-4742-AFE1-40EDF52A4740}" type="presParOf" srcId="{A7DA249D-E20A-4AAA-9B5C-8C7B68E8EE33}" destId="{FE074496-6A50-40AA-9C26-C59EEAA61522}" srcOrd="3" destOrd="0" presId="urn:microsoft.com/office/officeart/2005/8/layout/orgChart1"/>
    <dgm:cxn modelId="{83E296F1-FD7D-4954-92A4-6BEE9AD43787}" type="presParOf" srcId="{FE074496-6A50-40AA-9C26-C59EEAA61522}" destId="{4C88716F-7142-4C75-8ADE-0D441551CF35}" srcOrd="0" destOrd="0" presId="urn:microsoft.com/office/officeart/2005/8/layout/orgChart1"/>
    <dgm:cxn modelId="{F4D8E00F-ABFA-4703-903E-61DB6AC041C6}" type="presParOf" srcId="{4C88716F-7142-4C75-8ADE-0D441551CF35}" destId="{0957C4A4-4432-4279-95A1-8F28D59A4FD1}" srcOrd="0" destOrd="0" presId="urn:microsoft.com/office/officeart/2005/8/layout/orgChart1"/>
    <dgm:cxn modelId="{7D05FFA6-43A4-47CA-BDEB-357893B7EF67}" type="presParOf" srcId="{4C88716F-7142-4C75-8ADE-0D441551CF35}" destId="{B10F2673-A4AF-4D9D-96C2-CA5A73DFDE57}" srcOrd="1" destOrd="0" presId="urn:microsoft.com/office/officeart/2005/8/layout/orgChart1"/>
    <dgm:cxn modelId="{361D61C4-5513-4639-A665-FDCEEFCB85CA}" type="presParOf" srcId="{FE074496-6A50-40AA-9C26-C59EEAA61522}" destId="{21B5FC72-E083-4B03-A4FE-736AB0F9DE13}" srcOrd="1" destOrd="0" presId="urn:microsoft.com/office/officeart/2005/8/layout/orgChart1"/>
    <dgm:cxn modelId="{89E0B36A-914E-43EA-90D8-742536EFD0C6}" type="presParOf" srcId="{21B5FC72-E083-4B03-A4FE-736AB0F9DE13}" destId="{83162CEA-7503-4F38-9D12-0D23C26A04F2}" srcOrd="0" destOrd="0" presId="urn:microsoft.com/office/officeart/2005/8/layout/orgChart1"/>
    <dgm:cxn modelId="{50F5AE26-B1AF-4FFB-BBBC-4A98C6B1D757}" type="presParOf" srcId="{21B5FC72-E083-4B03-A4FE-736AB0F9DE13}" destId="{41DE43D3-8CB8-4A5A-99C6-3FE47FFDE5E2}" srcOrd="1" destOrd="0" presId="urn:microsoft.com/office/officeart/2005/8/layout/orgChart1"/>
    <dgm:cxn modelId="{56D3060B-EB1E-415B-8439-09D35F5FD520}" type="presParOf" srcId="{41DE43D3-8CB8-4A5A-99C6-3FE47FFDE5E2}" destId="{7B12B477-FCCB-4FBC-8A6B-6E1A68498759}" srcOrd="0" destOrd="0" presId="urn:microsoft.com/office/officeart/2005/8/layout/orgChart1"/>
    <dgm:cxn modelId="{FB5A43A9-CFE8-4BB4-87F0-3850DD91B41D}" type="presParOf" srcId="{7B12B477-FCCB-4FBC-8A6B-6E1A68498759}" destId="{0E761F2B-9075-4E9A-98EF-2EB6B08715CD}" srcOrd="0" destOrd="0" presId="urn:microsoft.com/office/officeart/2005/8/layout/orgChart1"/>
    <dgm:cxn modelId="{ABA0DDB9-1834-4F1E-9BF6-F4E20749174A}" type="presParOf" srcId="{7B12B477-FCCB-4FBC-8A6B-6E1A68498759}" destId="{B2A3169A-01BB-4601-A29A-BB3CE2954C45}" srcOrd="1" destOrd="0" presId="urn:microsoft.com/office/officeart/2005/8/layout/orgChart1"/>
    <dgm:cxn modelId="{03AF9BE1-F9D2-406A-BCD2-689B89C8581F}" type="presParOf" srcId="{41DE43D3-8CB8-4A5A-99C6-3FE47FFDE5E2}" destId="{4BD5ADAF-2672-41FB-BE55-0B868746AB49}" srcOrd="1" destOrd="0" presId="urn:microsoft.com/office/officeart/2005/8/layout/orgChart1"/>
    <dgm:cxn modelId="{55791665-7C77-41AC-8543-3A0701941589}" type="presParOf" srcId="{4BD5ADAF-2672-41FB-BE55-0B868746AB49}" destId="{6BB20657-B7FF-4956-BE57-2CC210787A47}" srcOrd="0" destOrd="0" presId="urn:microsoft.com/office/officeart/2005/8/layout/orgChart1"/>
    <dgm:cxn modelId="{7F070D3D-EB46-4A9C-BC04-3002D4F5E4D7}" type="presParOf" srcId="{4BD5ADAF-2672-41FB-BE55-0B868746AB49}" destId="{991AF989-DC65-47EA-9CF9-7D50E3FF2C46}" srcOrd="1" destOrd="0" presId="urn:microsoft.com/office/officeart/2005/8/layout/orgChart1"/>
    <dgm:cxn modelId="{9C22961A-9EB8-404A-9D8D-C8268A8A52EB}" type="presParOf" srcId="{991AF989-DC65-47EA-9CF9-7D50E3FF2C46}" destId="{E399631B-4131-4F0F-9951-082B7986D725}" srcOrd="0" destOrd="0" presId="urn:microsoft.com/office/officeart/2005/8/layout/orgChart1"/>
    <dgm:cxn modelId="{5B26B33D-4C86-4C9A-A0A1-59E3D40E58F8}" type="presParOf" srcId="{E399631B-4131-4F0F-9951-082B7986D725}" destId="{07871F38-9BDE-44D9-AA11-646C45138EFE}" srcOrd="0" destOrd="0" presId="urn:microsoft.com/office/officeart/2005/8/layout/orgChart1"/>
    <dgm:cxn modelId="{84AB1EBE-D54C-4421-A55A-7335BE5F7599}" type="presParOf" srcId="{E399631B-4131-4F0F-9951-082B7986D725}" destId="{AC64C67F-BE6A-4078-824F-401971AA7161}" srcOrd="1" destOrd="0" presId="urn:microsoft.com/office/officeart/2005/8/layout/orgChart1"/>
    <dgm:cxn modelId="{99B5ABB8-6063-40CC-92CF-020B1EE39A76}" type="presParOf" srcId="{991AF989-DC65-47EA-9CF9-7D50E3FF2C46}" destId="{2A0591EE-1D98-4AD0-9430-80B8235B5EB5}" srcOrd="1" destOrd="0" presId="urn:microsoft.com/office/officeart/2005/8/layout/orgChart1"/>
    <dgm:cxn modelId="{6F6FDE59-7BC1-403A-82F9-A4F66F4AB011}" type="presParOf" srcId="{991AF989-DC65-47EA-9CF9-7D50E3FF2C46}" destId="{98AAA9A6-4530-4D75-AFBE-87BC1F5561FB}" srcOrd="2" destOrd="0" presId="urn:microsoft.com/office/officeart/2005/8/layout/orgChart1"/>
    <dgm:cxn modelId="{C727DB8F-B487-4B01-A632-2A5B37CE9C1A}" type="presParOf" srcId="{41DE43D3-8CB8-4A5A-99C6-3FE47FFDE5E2}" destId="{504CCF87-5199-4EF5-95A7-ADD9EE2FBA6B}" srcOrd="2" destOrd="0" presId="urn:microsoft.com/office/officeart/2005/8/layout/orgChart1"/>
    <dgm:cxn modelId="{B1813D1A-F316-4E6C-A6CC-880A7953BAA6}" type="presParOf" srcId="{FE074496-6A50-40AA-9C26-C59EEAA61522}" destId="{0543AAF9-2FDA-46CF-8E64-73F7A3A83E5F}" srcOrd="2" destOrd="0" presId="urn:microsoft.com/office/officeart/2005/8/layout/orgChart1"/>
    <dgm:cxn modelId="{CFD633A0-06A2-4746-9065-650E9F2B2D59}" type="presParOf" srcId="{A7DA249D-E20A-4AAA-9B5C-8C7B68E8EE33}" destId="{B8E4459B-C221-4180-9B3A-9FB5AC34CCCF}" srcOrd="4" destOrd="0" presId="urn:microsoft.com/office/officeart/2005/8/layout/orgChart1"/>
    <dgm:cxn modelId="{78F28978-274B-4C0C-B42B-68B4459F9BD5}" type="presParOf" srcId="{A7DA249D-E20A-4AAA-9B5C-8C7B68E8EE33}" destId="{959F467F-9E62-4478-B519-663B4A1D1CA2}" srcOrd="5" destOrd="0" presId="urn:microsoft.com/office/officeart/2005/8/layout/orgChart1"/>
    <dgm:cxn modelId="{A46022F1-B8BC-4DA8-A72D-7477F50E1EDB}" type="presParOf" srcId="{959F467F-9E62-4478-B519-663B4A1D1CA2}" destId="{5E3B5B09-5DFC-48FA-80B4-C434E2E9344A}" srcOrd="0" destOrd="0" presId="urn:microsoft.com/office/officeart/2005/8/layout/orgChart1"/>
    <dgm:cxn modelId="{8514F95B-1C04-4ABE-A931-ADB9B756A445}" type="presParOf" srcId="{5E3B5B09-5DFC-48FA-80B4-C434E2E9344A}" destId="{199B44E0-45E7-4520-B109-5E7DA6277E4F}" srcOrd="0" destOrd="0" presId="urn:microsoft.com/office/officeart/2005/8/layout/orgChart1"/>
    <dgm:cxn modelId="{C86A1B8D-DF2A-4D53-A7EF-AE869269862D}" type="presParOf" srcId="{5E3B5B09-5DFC-48FA-80B4-C434E2E9344A}" destId="{AB651864-FB44-4384-8693-54F28C02EF08}" srcOrd="1" destOrd="0" presId="urn:microsoft.com/office/officeart/2005/8/layout/orgChart1"/>
    <dgm:cxn modelId="{F16A7E34-8C1A-4D02-8D03-5448A08CA963}" type="presParOf" srcId="{959F467F-9E62-4478-B519-663B4A1D1CA2}" destId="{896B2FA1-5D1F-4E56-B96C-066D45B1370B}" srcOrd="1" destOrd="0" presId="urn:microsoft.com/office/officeart/2005/8/layout/orgChart1"/>
    <dgm:cxn modelId="{C14CF920-BC5C-4399-B5AA-D43F37E241B7}" type="presParOf" srcId="{896B2FA1-5D1F-4E56-B96C-066D45B1370B}" destId="{335BF411-6D61-44A2-865C-23382008D70D}" srcOrd="0" destOrd="0" presId="urn:microsoft.com/office/officeart/2005/8/layout/orgChart1"/>
    <dgm:cxn modelId="{A64E3C4E-A179-49B1-BF01-575E94849B32}" type="presParOf" srcId="{896B2FA1-5D1F-4E56-B96C-066D45B1370B}" destId="{A7B715AB-78AE-4D0F-8021-46FD76C7E145}" srcOrd="1" destOrd="0" presId="urn:microsoft.com/office/officeart/2005/8/layout/orgChart1"/>
    <dgm:cxn modelId="{B8AE1701-156E-494A-80F0-0A8981AF55C7}" type="presParOf" srcId="{A7B715AB-78AE-4D0F-8021-46FD76C7E145}" destId="{EEA172E0-5681-48B0-AF0D-1EA359AEADFC}" srcOrd="0" destOrd="0" presId="urn:microsoft.com/office/officeart/2005/8/layout/orgChart1"/>
    <dgm:cxn modelId="{B9761BCF-F35A-4354-B1A5-4D74F4D47CD7}" type="presParOf" srcId="{EEA172E0-5681-48B0-AF0D-1EA359AEADFC}" destId="{8DB7F366-015B-4C90-8040-8F1A5045FA20}" srcOrd="0" destOrd="0" presId="urn:microsoft.com/office/officeart/2005/8/layout/orgChart1"/>
    <dgm:cxn modelId="{202F1AA1-6DED-4BE0-B936-5ECF7953DBD8}" type="presParOf" srcId="{EEA172E0-5681-48B0-AF0D-1EA359AEADFC}" destId="{66F953A5-3EBE-4E0E-9EB8-B58622948C49}" srcOrd="1" destOrd="0" presId="urn:microsoft.com/office/officeart/2005/8/layout/orgChart1"/>
    <dgm:cxn modelId="{6633287E-2C2D-41BA-85CD-DD633560E694}" type="presParOf" srcId="{A7B715AB-78AE-4D0F-8021-46FD76C7E145}" destId="{76A39C18-74F4-459E-BE4B-BD6C47B30666}" srcOrd="1" destOrd="0" presId="urn:microsoft.com/office/officeart/2005/8/layout/orgChart1"/>
    <dgm:cxn modelId="{2EB077AC-4B44-48B0-9FCF-4EB6DF5DD45D}" type="presParOf" srcId="{A7B715AB-78AE-4D0F-8021-46FD76C7E145}" destId="{B3E3B89F-D741-4439-B9DF-8120F3EC994F}" srcOrd="2" destOrd="0" presId="urn:microsoft.com/office/officeart/2005/8/layout/orgChart1"/>
    <dgm:cxn modelId="{43E0CEFC-C43B-4CA2-B95C-428EB6F9132D}" type="presParOf" srcId="{959F467F-9E62-4478-B519-663B4A1D1CA2}" destId="{9AD3F000-0212-4246-8FBD-4F5617A0ED76}" srcOrd="2" destOrd="0" presId="urn:microsoft.com/office/officeart/2005/8/layout/orgChart1"/>
    <dgm:cxn modelId="{37D71B9E-CE89-49F8-87FE-EF601FEBD695}" type="presParOf" srcId="{AF980604-B989-431F-A4A8-0A6980001172}" destId="{4D9B8F28-62AB-43D3-8538-DBFC0673DFF7}" srcOrd="2" destOrd="0" presId="urn:microsoft.com/office/officeart/2005/8/layout/orgChart1"/>
    <dgm:cxn modelId="{CE63BFFF-9AD6-4DBF-8847-8F09E01C1E48}" type="presParOf" srcId="{78E2558B-D055-4EFD-8D5D-645B138F9E72}" destId="{742FB8D1-DA56-4E23-9C5A-6094D59B698C}" srcOrd="4" destOrd="0" presId="urn:microsoft.com/office/officeart/2005/8/layout/orgChart1"/>
    <dgm:cxn modelId="{C1AF1EC8-EA9D-4E3F-8DC0-0578A66B5F95}" type="presParOf" srcId="{78E2558B-D055-4EFD-8D5D-645B138F9E72}" destId="{D2B2DAA6-B6CE-48C8-A95B-D62BE6F206AC}" srcOrd="5" destOrd="0" presId="urn:microsoft.com/office/officeart/2005/8/layout/orgChart1"/>
    <dgm:cxn modelId="{A7F7EEFB-1284-4329-88DB-E3F396354E76}" type="presParOf" srcId="{D2B2DAA6-B6CE-48C8-A95B-D62BE6F206AC}" destId="{73F1FEDE-6264-4E30-BD40-DE7ACD5C06A8}" srcOrd="0" destOrd="0" presId="urn:microsoft.com/office/officeart/2005/8/layout/orgChart1"/>
    <dgm:cxn modelId="{D5FEF413-D742-4D2C-8898-14D1BA331021}" type="presParOf" srcId="{73F1FEDE-6264-4E30-BD40-DE7ACD5C06A8}" destId="{1FDFE842-9B1B-49BA-B2F1-CFE2B626C3CB}" srcOrd="0" destOrd="0" presId="urn:microsoft.com/office/officeart/2005/8/layout/orgChart1"/>
    <dgm:cxn modelId="{878C5AB9-FC84-42D1-B2A9-F83BA24BA6B3}" type="presParOf" srcId="{73F1FEDE-6264-4E30-BD40-DE7ACD5C06A8}" destId="{BF88D3E6-E546-4A19-B015-6197E3E5EC36}" srcOrd="1" destOrd="0" presId="urn:microsoft.com/office/officeart/2005/8/layout/orgChart1"/>
    <dgm:cxn modelId="{261DC744-C60D-4630-BFB5-67C107E01A87}" type="presParOf" srcId="{D2B2DAA6-B6CE-48C8-A95B-D62BE6F206AC}" destId="{CE34915C-8055-473A-A234-19C24958D7CD}" srcOrd="1" destOrd="0" presId="urn:microsoft.com/office/officeart/2005/8/layout/orgChart1"/>
    <dgm:cxn modelId="{59174E73-4E64-4370-859C-20FC8A64A4A8}" type="presParOf" srcId="{CE34915C-8055-473A-A234-19C24958D7CD}" destId="{99AC6FC9-48D7-4458-BD7F-706D0FD885CA}" srcOrd="0" destOrd="0" presId="urn:microsoft.com/office/officeart/2005/8/layout/orgChart1"/>
    <dgm:cxn modelId="{B3D95C23-D032-4036-9B3B-B21987ECA546}" type="presParOf" srcId="{CE34915C-8055-473A-A234-19C24958D7CD}" destId="{357774F8-5CCC-4559-AC61-B18180948C19}" srcOrd="1" destOrd="0" presId="urn:microsoft.com/office/officeart/2005/8/layout/orgChart1"/>
    <dgm:cxn modelId="{C311C040-4F31-4E62-B69F-3186A66F5635}" type="presParOf" srcId="{357774F8-5CCC-4559-AC61-B18180948C19}" destId="{8B553C45-FC19-47CE-986B-24C331905F24}" srcOrd="0" destOrd="0" presId="urn:microsoft.com/office/officeart/2005/8/layout/orgChart1"/>
    <dgm:cxn modelId="{C1EEDF71-8BF4-4EE7-A563-E6CF982AB9FE}" type="presParOf" srcId="{8B553C45-FC19-47CE-986B-24C331905F24}" destId="{43264B10-0E43-4029-ADCD-9E22F2897796}" srcOrd="0" destOrd="0" presId="urn:microsoft.com/office/officeart/2005/8/layout/orgChart1"/>
    <dgm:cxn modelId="{053E77D9-32A0-44B9-B880-87A4915037BE}" type="presParOf" srcId="{8B553C45-FC19-47CE-986B-24C331905F24}" destId="{2C35CD1A-A81D-419D-83A1-2F0D5A82F9CB}" srcOrd="1" destOrd="0" presId="urn:microsoft.com/office/officeart/2005/8/layout/orgChart1"/>
    <dgm:cxn modelId="{A5E71E6B-B193-4D84-9B9D-30B1C7E25355}" type="presParOf" srcId="{357774F8-5CCC-4559-AC61-B18180948C19}" destId="{06064D40-CF72-470F-B9FD-2A703CCA2CBE}" srcOrd="1" destOrd="0" presId="urn:microsoft.com/office/officeart/2005/8/layout/orgChart1"/>
    <dgm:cxn modelId="{C6FFEAD2-AB66-4CBD-8CBF-72553771E6CE}" type="presParOf" srcId="{357774F8-5CCC-4559-AC61-B18180948C19}" destId="{660F9AC3-A938-4199-84B5-F36DE65E7E55}" srcOrd="2" destOrd="0" presId="urn:microsoft.com/office/officeart/2005/8/layout/orgChart1"/>
    <dgm:cxn modelId="{EF7E8B82-FEA1-4618-B971-1D40441C9C75}" type="presParOf" srcId="{CE34915C-8055-473A-A234-19C24958D7CD}" destId="{44E5E485-672F-41E5-8F26-8D827165F832}" srcOrd="2" destOrd="0" presId="urn:microsoft.com/office/officeart/2005/8/layout/orgChart1"/>
    <dgm:cxn modelId="{21C8C993-7721-4E90-8267-588F8EFEFE64}" type="presParOf" srcId="{CE34915C-8055-473A-A234-19C24958D7CD}" destId="{2056117A-0DF7-48CC-ABDC-E51CBB9B025B}" srcOrd="3" destOrd="0" presId="urn:microsoft.com/office/officeart/2005/8/layout/orgChart1"/>
    <dgm:cxn modelId="{1A318FBD-E214-4667-BA9B-8D415C540F7D}" type="presParOf" srcId="{2056117A-0DF7-48CC-ABDC-E51CBB9B025B}" destId="{3BA6BAD0-07E0-4218-A39E-B371049AEF9F}" srcOrd="0" destOrd="0" presId="urn:microsoft.com/office/officeart/2005/8/layout/orgChart1"/>
    <dgm:cxn modelId="{AD5E8B64-31CC-44BE-AD96-B5D1EB818011}" type="presParOf" srcId="{3BA6BAD0-07E0-4218-A39E-B371049AEF9F}" destId="{D577C18A-9FE6-4220-9C8E-CC631655AAA3}" srcOrd="0" destOrd="0" presId="urn:microsoft.com/office/officeart/2005/8/layout/orgChart1"/>
    <dgm:cxn modelId="{E96AFD28-61E2-41C2-8230-B2F45019F304}" type="presParOf" srcId="{3BA6BAD0-07E0-4218-A39E-B371049AEF9F}" destId="{FA636F45-BE83-4CA6-AEEB-7D8CE35FB56F}" srcOrd="1" destOrd="0" presId="urn:microsoft.com/office/officeart/2005/8/layout/orgChart1"/>
    <dgm:cxn modelId="{CC3FA937-365A-4B32-90D5-72639D0D6FC0}" type="presParOf" srcId="{2056117A-0DF7-48CC-ABDC-E51CBB9B025B}" destId="{204C9353-FF1F-4F28-8484-6D92CEA0EC53}" srcOrd="1" destOrd="0" presId="urn:microsoft.com/office/officeart/2005/8/layout/orgChart1"/>
    <dgm:cxn modelId="{3880D8E1-C8CC-4E55-90A1-695C42BF7D5E}" type="presParOf" srcId="{2056117A-0DF7-48CC-ABDC-E51CBB9B025B}" destId="{E4A05F46-99FD-4C5C-9095-95AB672A054F}" srcOrd="2" destOrd="0" presId="urn:microsoft.com/office/officeart/2005/8/layout/orgChart1"/>
    <dgm:cxn modelId="{167C08A8-65AD-4239-A409-B68693A6F9B2}" type="presParOf" srcId="{D2B2DAA6-B6CE-48C8-A95B-D62BE6F206AC}" destId="{945C28B7-D655-4A76-ADC6-1926577FEA1E}" srcOrd="2" destOrd="0" presId="urn:microsoft.com/office/officeart/2005/8/layout/orgChart1"/>
    <dgm:cxn modelId="{B780B116-3FA6-403D-BA84-18A976E3C394}" type="presParOf" srcId="{351EF12F-3496-4E5B-AF20-C8A767D887E1}" destId="{DE3DC926-F802-47AB-8C81-F8862488AFD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712E6-21B0-4927-B167-498166C93F59}">
      <dsp:nvSpPr>
        <dsp:cNvPr id="0" name=""/>
        <dsp:cNvSpPr/>
      </dsp:nvSpPr>
      <dsp:spPr>
        <a:xfrm>
          <a:off x="1004" y="868349"/>
          <a:ext cx="1958950" cy="78358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抓取</a:t>
          </a:r>
          <a:r>
            <a:rPr lang="en-US" altLang="zh-TW" sz="1800" b="1" kern="1200" dirty="0"/>
            <a:t>USB</a:t>
          </a:r>
          <a:r>
            <a:rPr lang="zh-TW" altLang="en-US" sz="1800" b="1" kern="1200" dirty="0"/>
            <a:t>檔案</a:t>
          </a:r>
        </a:p>
      </dsp:txBody>
      <dsp:txXfrm>
        <a:off x="1004" y="868349"/>
        <a:ext cx="1763055" cy="783580"/>
      </dsp:txXfrm>
    </dsp:sp>
    <dsp:sp modelId="{252757D2-6FEB-4494-B6E0-9C7826E52D78}">
      <dsp:nvSpPr>
        <dsp:cNvPr id="0" name=""/>
        <dsp:cNvSpPr/>
      </dsp:nvSpPr>
      <dsp:spPr>
        <a:xfrm>
          <a:off x="1568164" y="868349"/>
          <a:ext cx="1958950" cy="78358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抓取圓</a:t>
          </a:r>
        </a:p>
      </dsp:txBody>
      <dsp:txXfrm>
        <a:off x="1959954" y="868349"/>
        <a:ext cx="1175370" cy="783580"/>
      </dsp:txXfrm>
    </dsp:sp>
    <dsp:sp modelId="{FBE82D56-9FDC-4323-BBB1-CEB793B0007F}">
      <dsp:nvSpPr>
        <dsp:cNvPr id="0" name=""/>
        <dsp:cNvSpPr/>
      </dsp:nvSpPr>
      <dsp:spPr>
        <a:xfrm>
          <a:off x="3135324" y="868349"/>
          <a:ext cx="1958950" cy="78358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計算圓</a:t>
          </a:r>
          <a:endParaRPr lang="en-US" altLang="zh-TW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數量</a:t>
          </a:r>
        </a:p>
      </dsp:txBody>
      <dsp:txXfrm>
        <a:off x="3527114" y="868349"/>
        <a:ext cx="1175370" cy="783580"/>
      </dsp:txXfrm>
    </dsp:sp>
    <dsp:sp modelId="{720F87E1-CF05-47ED-AB43-99AC8668492F}">
      <dsp:nvSpPr>
        <dsp:cNvPr id="0" name=""/>
        <dsp:cNvSpPr/>
      </dsp:nvSpPr>
      <dsp:spPr>
        <a:xfrm>
          <a:off x="4702485" y="868349"/>
          <a:ext cx="1958950" cy="78358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計算圓</a:t>
          </a:r>
          <a:endParaRPr lang="en-US" altLang="zh-TW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尺寸</a:t>
          </a:r>
        </a:p>
      </dsp:txBody>
      <dsp:txXfrm>
        <a:off x="5094275" y="868349"/>
        <a:ext cx="1175370" cy="783580"/>
      </dsp:txXfrm>
    </dsp:sp>
    <dsp:sp modelId="{A56626A6-247F-47C8-8988-2F89D8EB467E}">
      <dsp:nvSpPr>
        <dsp:cNvPr id="0" name=""/>
        <dsp:cNvSpPr/>
      </dsp:nvSpPr>
      <dsp:spPr>
        <a:xfrm>
          <a:off x="6269645" y="868349"/>
          <a:ext cx="1958950" cy="78358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顯示</a:t>
          </a:r>
          <a:endParaRPr lang="en-US" altLang="zh-TW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數據</a:t>
          </a:r>
        </a:p>
      </dsp:txBody>
      <dsp:txXfrm>
        <a:off x="6661435" y="868349"/>
        <a:ext cx="1175370" cy="783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5E485-672F-41E5-8F26-8D827165F832}">
      <dsp:nvSpPr>
        <dsp:cNvPr id="0" name=""/>
        <dsp:cNvSpPr/>
      </dsp:nvSpPr>
      <dsp:spPr>
        <a:xfrm>
          <a:off x="6448462" y="1398707"/>
          <a:ext cx="173291" cy="1351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675"/>
              </a:lnTo>
              <a:lnTo>
                <a:pt x="173291" y="135167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C6FC9-48D7-4458-BD7F-706D0FD885CA}">
      <dsp:nvSpPr>
        <dsp:cNvPr id="0" name=""/>
        <dsp:cNvSpPr/>
      </dsp:nvSpPr>
      <dsp:spPr>
        <a:xfrm>
          <a:off x="6448462" y="1398707"/>
          <a:ext cx="173291" cy="531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1428"/>
              </a:lnTo>
              <a:lnTo>
                <a:pt x="173291" y="53142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FB8D1-DA56-4E23-9C5A-6094D59B698C}">
      <dsp:nvSpPr>
        <dsp:cNvPr id="0" name=""/>
        <dsp:cNvSpPr/>
      </dsp:nvSpPr>
      <dsp:spPr>
        <a:xfrm>
          <a:off x="3970390" y="578460"/>
          <a:ext cx="2940183" cy="242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304"/>
              </a:lnTo>
              <a:lnTo>
                <a:pt x="2940183" y="121304"/>
              </a:lnTo>
              <a:lnTo>
                <a:pt x="2940183" y="24260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BF411-6D61-44A2-865C-23382008D70D}">
      <dsp:nvSpPr>
        <dsp:cNvPr id="0" name=""/>
        <dsp:cNvSpPr/>
      </dsp:nvSpPr>
      <dsp:spPr>
        <a:xfrm>
          <a:off x="5050575" y="2218955"/>
          <a:ext cx="173291" cy="531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1428"/>
              </a:lnTo>
              <a:lnTo>
                <a:pt x="173291" y="53142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4459B-C221-4180-9B3A-9FB5AC34CCCF}">
      <dsp:nvSpPr>
        <dsp:cNvPr id="0" name=""/>
        <dsp:cNvSpPr/>
      </dsp:nvSpPr>
      <dsp:spPr>
        <a:xfrm>
          <a:off x="4114800" y="1398707"/>
          <a:ext cx="1397886" cy="242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304"/>
              </a:lnTo>
              <a:lnTo>
                <a:pt x="1397886" y="121304"/>
              </a:lnTo>
              <a:lnTo>
                <a:pt x="1397886" y="24260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20657-B7FF-4956-BE57-2CC210787A47}">
      <dsp:nvSpPr>
        <dsp:cNvPr id="0" name=""/>
        <dsp:cNvSpPr/>
      </dsp:nvSpPr>
      <dsp:spPr>
        <a:xfrm>
          <a:off x="3652688" y="3039202"/>
          <a:ext cx="173291" cy="531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1428"/>
              </a:lnTo>
              <a:lnTo>
                <a:pt x="173291" y="53142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62CEA-7503-4F38-9D12-0D23C26A04F2}">
      <dsp:nvSpPr>
        <dsp:cNvPr id="0" name=""/>
        <dsp:cNvSpPr/>
      </dsp:nvSpPr>
      <dsp:spPr>
        <a:xfrm>
          <a:off x="4069080" y="2218955"/>
          <a:ext cx="91440" cy="242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60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A396D-0F31-43FC-B0C1-AFB5E77FAF61}">
      <dsp:nvSpPr>
        <dsp:cNvPr id="0" name=""/>
        <dsp:cNvSpPr/>
      </dsp:nvSpPr>
      <dsp:spPr>
        <a:xfrm>
          <a:off x="4069080" y="1398707"/>
          <a:ext cx="91440" cy="242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60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563F6-465A-48FA-88EB-6603D873172C}">
      <dsp:nvSpPr>
        <dsp:cNvPr id="0" name=""/>
        <dsp:cNvSpPr/>
      </dsp:nvSpPr>
      <dsp:spPr>
        <a:xfrm>
          <a:off x="2254801" y="3859450"/>
          <a:ext cx="173291" cy="531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1428"/>
              </a:lnTo>
              <a:lnTo>
                <a:pt x="173291" y="53142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FBDE3-6DB5-4E3E-A78A-A7479A1C7D26}">
      <dsp:nvSpPr>
        <dsp:cNvPr id="0" name=""/>
        <dsp:cNvSpPr/>
      </dsp:nvSpPr>
      <dsp:spPr>
        <a:xfrm>
          <a:off x="2671193" y="3039202"/>
          <a:ext cx="91440" cy="242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60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384FB-27C8-4A57-B68B-281054EEBDFE}">
      <dsp:nvSpPr>
        <dsp:cNvPr id="0" name=""/>
        <dsp:cNvSpPr/>
      </dsp:nvSpPr>
      <dsp:spPr>
        <a:xfrm>
          <a:off x="2671193" y="2218955"/>
          <a:ext cx="91440" cy="242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60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4F0D8-4D62-4EDE-B0D7-3F7A55CC6AFC}">
      <dsp:nvSpPr>
        <dsp:cNvPr id="0" name=""/>
        <dsp:cNvSpPr/>
      </dsp:nvSpPr>
      <dsp:spPr>
        <a:xfrm>
          <a:off x="2716913" y="1398707"/>
          <a:ext cx="1397886" cy="242608"/>
        </a:xfrm>
        <a:custGeom>
          <a:avLst/>
          <a:gdLst/>
          <a:ahLst/>
          <a:cxnLst/>
          <a:rect l="0" t="0" r="0" b="0"/>
          <a:pathLst>
            <a:path>
              <a:moveTo>
                <a:pt x="1397886" y="0"/>
              </a:moveTo>
              <a:lnTo>
                <a:pt x="1397886" y="121304"/>
              </a:lnTo>
              <a:lnTo>
                <a:pt x="0" y="121304"/>
              </a:lnTo>
              <a:lnTo>
                <a:pt x="0" y="24260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514FA-AD51-4056-B047-53C1117A26DB}">
      <dsp:nvSpPr>
        <dsp:cNvPr id="0" name=""/>
        <dsp:cNvSpPr/>
      </dsp:nvSpPr>
      <dsp:spPr>
        <a:xfrm>
          <a:off x="3970390" y="578460"/>
          <a:ext cx="144409" cy="242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304"/>
              </a:lnTo>
              <a:lnTo>
                <a:pt x="144409" y="121304"/>
              </a:lnTo>
              <a:lnTo>
                <a:pt x="144409" y="24260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BBF07-8981-4A62-AA41-179FAAD703EC}">
      <dsp:nvSpPr>
        <dsp:cNvPr id="0" name=""/>
        <dsp:cNvSpPr/>
      </dsp:nvSpPr>
      <dsp:spPr>
        <a:xfrm>
          <a:off x="568095" y="1398707"/>
          <a:ext cx="173291" cy="531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1428"/>
              </a:lnTo>
              <a:lnTo>
                <a:pt x="173291" y="53142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26E23-2D5D-4865-8A16-1BC48BFBAA93}">
      <dsp:nvSpPr>
        <dsp:cNvPr id="0" name=""/>
        <dsp:cNvSpPr/>
      </dsp:nvSpPr>
      <dsp:spPr>
        <a:xfrm>
          <a:off x="1030206" y="578460"/>
          <a:ext cx="2940183" cy="242608"/>
        </a:xfrm>
        <a:custGeom>
          <a:avLst/>
          <a:gdLst/>
          <a:ahLst/>
          <a:cxnLst/>
          <a:rect l="0" t="0" r="0" b="0"/>
          <a:pathLst>
            <a:path>
              <a:moveTo>
                <a:pt x="2940183" y="0"/>
              </a:moveTo>
              <a:lnTo>
                <a:pt x="2940183" y="121304"/>
              </a:lnTo>
              <a:lnTo>
                <a:pt x="0" y="121304"/>
              </a:lnTo>
              <a:lnTo>
                <a:pt x="0" y="24260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1B578-3353-4696-9D2B-3FB382CB87DD}">
      <dsp:nvSpPr>
        <dsp:cNvPr id="0" name=""/>
        <dsp:cNvSpPr/>
      </dsp:nvSpPr>
      <dsp:spPr>
        <a:xfrm>
          <a:off x="3392751" y="820"/>
          <a:ext cx="1155278" cy="577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latin typeface="Adobe 宋体 Std L" panose="02020300000000000000" pitchFamily="18" charset="-128"/>
              <a:ea typeface="Adobe 宋体 Std L" panose="02020300000000000000" pitchFamily="18" charset="-128"/>
            </a:rPr>
            <a:t>辨識泡泡</a:t>
          </a:r>
          <a:endParaRPr lang="en-US" altLang="zh-TW" sz="1400" b="1" kern="1200" dirty="0">
            <a:latin typeface="Adobe 宋体 Std L" panose="02020300000000000000" pitchFamily="18" charset="-128"/>
            <a:ea typeface="Adobe 宋体 Std L" panose="02020300000000000000" pitchFamily="18" charset="-128"/>
          </a:endParaRPr>
        </a:p>
      </dsp:txBody>
      <dsp:txXfrm>
        <a:off x="3392751" y="820"/>
        <a:ext cx="1155278" cy="577639"/>
      </dsp:txXfrm>
    </dsp:sp>
    <dsp:sp modelId="{95DD3ADD-D8DB-4529-BBF0-9A16DB7B3F10}">
      <dsp:nvSpPr>
        <dsp:cNvPr id="0" name=""/>
        <dsp:cNvSpPr/>
      </dsp:nvSpPr>
      <dsp:spPr>
        <a:xfrm>
          <a:off x="452567" y="821068"/>
          <a:ext cx="1155278" cy="5776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/>
            <a:t>抓取</a:t>
          </a:r>
          <a:r>
            <a:rPr lang="en-US" altLang="zh-TW" sz="1400" b="1" kern="1200" dirty="0"/>
            <a:t>USB</a:t>
          </a:r>
          <a:r>
            <a:rPr lang="zh-TW" altLang="en-US" sz="1400" b="1" kern="1200" dirty="0"/>
            <a:t>檔案</a:t>
          </a:r>
        </a:p>
      </dsp:txBody>
      <dsp:txXfrm>
        <a:off x="452567" y="821068"/>
        <a:ext cx="1155278" cy="577639"/>
      </dsp:txXfrm>
    </dsp:sp>
    <dsp:sp modelId="{173E150A-3169-4FC6-B91A-7B82DBEEC50A}">
      <dsp:nvSpPr>
        <dsp:cNvPr id="0" name=""/>
        <dsp:cNvSpPr/>
      </dsp:nvSpPr>
      <dsp:spPr>
        <a:xfrm>
          <a:off x="741387" y="1641316"/>
          <a:ext cx="1155278" cy="5776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設定</a:t>
          </a:r>
          <a:r>
            <a:rPr lang="en-US" altLang="zh-TW" sz="1400" kern="1200" dirty="0"/>
            <a:t>USB</a:t>
          </a:r>
          <a:r>
            <a:rPr lang="zh-TW" altLang="en-US" sz="1400" kern="1200" dirty="0"/>
            <a:t>路徑</a:t>
          </a:r>
        </a:p>
      </dsp:txBody>
      <dsp:txXfrm>
        <a:off x="741387" y="1641316"/>
        <a:ext cx="1155278" cy="577639"/>
      </dsp:txXfrm>
    </dsp:sp>
    <dsp:sp modelId="{295BB9D7-21FA-4778-9135-3E30FC2CB69D}">
      <dsp:nvSpPr>
        <dsp:cNvPr id="0" name=""/>
        <dsp:cNvSpPr/>
      </dsp:nvSpPr>
      <dsp:spPr>
        <a:xfrm>
          <a:off x="3537160" y="821068"/>
          <a:ext cx="1155278" cy="5776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/>
            <a:t>多執行續</a:t>
          </a:r>
        </a:p>
      </dsp:txBody>
      <dsp:txXfrm>
        <a:off x="3537160" y="821068"/>
        <a:ext cx="1155278" cy="577639"/>
      </dsp:txXfrm>
    </dsp:sp>
    <dsp:sp modelId="{2CCA3293-1B25-4B5B-B7F5-9C9707ADF666}">
      <dsp:nvSpPr>
        <dsp:cNvPr id="0" name=""/>
        <dsp:cNvSpPr/>
      </dsp:nvSpPr>
      <dsp:spPr>
        <a:xfrm>
          <a:off x="2139274" y="1641316"/>
          <a:ext cx="1155278" cy="5776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抓取圓</a:t>
          </a:r>
        </a:p>
      </dsp:txBody>
      <dsp:txXfrm>
        <a:off x="2139274" y="1641316"/>
        <a:ext cx="1155278" cy="577639"/>
      </dsp:txXfrm>
    </dsp:sp>
    <dsp:sp modelId="{BB9D18A3-DEDF-46EE-B09A-F1B5CA5DB7F9}">
      <dsp:nvSpPr>
        <dsp:cNvPr id="0" name=""/>
        <dsp:cNvSpPr/>
      </dsp:nvSpPr>
      <dsp:spPr>
        <a:xfrm>
          <a:off x="2139274" y="2461563"/>
          <a:ext cx="1155278" cy="5776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Threshold</a:t>
          </a:r>
          <a:endParaRPr lang="zh-TW" altLang="en-US" sz="1400" kern="1200" dirty="0"/>
        </a:p>
      </dsp:txBody>
      <dsp:txXfrm>
        <a:off x="2139274" y="2461563"/>
        <a:ext cx="1155278" cy="577639"/>
      </dsp:txXfrm>
    </dsp:sp>
    <dsp:sp modelId="{0F55EEF7-8641-4DF0-A6FD-20E5E561B165}">
      <dsp:nvSpPr>
        <dsp:cNvPr id="0" name=""/>
        <dsp:cNvSpPr/>
      </dsp:nvSpPr>
      <dsp:spPr>
        <a:xfrm>
          <a:off x="2139274" y="3281811"/>
          <a:ext cx="1155278" cy="5776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Morphology</a:t>
          </a:r>
          <a:endParaRPr lang="zh-TW" altLang="en-US" sz="1400" kern="1200" dirty="0"/>
        </a:p>
      </dsp:txBody>
      <dsp:txXfrm>
        <a:off x="2139274" y="3281811"/>
        <a:ext cx="1155278" cy="577639"/>
      </dsp:txXfrm>
    </dsp:sp>
    <dsp:sp modelId="{A1BAD668-79B5-401C-A398-C7A20D9FC615}">
      <dsp:nvSpPr>
        <dsp:cNvPr id="0" name=""/>
        <dsp:cNvSpPr/>
      </dsp:nvSpPr>
      <dsp:spPr>
        <a:xfrm>
          <a:off x="2428093" y="4102058"/>
          <a:ext cx="1155278" cy="5776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/>
            <a:t>HoughCircles</a:t>
          </a:r>
          <a:endParaRPr lang="zh-TW" altLang="en-US" sz="1400" kern="1200" dirty="0"/>
        </a:p>
      </dsp:txBody>
      <dsp:txXfrm>
        <a:off x="2428093" y="4102058"/>
        <a:ext cx="1155278" cy="577639"/>
      </dsp:txXfrm>
    </dsp:sp>
    <dsp:sp modelId="{0957C4A4-4432-4279-95A1-8F28D59A4FD1}">
      <dsp:nvSpPr>
        <dsp:cNvPr id="0" name=""/>
        <dsp:cNvSpPr/>
      </dsp:nvSpPr>
      <dsp:spPr>
        <a:xfrm>
          <a:off x="3537160" y="1641316"/>
          <a:ext cx="1155278" cy="5776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/>
            <a:t>計算圓</a:t>
          </a:r>
          <a:endParaRPr lang="en-US" altLang="zh-TW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/>
            <a:t>數量</a:t>
          </a:r>
          <a:endParaRPr lang="zh-TW" altLang="en-US" sz="1400" kern="1200" dirty="0"/>
        </a:p>
      </dsp:txBody>
      <dsp:txXfrm>
        <a:off x="3537160" y="1641316"/>
        <a:ext cx="1155278" cy="577639"/>
      </dsp:txXfrm>
    </dsp:sp>
    <dsp:sp modelId="{0E761F2B-9075-4E9A-98EF-2EB6B08715CD}">
      <dsp:nvSpPr>
        <dsp:cNvPr id="0" name=""/>
        <dsp:cNvSpPr/>
      </dsp:nvSpPr>
      <dsp:spPr>
        <a:xfrm>
          <a:off x="3537160" y="2461563"/>
          <a:ext cx="1155278" cy="5776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將取出的圓貼到</a:t>
          </a:r>
          <a:r>
            <a:rPr lang="en-US" altLang="zh-TW" sz="1400" kern="1200" dirty="0"/>
            <a:t>mask</a:t>
          </a:r>
          <a:endParaRPr lang="zh-TW" altLang="en-US" sz="1400" kern="1200" dirty="0"/>
        </a:p>
      </dsp:txBody>
      <dsp:txXfrm>
        <a:off x="3537160" y="2461563"/>
        <a:ext cx="1155278" cy="577639"/>
      </dsp:txXfrm>
    </dsp:sp>
    <dsp:sp modelId="{07871F38-9BDE-44D9-AA11-646C45138EFE}">
      <dsp:nvSpPr>
        <dsp:cNvPr id="0" name=""/>
        <dsp:cNvSpPr/>
      </dsp:nvSpPr>
      <dsp:spPr>
        <a:xfrm>
          <a:off x="3825980" y="3281811"/>
          <a:ext cx="1155278" cy="5776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計算</a:t>
          </a:r>
          <a:r>
            <a:rPr lang="en-US" altLang="zh-TW" sz="1400" kern="1200" dirty="0"/>
            <a:t>mask</a:t>
          </a:r>
          <a:r>
            <a:rPr lang="zh-TW" altLang="en-US" sz="1400" kern="1200" dirty="0"/>
            <a:t>圓的數量</a:t>
          </a:r>
        </a:p>
      </dsp:txBody>
      <dsp:txXfrm>
        <a:off x="3825980" y="3281811"/>
        <a:ext cx="1155278" cy="577639"/>
      </dsp:txXfrm>
    </dsp:sp>
    <dsp:sp modelId="{199B44E0-45E7-4520-B109-5E7DA6277E4F}">
      <dsp:nvSpPr>
        <dsp:cNvPr id="0" name=""/>
        <dsp:cNvSpPr/>
      </dsp:nvSpPr>
      <dsp:spPr>
        <a:xfrm>
          <a:off x="4935047" y="1641316"/>
          <a:ext cx="1155278" cy="5776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/>
            <a:t>計算圓</a:t>
          </a:r>
          <a:endParaRPr lang="en-US" altLang="zh-TW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/>
            <a:t>尺寸</a:t>
          </a:r>
          <a:endParaRPr lang="zh-TW" altLang="en-US" sz="1400" kern="1200" dirty="0"/>
        </a:p>
      </dsp:txBody>
      <dsp:txXfrm>
        <a:off x="4935047" y="1641316"/>
        <a:ext cx="1155278" cy="577639"/>
      </dsp:txXfrm>
    </dsp:sp>
    <dsp:sp modelId="{8DB7F366-015B-4C90-8040-8F1A5045FA20}">
      <dsp:nvSpPr>
        <dsp:cNvPr id="0" name=""/>
        <dsp:cNvSpPr/>
      </dsp:nvSpPr>
      <dsp:spPr>
        <a:xfrm>
          <a:off x="5223867" y="2461563"/>
          <a:ext cx="1155278" cy="5776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從</a:t>
          </a:r>
          <a:r>
            <a:rPr lang="en-US" altLang="zh-TW" sz="1400" kern="1200" dirty="0"/>
            <a:t>mask</a:t>
          </a:r>
          <a:r>
            <a:rPr lang="zh-TW" altLang="en-US" sz="1400" kern="1200" dirty="0"/>
            <a:t>的圓</a:t>
          </a:r>
          <a:endParaRPr lang="en-US" altLang="zh-TW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做霍夫取尺寸</a:t>
          </a:r>
        </a:p>
      </dsp:txBody>
      <dsp:txXfrm>
        <a:off x="5223867" y="2461563"/>
        <a:ext cx="1155278" cy="577639"/>
      </dsp:txXfrm>
    </dsp:sp>
    <dsp:sp modelId="{1FDFE842-9B1B-49BA-B2F1-CFE2B626C3CB}">
      <dsp:nvSpPr>
        <dsp:cNvPr id="0" name=""/>
        <dsp:cNvSpPr/>
      </dsp:nvSpPr>
      <dsp:spPr>
        <a:xfrm>
          <a:off x="6332934" y="821068"/>
          <a:ext cx="1155278" cy="5776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/>
            <a:t>顯示數據</a:t>
          </a:r>
        </a:p>
      </dsp:txBody>
      <dsp:txXfrm>
        <a:off x="6332934" y="821068"/>
        <a:ext cx="1155278" cy="577639"/>
      </dsp:txXfrm>
    </dsp:sp>
    <dsp:sp modelId="{43264B10-0E43-4029-ADCD-9E22F2897796}">
      <dsp:nvSpPr>
        <dsp:cNvPr id="0" name=""/>
        <dsp:cNvSpPr/>
      </dsp:nvSpPr>
      <dsp:spPr>
        <a:xfrm>
          <a:off x="6621753" y="1641316"/>
          <a:ext cx="1155278" cy="5776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顯示</a:t>
          </a:r>
          <a:r>
            <a:rPr lang="en-US" altLang="zh-TW" sz="1400" kern="1200" dirty="0"/>
            <a:t>mask</a:t>
          </a:r>
          <a:r>
            <a:rPr lang="zh-TW" altLang="en-US" sz="1400" kern="1200" dirty="0"/>
            <a:t>圓的數量</a:t>
          </a:r>
        </a:p>
      </dsp:txBody>
      <dsp:txXfrm>
        <a:off x="6621753" y="1641316"/>
        <a:ext cx="1155278" cy="577639"/>
      </dsp:txXfrm>
    </dsp:sp>
    <dsp:sp modelId="{D577C18A-9FE6-4220-9C8E-CC631655AAA3}">
      <dsp:nvSpPr>
        <dsp:cNvPr id="0" name=""/>
        <dsp:cNvSpPr/>
      </dsp:nvSpPr>
      <dsp:spPr>
        <a:xfrm>
          <a:off x="6621753" y="2461563"/>
          <a:ext cx="1155278" cy="5776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顯示</a:t>
          </a:r>
          <a:r>
            <a:rPr lang="en-US" altLang="zh-TW" sz="1400" kern="1200" dirty="0"/>
            <a:t>mask</a:t>
          </a:r>
          <a:r>
            <a:rPr lang="zh-TW" altLang="en-US" sz="1400" kern="1200" dirty="0"/>
            <a:t>圓的</a:t>
          </a:r>
          <a:endParaRPr lang="en-US" altLang="zh-TW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尺寸</a:t>
          </a:r>
        </a:p>
      </dsp:txBody>
      <dsp:txXfrm>
        <a:off x="6621753" y="2461563"/>
        <a:ext cx="1155278" cy="577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39396CC-D88F-4D07-8EEB-072CF2C3E9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E867D0-34FA-4F5A-86D4-F0BFA548BC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8DBE2-78E3-4381-AA61-AC676C5E945C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6C26B1-95B9-4BEF-817F-D753B89CC1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A6D91A8-844B-48A9-A5ED-9ECA160DC1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5B697-E547-4AD0-B97E-7BC2B3125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741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46E2F-0B4F-476F-B21A-C10E963B72B7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C2511-2D59-44D7-8DD9-5DD202867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1117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4409B-F2AB-4D8B-80F5-CAC441CA1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嵌入式影像處理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2D3057-28A3-427D-A918-F248163CC5DB}"/>
              </a:ext>
            </a:extLst>
          </p:cNvPr>
          <p:cNvSpPr/>
          <p:nvPr/>
        </p:nvSpPr>
        <p:spPr>
          <a:xfrm>
            <a:off x="1835696" y="4474588"/>
            <a:ext cx="38010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授課老師：陳朝烈</a:t>
            </a:r>
            <a:endParaRPr lang="en-US" altLang="zh-TW" sz="2000" b="1" dirty="0">
              <a:latin typeface="Adobe 宋体 Std L" panose="02020300000000000000" pitchFamily="18" charset="-128"/>
              <a:ea typeface="Adobe 宋体 Std L" panose="02020300000000000000" pitchFamily="18" charset="-128"/>
            </a:endParaRPr>
          </a:p>
          <a:p>
            <a:r>
              <a:rPr lang="zh-TW" altLang="en-US" sz="2000" b="1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授課學生：</a:t>
            </a:r>
            <a:r>
              <a:rPr lang="en-US" altLang="zh-TW" sz="2000" b="1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F107112119</a:t>
            </a:r>
            <a:r>
              <a:rPr lang="zh-TW" altLang="en-US" sz="2000" b="1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楊宗益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53282B2-74A8-45A2-9A61-DB752717EBD9}"/>
              </a:ext>
            </a:extLst>
          </p:cNvPr>
          <p:cNvSpPr txBox="1"/>
          <p:nvPr/>
        </p:nvSpPr>
        <p:spPr>
          <a:xfrm>
            <a:off x="2627784" y="2621512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以嵌入式平台辨識圖片泡泡數量</a:t>
            </a:r>
          </a:p>
        </p:txBody>
      </p:sp>
    </p:spTree>
    <p:extLst>
      <p:ext uri="{BB962C8B-B14F-4D97-AF65-F5344CB8AC3E}">
        <p14:creationId xmlns:p14="http://schemas.microsoft.com/office/powerpoint/2010/main" val="366633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BCC2B-2422-4B54-9B8F-DF93D09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設計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5C2274B-DE3C-4E0A-BEE0-CAF6A8CB0C6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8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BFC733-F83F-4C92-B7EF-80BC94451AD9}"/>
              </a:ext>
            </a:extLst>
          </p:cNvPr>
          <p:cNvSpPr/>
          <p:nvPr/>
        </p:nvSpPr>
        <p:spPr>
          <a:xfrm>
            <a:off x="1763688" y="1542492"/>
            <a:ext cx="6120680" cy="377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749352D1-9FBF-4CC8-8527-1F0EBFC2D119}"/>
              </a:ext>
            </a:extLst>
          </p:cNvPr>
          <p:cNvSpPr/>
          <p:nvPr/>
        </p:nvSpPr>
        <p:spPr>
          <a:xfrm>
            <a:off x="1043608" y="2126109"/>
            <a:ext cx="1008112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5C48444A-ABB5-4D38-B11B-AC2762C3FA1D}"/>
              </a:ext>
            </a:extLst>
          </p:cNvPr>
          <p:cNvSpPr/>
          <p:nvPr/>
        </p:nvSpPr>
        <p:spPr>
          <a:xfrm rot="10800000">
            <a:off x="1043608" y="4070326"/>
            <a:ext cx="1008112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C74FAC6-EBA9-4FF0-9EB0-F6F390354C38}"/>
              </a:ext>
            </a:extLst>
          </p:cNvPr>
          <p:cNvSpPr txBox="1"/>
          <p:nvPr/>
        </p:nvSpPr>
        <p:spPr>
          <a:xfrm>
            <a:off x="827584" y="244898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USB</a:t>
            </a:r>
            <a:endParaRPr lang="zh-TW" altLang="en-US" sz="24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4D6A81-F5E7-42ED-B4CD-3741892A0098}"/>
              </a:ext>
            </a:extLst>
          </p:cNvPr>
          <p:cNvSpPr txBox="1"/>
          <p:nvPr/>
        </p:nvSpPr>
        <p:spPr>
          <a:xfrm>
            <a:off x="539552" y="456008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影像資訊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B4C145-F558-4FEB-9C3E-2DE4DD6BF44B}"/>
              </a:ext>
            </a:extLst>
          </p:cNvPr>
          <p:cNvSpPr/>
          <p:nvPr/>
        </p:nvSpPr>
        <p:spPr>
          <a:xfrm>
            <a:off x="2267744" y="1959739"/>
            <a:ext cx="1152128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從</a:t>
            </a:r>
            <a:r>
              <a:rPr lang="en-US" altLang="zh-TW" dirty="0"/>
              <a:t>USB</a:t>
            </a:r>
          </a:p>
          <a:p>
            <a:pPr algn="ctr"/>
            <a:r>
              <a:rPr lang="zh-TW" altLang="en-US" dirty="0"/>
              <a:t>讀取影像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554BC0F-1D92-4BC4-BCC5-AB0E6BA1CEC6}"/>
              </a:ext>
            </a:extLst>
          </p:cNvPr>
          <p:cNvCxnSpPr/>
          <p:nvPr/>
        </p:nvCxnSpPr>
        <p:spPr>
          <a:xfrm>
            <a:off x="3563888" y="2348880"/>
            <a:ext cx="576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AF79D7A-B520-4103-95CD-0FBD1696F2C8}"/>
              </a:ext>
            </a:extLst>
          </p:cNvPr>
          <p:cNvSpPr/>
          <p:nvPr/>
        </p:nvSpPr>
        <p:spPr>
          <a:xfrm>
            <a:off x="4283968" y="1959739"/>
            <a:ext cx="1152128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影像</a:t>
            </a:r>
            <a:endParaRPr lang="en-US" altLang="zh-TW" dirty="0"/>
          </a:p>
          <a:p>
            <a:pPr algn="ctr"/>
            <a:r>
              <a:rPr lang="zh-TW" altLang="en-US" dirty="0"/>
              <a:t>辨識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A63B3D2-1ED0-4A91-BF32-AD65448553F4}"/>
              </a:ext>
            </a:extLst>
          </p:cNvPr>
          <p:cNvCxnSpPr/>
          <p:nvPr/>
        </p:nvCxnSpPr>
        <p:spPr>
          <a:xfrm>
            <a:off x="5580112" y="2342133"/>
            <a:ext cx="576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5E7B9FD-D50A-4362-9D40-74D7EE4B2C2E}"/>
              </a:ext>
            </a:extLst>
          </p:cNvPr>
          <p:cNvSpPr/>
          <p:nvPr/>
        </p:nvSpPr>
        <p:spPr>
          <a:xfrm>
            <a:off x="6324600" y="1959739"/>
            <a:ext cx="1343743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取圓</a:t>
            </a:r>
            <a:r>
              <a:rPr lang="en-US" altLang="zh-TW" dirty="0"/>
              <a:t>.</a:t>
            </a:r>
            <a:r>
              <a:rPr lang="zh-TW" altLang="en-US" dirty="0"/>
              <a:t>尺寸</a:t>
            </a:r>
          </a:p>
        </p:txBody>
      </p:sp>
      <p:sp>
        <p:nvSpPr>
          <p:cNvPr id="16" name="箭號: 彎曲 15">
            <a:extLst>
              <a:ext uri="{FF2B5EF4-FFF2-40B4-BE49-F238E27FC236}">
                <a16:creationId xmlns:a16="http://schemas.microsoft.com/office/drawing/2014/main" id="{B69156F9-880B-4FDB-9B74-3C40831BE4BE}"/>
              </a:ext>
            </a:extLst>
          </p:cNvPr>
          <p:cNvSpPr/>
          <p:nvPr/>
        </p:nvSpPr>
        <p:spPr>
          <a:xfrm rot="10800000">
            <a:off x="3635896" y="2737522"/>
            <a:ext cx="3384376" cy="1627573"/>
          </a:xfrm>
          <a:prstGeom prst="bentArrow">
            <a:avLst>
              <a:gd name="adj1" fmla="val 0"/>
              <a:gd name="adj2" fmla="val 4451"/>
              <a:gd name="adj3" fmla="val 6040"/>
              <a:gd name="adj4" fmla="val 43750"/>
            </a:avLst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4BF44C2-8966-437E-8C5F-4DD42B5BFE4F}"/>
              </a:ext>
            </a:extLst>
          </p:cNvPr>
          <p:cNvSpPr/>
          <p:nvPr/>
        </p:nvSpPr>
        <p:spPr>
          <a:xfrm>
            <a:off x="2267744" y="3143100"/>
            <a:ext cx="1152128" cy="18170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圓的數量</a:t>
            </a:r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/>
              <a:t>圓的尺寸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2D0E34-9A91-4061-99BA-9CCA55681472}"/>
              </a:ext>
            </a:extLst>
          </p:cNvPr>
          <p:cNvSpPr/>
          <p:nvPr/>
        </p:nvSpPr>
        <p:spPr>
          <a:xfrm>
            <a:off x="4211960" y="1772817"/>
            <a:ext cx="3528392" cy="1224136"/>
          </a:xfrm>
          <a:prstGeom prst="rect">
            <a:avLst/>
          </a:prstGeom>
          <a:noFill/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18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4DDF503-1461-4121-ACCB-5CB2EB41C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5" y="2607848"/>
            <a:ext cx="3347553" cy="2510665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A5BCC2B-2422-4B54-9B8F-DF93D09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設計</a:t>
            </a: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C6EB06CA-CB5F-4C6D-936A-13F61321A59C}"/>
              </a:ext>
            </a:extLst>
          </p:cNvPr>
          <p:cNvSpPr/>
          <p:nvPr/>
        </p:nvSpPr>
        <p:spPr>
          <a:xfrm>
            <a:off x="3565951" y="3683161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5C2274B-DE3C-4E0A-BEE0-CAF6A8CB0C6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b="1" dirty="0"/>
              <a:t>輸出圖像泡泡數量及尺寸數量</a:t>
            </a:r>
            <a:endParaRPr lang="en-US" altLang="zh-TW" sz="2800" b="1" dirty="0"/>
          </a:p>
          <a:p>
            <a:endParaRPr lang="zh-TW" altLang="en-US" sz="2800" b="1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7A6E6EA-0014-4B80-A6C8-F874B2FFF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855" y="2240453"/>
            <a:ext cx="4471233" cy="334878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ACC54CF-2258-4FEA-B125-567CA48F0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574766"/>
            <a:ext cx="4472025" cy="334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7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BCC2B-2422-4B54-9B8F-DF93D09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1EE1CA-86E4-4673-AC4F-48A1997A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5672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BCC2B-2422-4B54-9B8F-DF93D09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1EE1CA-86E4-4673-AC4F-48A1997A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/>
              <a:t>需求</a:t>
            </a:r>
            <a:endParaRPr lang="en-US" altLang="zh-TW" sz="2800" b="1" dirty="0"/>
          </a:p>
          <a:p>
            <a:r>
              <a:rPr lang="zh-TW" altLang="en-US" sz="2800" b="1" dirty="0"/>
              <a:t>分析</a:t>
            </a:r>
            <a:endParaRPr lang="en-US" altLang="zh-TW" sz="2800" b="1" dirty="0"/>
          </a:p>
          <a:p>
            <a:r>
              <a:rPr lang="zh-TW" altLang="en-US" sz="2800" b="1" dirty="0"/>
              <a:t>設計</a:t>
            </a:r>
            <a:r>
              <a:rPr lang="zh-TW" altLang="en-US" sz="2000" b="1" dirty="0"/>
              <a:t> </a:t>
            </a:r>
            <a:endParaRPr lang="en-US" altLang="zh-TW" sz="2000" b="1" dirty="0"/>
          </a:p>
          <a:p>
            <a:r>
              <a:rPr lang="zh-TW" altLang="en-US" sz="2800" b="1" dirty="0"/>
              <a:t>執行</a:t>
            </a:r>
            <a:endParaRPr lang="en-US" altLang="zh-TW" sz="2800" b="1" dirty="0"/>
          </a:p>
          <a:p>
            <a:r>
              <a:rPr lang="zh-TW" altLang="en-US" sz="2800" b="1" dirty="0"/>
              <a:t>驗證</a:t>
            </a:r>
          </a:p>
        </p:txBody>
      </p:sp>
    </p:spTree>
    <p:extLst>
      <p:ext uri="{BB962C8B-B14F-4D97-AF65-F5344CB8AC3E}">
        <p14:creationId xmlns:p14="http://schemas.microsoft.com/office/powerpoint/2010/main" val="355065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BCC2B-2422-4B54-9B8F-DF93D09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1EE1CA-86E4-4673-AC4F-48A1997A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/>
              <a:t>在樹莓派辨識複雜背景圓形數量及圓形的尺寸大小</a:t>
            </a:r>
            <a:endParaRPr lang="en-US" altLang="zh-TW" sz="2800" b="1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818934D4-DA11-474A-8EC9-0C5ED3F22104}"/>
              </a:ext>
            </a:extLst>
          </p:cNvPr>
          <p:cNvSpPr/>
          <p:nvPr/>
        </p:nvSpPr>
        <p:spPr>
          <a:xfrm>
            <a:off x="1259632" y="2492896"/>
            <a:ext cx="3312368" cy="13112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/>
              <a:t>功能需求</a:t>
            </a:r>
            <a:endParaRPr lang="en-US" altLang="zh-TW" sz="2000" b="1" dirty="0"/>
          </a:p>
          <a:p>
            <a:r>
              <a:rPr lang="en-US" altLang="zh-TW" sz="2000" b="1" dirty="0"/>
              <a:t>	</a:t>
            </a:r>
            <a:r>
              <a:rPr lang="zh-TW" altLang="en-US" sz="1600" b="1" dirty="0"/>
              <a:t>找出圓形泡泡框取</a:t>
            </a:r>
            <a:endParaRPr lang="en-US" altLang="zh-TW" sz="1600" b="1" dirty="0"/>
          </a:p>
          <a:p>
            <a:r>
              <a:rPr lang="en-US" altLang="zh-TW" sz="1600" b="1" dirty="0"/>
              <a:t>	</a:t>
            </a:r>
            <a:r>
              <a:rPr lang="zh-TW" altLang="en-US" sz="1600" b="1" dirty="0"/>
              <a:t>計算泡泡數量</a:t>
            </a:r>
            <a:endParaRPr lang="en-US" altLang="zh-TW" sz="1600" b="1" dirty="0"/>
          </a:p>
          <a:p>
            <a:r>
              <a:rPr lang="en-US" altLang="zh-TW" sz="1600" b="1" dirty="0"/>
              <a:t>	</a:t>
            </a:r>
            <a:r>
              <a:rPr lang="zh-TW" altLang="en-US" sz="1600" b="1" dirty="0"/>
              <a:t>計算泡泡尺寸</a:t>
            </a:r>
            <a:r>
              <a:rPr lang="en-US" altLang="zh-TW" b="1" dirty="0"/>
              <a:t>	</a:t>
            </a:r>
            <a:endParaRPr lang="zh-TW" altLang="en-US" b="1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A1ACF06-7D0E-48C6-884C-530FE9909982}"/>
              </a:ext>
            </a:extLst>
          </p:cNvPr>
          <p:cNvSpPr/>
          <p:nvPr/>
        </p:nvSpPr>
        <p:spPr>
          <a:xfrm>
            <a:off x="1259632" y="3896483"/>
            <a:ext cx="3312368" cy="1311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/>
              <a:t>介面需求</a:t>
            </a:r>
            <a:endParaRPr lang="en-US" altLang="zh-TW" sz="2000" b="1" dirty="0"/>
          </a:p>
          <a:p>
            <a:r>
              <a:rPr lang="en-US" altLang="zh-TW" sz="2000" b="1" dirty="0"/>
              <a:t>	</a:t>
            </a:r>
            <a:r>
              <a:rPr lang="en-US" altLang="zh-TW" sz="1600" b="1" dirty="0"/>
              <a:t>ubuntu </a:t>
            </a:r>
            <a:r>
              <a:rPr lang="zh-TW" altLang="en-US" sz="1600" b="1" dirty="0"/>
              <a:t>系統</a:t>
            </a:r>
            <a:endParaRPr lang="en-US" altLang="zh-TW" sz="1600" b="1" dirty="0"/>
          </a:p>
          <a:p>
            <a:r>
              <a:rPr lang="en-US" altLang="zh-TW" sz="1600" b="1" dirty="0"/>
              <a:t>	USB</a:t>
            </a:r>
            <a:r>
              <a:rPr lang="zh-TW" altLang="en-US" sz="1600" b="1" dirty="0"/>
              <a:t>輸入</a:t>
            </a:r>
            <a:r>
              <a:rPr lang="en-US" altLang="zh-TW" sz="1600" b="1" dirty="0" err="1"/>
              <a:t>tif</a:t>
            </a:r>
            <a:r>
              <a:rPr lang="zh-TW" altLang="en-US" sz="1600" b="1" dirty="0"/>
              <a:t>圖像</a:t>
            </a:r>
            <a:endParaRPr lang="en-US" altLang="zh-TW" sz="1600" b="1" dirty="0"/>
          </a:p>
          <a:p>
            <a:r>
              <a:rPr lang="en-US" altLang="zh-TW" sz="1600" b="1" dirty="0"/>
              <a:t>	</a:t>
            </a:r>
            <a:endParaRPr lang="zh-TW" altLang="en-US" sz="1600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45A3E8C-5380-45AF-B075-083CA8FCDF68}"/>
              </a:ext>
            </a:extLst>
          </p:cNvPr>
          <p:cNvSpPr/>
          <p:nvPr/>
        </p:nvSpPr>
        <p:spPr>
          <a:xfrm>
            <a:off x="4788024" y="3896483"/>
            <a:ext cx="3312368" cy="13112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/>
              <a:t>軟體需求</a:t>
            </a:r>
            <a:endParaRPr lang="en-US" altLang="zh-TW" sz="2000" b="1" dirty="0"/>
          </a:p>
          <a:p>
            <a:r>
              <a:rPr lang="en-US" altLang="zh-TW" sz="2000" b="1" dirty="0"/>
              <a:t>	OpenCV</a:t>
            </a:r>
          </a:p>
          <a:p>
            <a:r>
              <a:rPr lang="en-US" altLang="zh-TW" sz="2000" b="1" dirty="0"/>
              <a:t>	Python</a:t>
            </a:r>
            <a:endParaRPr lang="en-US" altLang="zh-TW" sz="1600" b="1" dirty="0"/>
          </a:p>
          <a:p>
            <a:r>
              <a:rPr lang="en-US" altLang="zh-TW" sz="1600" b="1" dirty="0"/>
              <a:t>	</a:t>
            </a:r>
            <a:endParaRPr lang="zh-TW" altLang="en-US" sz="1600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C90E627-88BD-4A4A-AD06-CB652D28BF70}"/>
              </a:ext>
            </a:extLst>
          </p:cNvPr>
          <p:cNvSpPr/>
          <p:nvPr/>
        </p:nvSpPr>
        <p:spPr>
          <a:xfrm>
            <a:off x="4788024" y="2492896"/>
            <a:ext cx="3312368" cy="13112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/>
              <a:t>硬體需求</a:t>
            </a:r>
            <a:endParaRPr lang="en-US" altLang="zh-TW" sz="2000" b="1" dirty="0"/>
          </a:p>
          <a:p>
            <a:r>
              <a:rPr lang="en-US" altLang="zh-TW" sz="2000" b="1" dirty="0"/>
              <a:t>	</a:t>
            </a:r>
            <a:r>
              <a:rPr lang="zh-TW" altLang="en-US" sz="1600" b="1" dirty="0"/>
              <a:t>樹梅派 </a:t>
            </a:r>
            <a:endParaRPr lang="en-US" altLang="zh-TW" sz="1600" b="1" dirty="0"/>
          </a:p>
          <a:p>
            <a:r>
              <a:rPr lang="en-US" altLang="zh-TW" sz="1600" b="1" dirty="0"/>
              <a:t>	USB</a:t>
            </a:r>
            <a:r>
              <a:rPr lang="zh-TW" altLang="en-US" sz="1600" b="1" dirty="0"/>
              <a:t>隨身碟</a:t>
            </a:r>
            <a:r>
              <a:rPr lang="en-US" altLang="zh-TW" b="1" dirty="0"/>
              <a:t>	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7006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C589B73C-A1D4-4777-987A-CFFEED3C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b="1" dirty="0"/>
              <a:t>分析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9582B813-A68F-499A-A9E6-F256E7393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en-US" sz="2400" b="1" dirty="0"/>
              <a:t>影像輸入端設定為</a:t>
            </a:r>
            <a:r>
              <a:rPr lang="en-US" altLang="zh-TW" sz="2400" b="1" dirty="0"/>
              <a:t>USB</a:t>
            </a:r>
            <a:r>
              <a:rPr lang="zh-TW" altLang="en-US" sz="2400" b="1" dirty="0"/>
              <a:t>輸入，可以讓平台更有彈性</a:t>
            </a:r>
            <a:endParaRPr lang="en-US" altLang="zh-TW" sz="2400" b="1" dirty="0"/>
          </a:p>
          <a:p>
            <a:r>
              <a:rPr lang="zh-TW" altLang="en-US" sz="2400" b="1" dirty="0"/>
              <a:t>越高的判斷率，越低的錯誤率</a:t>
            </a:r>
            <a:endParaRPr lang="en-US" altLang="zh-TW" sz="2400" b="1" dirty="0"/>
          </a:p>
          <a:p>
            <a:endParaRPr lang="zh-TW" altLang="en-US" sz="2400" b="1" dirty="0"/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DD658819-009E-4C78-8D13-54CC9A1725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8174286"/>
              </p:ext>
            </p:extLst>
          </p:nvPr>
        </p:nvGraphicFramePr>
        <p:xfrm>
          <a:off x="457200" y="2603041"/>
          <a:ext cx="8229600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620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C589B73C-A1D4-4777-987A-CFFEED3C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b="1" dirty="0"/>
              <a:t>分析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8E94B74-39E1-404A-B138-DD1385311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266396"/>
              </p:ext>
            </p:extLst>
          </p:nvPr>
        </p:nvGraphicFramePr>
        <p:xfrm>
          <a:off x="457200" y="1268760"/>
          <a:ext cx="8229600" cy="4680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71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C589B73C-A1D4-4777-987A-CFFEED3C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/>
              <a:t>分析</a:t>
            </a:r>
            <a:r>
              <a:rPr lang="en-US" altLang="zh-TW" b="1" dirty="0"/>
              <a:t>-</a:t>
            </a:r>
            <a:r>
              <a:rPr lang="zh-TW" altLang="en-US" b="1" dirty="0"/>
              <a:t>抓取</a:t>
            </a:r>
            <a:r>
              <a:rPr lang="en-US" altLang="zh-TW" b="1" dirty="0"/>
              <a:t>USB</a:t>
            </a:r>
            <a:r>
              <a:rPr lang="zh-TW" altLang="en-US" b="1" dirty="0"/>
              <a:t>檔案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9582B813-A68F-499A-A9E6-F256E7393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400" b="1" dirty="0"/>
              <a:t>Path</a:t>
            </a:r>
            <a:r>
              <a:rPr lang="zh-TW" altLang="en-US" sz="2400" b="1" dirty="0"/>
              <a:t>設定路徑</a:t>
            </a:r>
            <a:endParaRPr lang="en-US" altLang="zh-TW" sz="2400" b="1" dirty="0"/>
          </a:p>
          <a:p>
            <a:r>
              <a:rPr lang="en-US" altLang="zh-TW" sz="2400" b="1" dirty="0"/>
              <a:t>Filenames</a:t>
            </a:r>
            <a:r>
              <a:rPr lang="zh-TW" altLang="en-US" sz="2400" b="1" dirty="0"/>
              <a:t>    </a:t>
            </a:r>
            <a:r>
              <a:rPr lang="en-US" altLang="zh-TW" sz="2400" b="1" dirty="0"/>
              <a:t>※</a:t>
            </a:r>
            <a:r>
              <a:rPr lang="en-US" altLang="zh-TW" sz="2400" b="1" dirty="0" err="1"/>
              <a:t>os.listdir</a:t>
            </a:r>
            <a:r>
              <a:rPr lang="en-US" altLang="zh-TW" sz="2400" b="1" dirty="0"/>
              <a:t>(path):</a:t>
            </a:r>
            <a:r>
              <a:rPr lang="zh-TW" altLang="en-US" sz="2400" b="1" dirty="0"/>
              <a:t>設定路徑內的檔案為</a:t>
            </a:r>
            <a:r>
              <a:rPr lang="en-US" altLang="zh-TW" sz="2400" b="1" dirty="0"/>
              <a:t>list</a:t>
            </a:r>
          </a:p>
          <a:p>
            <a:pPr marL="0" indent="0">
              <a:buNone/>
            </a:pPr>
            <a:r>
              <a:rPr lang="en-US" altLang="zh-TW" sz="2400" b="1" dirty="0"/>
              <a:t>['001.tif', '002.tif', '003.tif']</a:t>
            </a:r>
          </a:p>
          <a:p>
            <a:r>
              <a:rPr lang="en-US" altLang="zh-TW" sz="2400" b="1" dirty="0" err="1"/>
              <a:t>img</a:t>
            </a:r>
            <a:r>
              <a:rPr lang="zh-TW" altLang="en-US" sz="2400" b="1" dirty="0"/>
              <a:t>讀取路徑及檔名</a:t>
            </a:r>
            <a:endParaRPr lang="en-US" altLang="zh-TW" sz="2400" b="1" dirty="0"/>
          </a:p>
          <a:p>
            <a:endParaRPr lang="zh-TW" altLang="en-US" sz="24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4566373-70BE-4EF9-BA30-0FE7B3C0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573016"/>
            <a:ext cx="5232581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6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C589B73C-A1D4-4777-987A-CFFEED3C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/>
              <a:t>分析</a:t>
            </a:r>
            <a:r>
              <a:rPr lang="en-US" altLang="zh-TW" b="1" dirty="0"/>
              <a:t>-</a:t>
            </a:r>
            <a:r>
              <a:rPr lang="zh-TW" altLang="en-US" b="1" dirty="0"/>
              <a:t>多執行續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9582B813-A68F-499A-A9E6-F256E7393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9323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C589B73C-A1D4-4777-987A-CFFEED3C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/>
              <a:t>分析</a:t>
            </a:r>
            <a:r>
              <a:rPr lang="en-US" altLang="zh-TW" b="1" dirty="0"/>
              <a:t>-</a:t>
            </a:r>
            <a:r>
              <a:rPr lang="zh-TW" altLang="en-US" b="1" dirty="0"/>
              <a:t>顯示數據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9582B813-A68F-499A-A9E6-F256E7393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400" b="1" dirty="0" err="1"/>
              <a:t>f.append</a:t>
            </a:r>
            <a:r>
              <a:rPr lang="en-US" altLang="zh-TW" sz="2400" b="1" dirty="0"/>
              <a:t>(</a:t>
            </a:r>
            <a:r>
              <a:rPr lang="en-US" altLang="zh-TW" sz="2400" b="1" dirty="0" err="1"/>
              <a:t>i</a:t>
            </a:r>
            <a:r>
              <a:rPr lang="en-US" altLang="zh-TW" sz="2400" b="1" dirty="0"/>
              <a:t>[2])</a:t>
            </a:r>
            <a:r>
              <a:rPr lang="zh-TW" altLang="en-US" sz="2400" b="1" dirty="0"/>
              <a:t> 為圓的半徑  用</a:t>
            </a:r>
            <a:r>
              <a:rPr lang="en-US" altLang="zh-TW" sz="2400" b="1" dirty="0"/>
              <a:t>histogram</a:t>
            </a:r>
            <a:r>
              <a:rPr lang="zh-TW" altLang="en-US" sz="2400" b="1" dirty="0"/>
              <a:t>的方式顯示</a:t>
            </a:r>
            <a:endParaRPr lang="en-US" altLang="zh-TW" sz="2400" b="1" dirty="0"/>
          </a:p>
          <a:p>
            <a:r>
              <a:rPr lang="en-US" altLang="zh-TW" sz="2400" b="1" dirty="0"/>
              <a:t>Histogram</a:t>
            </a:r>
            <a:r>
              <a:rPr lang="zh-TW" altLang="en-US" sz="2400" b="1" dirty="0"/>
              <a:t>顯示半徑的尺寸</a:t>
            </a:r>
            <a:r>
              <a:rPr lang="en-US" altLang="zh-TW" sz="2400" b="1" dirty="0"/>
              <a:t>range  </a:t>
            </a:r>
            <a:r>
              <a:rPr lang="zh-TW" altLang="en-US" sz="2400" b="1" dirty="0"/>
              <a:t>為</a:t>
            </a:r>
            <a:r>
              <a:rPr lang="en-US" altLang="zh-TW" sz="2400" b="1" dirty="0"/>
              <a:t>1~45</a:t>
            </a:r>
            <a:endParaRPr lang="zh-TW" altLang="en-US" sz="2400" b="1" dirty="0"/>
          </a:p>
          <a:p>
            <a:r>
              <a:rPr lang="en-US" altLang="zh-TW" sz="2400" b="1" dirty="0" err="1"/>
              <a:t>all_bub</a:t>
            </a:r>
            <a:r>
              <a:rPr lang="zh-TW" altLang="en-US" sz="2400" b="1" dirty="0"/>
              <a:t>為圓的數量  顯示在  </a:t>
            </a:r>
            <a:r>
              <a:rPr lang="en-US" altLang="zh-TW" sz="2400" b="1" dirty="0"/>
              <a:t>(10,60)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A4E519-B4CA-4486-B29C-2C6895020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212976"/>
            <a:ext cx="69151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BCC2B-2422-4B54-9B8F-DF93D09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設計</a:t>
            </a:r>
          </a:p>
        </p:txBody>
      </p:sp>
      <p:pic>
        <p:nvPicPr>
          <p:cNvPr id="3076" name="Picture 4" descr="隨身碟向量圖素材下載| 素材下載聯盟">
            <a:extLst>
              <a:ext uri="{FF2B5EF4-FFF2-40B4-BE49-F238E27FC236}">
                <a16:creationId xmlns:a16="http://schemas.microsoft.com/office/drawing/2014/main" id="{4131D3A6-7EBE-47A5-85E8-92D513590C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2" t="6996" r="70047" b="54820"/>
          <a:stretch/>
        </p:blipFill>
        <p:spPr bwMode="auto">
          <a:xfrm>
            <a:off x="827584" y="3268700"/>
            <a:ext cx="728438" cy="15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aiwan-RaspberryPi | 台灣樹莓派- 1. 認識樹莓派">
            <a:extLst>
              <a:ext uri="{FF2B5EF4-FFF2-40B4-BE49-F238E27FC236}">
                <a16:creationId xmlns:a16="http://schemas.microsoft.com/office/drawing/2014/main" id="{D2A902A5-49FE-4285-B33B-66934C834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24801" r="30313" b="26375"/>
          <a:stretch/>
        </p:blipFill>
        <p:spPr bwMode="auto">
          <a:xfrm flipH="1">
            <a:off x="2347996" y="3268700"/>
            <a:ext cx="2512150" cy="15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屏幕相關的商用圖片素材集- 123RF">
            <a:extLst>
              <a:ext uri="{FF2B5EF4-FFF2-40B4-BE49-F238E27FC236}">
                <a16:creationId xmlns:a16="http://schemas.microsoft.com/office/drawing/2014/main" id="{87519E81-3C0D-4B58-AA5A-5C6B32F2E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16" y="2596388"/>
            <a:ext cx="2899528" cy="226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BE4ECF31-9A2D-4B7A-9407-4563CAA5ED29}"/>
              </a:ext>
            </a:extLst>
          </p:cNvPr>
          <p:cNvSpPr/>
          <p:nvPr/>
        </p:nvSpPr>
        <p:spPr>
          <a:xfrm>
            <a:off x="1691680" y="3847336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C6EB06CA-CB5F-4C6D-936A-13F61321A59C}"/>
              </a:ext>
            </a:extLst>
          </p:cNvPr>
          <p:cNvSpPr/>
          <p:nvPr/>
        </p:nvSpPr>
        <p:spPr>
          <a:xfrm>
            <a:off x="5004105" y="3847336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5C2274B-DE3C-4E0A-BEE0-CAF6A8CB0C6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/>
              <a:t>AOI</a:t>
            </a:r>
            <a:r>
              <a:rPr lang="zh-TW" altLang="en-US" sz="2400" b="1" dirty="0"/>
              <a:t> 設備接上裝置後設定路徑可輸出圖像泡泡數量及尺寸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6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1194</TotalTime>
  <Words>310</Words>
  <Application>Microsoft Office PowerPoint</Application>
  <PresentationFormat>如螢幕大小 (4:3)</PresentationFormat>
  <Paragraphs>86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Adobe 宋体 Std L</vt:lpstr>
      <vt:lpstr>Arial</vt:lpstr>
      <vt:lpstr>Calibri</vt:lpstr>
      <vt:lpstr>Office 佈景主題</vt:lpstr>
      <vt:lpstr>嵌入式影像處理</vt:lpstr>
      <vt:lpstr>目錄</vt:lpstr>
      <vt:lpstr>需求</vt:lpstr>
      <vt:lpstr>分析</vt:lpstr>
      <vt:lpstr>分析</vt:lpstr>
      <vt:lpstr>分析-抓取USB檔案</vt:lpstr>
      <vt:lpstr>分析-多執行續</vt:lpstr>
      <vt:lpstr>分析-顯示數據</vt:lpstr>
      <vt:lpstr>設計</vt:lpstr>
      <vt:lpstr>設計</vt:lpstr>
      <vt:lpstr>設計</vt:lpstr>
      <vt:lpstr>驗證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嵌入式系統設計</dc:title>
  <dc:creator>sideshowahn</dc:creator>
  <cp:lastModifiedBy>yang洋蔥</cp:lastModifiedBy>
  <cp:revision>81</cp:revision>
  <dcterms:created xsi:type="dcterms:W3CDTF">2020-05-12T16:20:03Z</dcterms:created>
  <dcterms:modified xsi:type="dcterms:W3CDTF">2020-06-17T09:06:40Z</dcterms:modified>
</cp:coreProperties>
</file>