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sldIdLst>
    <p:sldId id="256" r:id="rId2"/>
    <p:sldId id="280" r:id="rId3"/>
    <p:sldId id="257" r:id="rId4"/>
    <p:sldId id="281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2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9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7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8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83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7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2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9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94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33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9FD8763-497C-4467-AE4C-7E5C70F6B62C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6746" y="2039649"/>
            <a:ext cx="9164782" cy="1527897"/>
          </a:xfrm>
        </p:spPr>
        <p:txBody>
          <a:bodyPr/>
          <a:lstStyle/>
          <a:p>
            <a:r>
              <a:rPr lang="zh-TW" altLang="en-US" sz="4400" b="1"/>
              <a:t>乒乓球專案</a:t>
            </a:r>
            <a:r>
              <a:rPr lang="zh-TW" altLang="en-US" sz="4400" b="1" dirty="0"/>
              <a:t>管理</a:t>
            </a:r>
            <a:endParaRPr lang="zh-TW" altLang="en-US" sz="1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7528" y="4241222"/>
            <a:ext cx="9144000" cy="1847850"/>
          </a:xfrm>
        </p:spPr>
        <p:txBody>
          <a:bodyPr>
            <a:normAutofit/>
          </a:bodyPr>
          <a:lstStyle/>
          <a:p>
            <a:pPr algn="l"/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班級：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電子碩士班一甲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學號：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Ｆ１０７１１２１１９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姓名：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楊宗益</a:t>
            </a:r>
          </a:p>
        </p:txBody>
      </p:sp>
    </p:spTree>
    <p:extLst>
      <p:ext uri="{BB962C8B-B14F-4D97-AF65-F5344CB8AC3E}">
        <p14:creationId xmlns:p14="http://schemas.microsoft.com/office/powerpoint/2010/main" val="31351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DC337-83F8-4F5E-BF70-EA319463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摘要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46EBB-9D77-45CF-B0A2-F01462FB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學習機械學習並拿到學分，打乒乓要贏才可以確保拿到學分，並且透過勝利方程式來學習此課程。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98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875" y="1743075"/>
            <a:ext cx="10868025" cy="483870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需求</a:t>
            </a:r>
            <a:endParaRPr lang="en-US" altLang="zh-TW" sz="2800" b="1" dirty="0"/>
          </a:p>
          <a:p>
            <a:r>
              <a:rPr lang="zh-TW" altLang="en-US" sz="2800" b="1" dirty="0"/>
              <a:t>分析</a:t>
            </a:r>
            <a:endParaRPr lang="en-US" altLang="zh-TW" sz="2800" b="1" dirty="0"/>
          </a:p>
          <a:p>
            <a:pPr lvl="1"/>
            <a:r>
              <a:rPr lang="zh-TW" altLang="en-US" sz="2000" b="1" dirty="0"/>
              <a:t>遊戲功能分析</a:t>
            </a:r>
            <a:endParaRPr lang="en-US" altLang="zh-TW" sz="2000" b="1" dirty="0"/>
          </a:p>
          <a:p>
            <a:pPr lvl="1"/>
            <a:r>
              <a:rPr lang="zh-TW" altLang="en-US" sz="2000" b="1" dirty="0"/>
              <a:t>遊戲流程分析</a:t>
            </a:r>
            <a:endParaRPr lang="en-US" altLang="zh-TW" sz="2000" b="1" dirty="0"/>
          </a:p>
          <a:p>
            <a:r>
              <a:rPr lang="zh-TW" altLang="en-US" sz="2800" b="1" dirty="0"/>
              <a:t>設計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r>
              <a:rPr lang="zh-TW" altLang="en-US" sz="2800" b="1" dirty="0"/>
              <a:t>執行</a:t>
            </a:r>
            <a:endParaRPr lang="en-US" altLang="zh-TW" sz="2800" b="1" dirty="0"/>
          </a:p>
          <a:p>
            <a:r>
              <a:rPr lang="zh-TW" altLang="en-US" sz="2800" b="1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29608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98177-4B5C-43C7-846A-67953CAB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需求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D893DB0-4100-47BA-A73D-3BDBFB48AD60}"/>
              </a:ext>
            </a:extLst>
          </p:cNvPr>
          <p:cNvSpPr/>
          <p:nvPr/>
        </p:nvSpPr>
        <p:spPr>
          <a:xfrm>
            <a:off x="1069848" y="2240456"/>
            <a:ext cx="4776186" cy="1225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/>
              <a:t>功能需求</a:t>
            </a:r>
            <a:endParaRPr lang="en-US" altLang="zh-TW" sz="3200" b="1" dirty="0"/>
          </a:p>
          <a:p>
            <a:pPr lvl="2"/>
            <a:r>
              <a:rPr lang="zh-TW" altLang="en-US" sz="2000" dirty="0"/>
              <a:t>在速度</a:t>
            </a:r>
            <a:r>
              <a:rPr lang="en-US" altLang="zh-TW" sz="2000" dirty="0"/>
              <a:t>40</a:t>
            </a:r>
            <a:r>
              <a:rPr lang="zh-TW" altLang="en-US" sz="2000" dirty="0"/>
              <a:t>下</a:t>
            </a:r>
            <a:endParaRPr lang="en-US" altLang="zh-TW" sz="2000" dirty="0"/>
          </a:p>
          <a:p>
            <a:pPr lvl="2"/>
            <a:r>
              <a:rPr lang="zh-TW" altLang="en-US" sz="2000" dirty="0"/>
              <a:t>接住每一顆球</a:t>
            </a:r>
            <a:endParaRPr lang="en-US" altLang="zh-TW" sz="20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2EE8F21-98FB-482F-86F8-9E26990859F5}"/>
              </a:ext>
            </a:extLst>
          </p:cNvPr>
          <p:cNvSpPr/>
          <p:nvPr/>
        </p:nvSpPr>
        <p:spPr>
          <a:xfrm>
            <a:off x="1069848" y="3738654"/>
            <a:ext cx="4842680" cy="23683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/>
              <a:t>介面需求</a:t>
            </a:r>
            <a:endParaRPr lang="en-US" altLang="zh-TW" sz="3200" b="1" dirty="0"/>
          </a:p>
          <a:p>
            <a:pPr lvl="1"/>
            <a:r>
              <a:rPr lang="zh-TW" altLang="en-US" sz="2800" b="1" dirty="0"/>
              <a:t>內部需求</a:t>
            </a:r>
            <a:endParaRPr lang="en-US" altLang="zh-TW" sz="2800" b="1" dirty="0"/>
          </a:p>
          <a:p>
            <a:pPr lvl="2"/>
            <a:r>
              <a:rPr lang="zh-TW" altLang="en-US" sz="2000" dirty="0"/>
              <a:t>用教室電腦贏得比賽</a:t>
            </a:r>
            <a:endParaRPr lang="en-US" altLang="zh-TW" sz="2000" dirty="0"/>
          </a:p>
          <a:p>
            <a:pPr lvl="2"/>
            <a:endParaRPr lang="en-US" altLang="zh-TW" sz="1050" dirty="0"/>
          </a:p>
          <a:p>
            <a:pPr lvl="1"/>
            <a:r>
              <a:rPr lang="zh-TW" altLang="en-US" sz="2800" b="1" dirty="0"/>
              <a:t>外部需求</a:t>
            </a:r>
            <a:endParaRPr lang="en-US" altLang="zh-TW" sz="2800" b="1" dirty="0"/>
          </a:p>
          <a:p>
            <a:pPr lvl="2"/>
            <a:r>
              <a:rPr lang="zh-TW" altLang="en-US" sz="2000" dirty="0"/>
              <a:t>對手沒有我強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2301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A18C2-F048-4B01-BD02-564CDDE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</a:t>
            </a:r>
            <a:r>
              <a:rPr lang="zh-TW" altLang="en-US" sz="4000" dirty="0"/>
              <a:t>遊戲功能分析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23F0F9-6A13-4149-8353-EC45BFA3E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49" y="389254"/>
            <a:ext cx="2764875" cy="646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D7E810A-2A87-4EAB-853E-19844C1A4662}"/>
              </a:ext>
            </a:extLst>
          </p:cNvPr>
          <p:cNvCxnSpPr>
            <a:cxnSpLocks/>
          </p:cNvCxnSpPr>
          <p:nvPr/>
        </p:nvCxnSpPr>
        <p:spPr>
          <a:xfrm>
            <a:off x="10777489" y="807868"/>
            <a:ext cx="0" cy="60501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6B8D5F-AF0A-460A-AFA3-D432BFBC61E3}"/>
              </a:ext>
            </a:extLst>
          </p:cNvPr>
          <p:cNvCxnSpPr>
            <a:cxnSpLocks/>
          </p:cNvCxnSpPr>
          <p:nvPr/>
        </p:nvCxnSpPr>
        <p:spPr>
          <a:xfrm>
            <a:off x="7870570" y="1066800"/>
            <a:ext cx="276487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19DC28-7858-4CA8-87AF-35D79CB7AC36}"/>
              </a:ext>
            </a:extLst>
          </p:cNvPr>
          <p:cNvSpPr txBox="1"/>
          <p:nvPr/>
        </p:nvSpPr>
        <p:spPr>
          <a:xfrm>
            <a:off x="10833018" y="1267417"/>
            <a:ext cx="122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場景大小：</a:t>
            </a:r>
            <a:r>
              <a:rPr lang="en-US" altLang="zh-TW" dirty="0"/>
              <a:t>200 x 500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40512ED-D0A7-4515-946D-0653073A2F83}"/>
              </a:ext>
            </a:extLst>
          </p:cNvPr>
          <p:cNvCxnSpPr>
            <a:cxnSpLocks/>
          </p:cNvCxnSpPr>
          <p:nvPr/>
        </p:nvCxnSpPr>
        <p:spPr>
          <a:xfrm flipV="1">
            <a:off x="7489098" y="4947542"/>
            <a:ext cx="1229618" cy="129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DACBDD2-9578-4916-9DD7-3C3A8B707C52}"/>
              </a:ext>
            </a:extLst>
          </p:cNvPr>
          <p:cNvSpPr txBox="1"/>
          <p:nvPr/>
        </p:nvSpPr>
        <p:spPr>
          <a:xfrm>
            <a:off x="6737121" y="4624376"/>
            <a:ext cx="9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球大小： </a:t>
            </a:r>
            <a:r>
              <a:rPr lang="en-US" altLang="zh-TW" dirty="0"/>
              <a:t>5 x 5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9F3DD1-C690-469E-ABFA-C97B0A01EF78}"/>
              </a:ext>
            </a:extLst>
          </p:cNvPr>
          <p:cNvSpPr txBox="1"/>
          <p:nvPr/>
        </p:nvSpPr>
        <p:spPr>
          <a:xfrm>
            <a:off x="9490225" y="5757744"/>
            <a:ext cx="160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大小 </a:t>
            </a:r>
            <a:r>
              <a:rPr lang="en-US" altLang="zh-TW" sz="1600" b="1" dirty="0">
                <a:solidFill>
                  <a:srgbClr val="FF0000"/>
                </a:solidFill>
              </a:rPr>
              <a:t>40 x 30</a:t>
            </a:r>
            <a:r>
              <a:rPr lang="zh-TW" altLang="en-US" sz="1600" b="1" dirty="0">
                <a:solidFill>
                  <a:srgbClr val="FF0000"/>
                </a:solidFill>
              </a:rPr>
              <a:t> 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n-US" altLang="zh-TW" sz="1600" b="1" dirty="0">
                <a:solidFill>
                  <a:srgbClr val="FF0000"/>
                </a:solidFill>
              </a:rPr>
              <a:t>(80, 420)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EF54E2-3E85-49C9-9117-409A5E30FA45}"/>
              </a:ext>
            </a:extLst>
          </p:cNvPr>
          <p:cNvSpPr txBox="1"/>
          <p:nvPr/>
        </p:nvSpPr>
        <p:spPr>
          <a:xfrm>
            <a:off x="9490224" y="1264810"/>
            <a:ext cx="160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大小 </a:t>
            </a:r>
            <a:r>
              <a:rPr lang="en-US" altLang="zh-TW" sz="1600" b="1" dirty="0">
                <a:solidFill>
                  <a:srgbClr val="FF0000"/>
                </a:solidFill>
              </a:rPr>
              <a:t>40 x 30</a:t>
            </a:r>
            <a:r>
              <a:rPr lang="zh-TW" altLang="en-US" sz="1600" b="1" dirty="0">
                <a:solidFill>
                  <a:srgbClr val="FF0000"/>
                </a:solidFill>
              </a:rPr>
              <a:t> 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n-US" altLang="zh-TW" sz="1600" b="1" dirty="0">
                <a:solidFill>
                  <a:srgbClr val="FF0000"/>
                </a:solidFill>
              </a:rPr>
              <a:t>(80, 50)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F0D6F68-0448-475D-A55B-5A03F9CBB34D}"/>
              </a:ext>
            </a:extLst>
          </p:cNvPr>
          <p:cNvSpPr txBox="1"/>
          <p:nvPr/>
        </p:nvSpPr>
        <p:spPr>
          <a:xfrm>
            <a:off x="8826878" y="5754314"/>
            <a:ext cx="83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FF00"/>
                </a:solidFill>
              </a:rPr>
              <a:t>●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9ADEC3-532B-46E2-B140-4815E20EE3C7}"/>
              </a:ext>
            </a:extLst>
          </p:cNvPr>
          <p:cNvSpPr txBox="1"/>
          <p:nvPr/>
        </p:nvSpPr>
        <p:spPr>
          <a:xfrm>
            <a:off x="8826877" y="1236217"/>
            <a:ext cx="83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FF00"/>
                </a:solidFill>
              </a:rPr>
              <a:t>●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34799AF-75C5-431F-B8DB-17AC0A3FCDC4}"/>
              </a:ext>
            </a:extLst>
          </p:cNvPr>
          <p:cNvSpPr txBox="1"/>
          <p:nvPr/>
        </p:nvSpPr>
        <p:spPr>
          <a:xfrm>
            <a:off x="9254880" y="4873841"/>
            <a:ext cx="83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C000"/>
                </a:solidFill>
              </a:rPr>
              <a:t>●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D765721-D312-4009-ACDE-C4611E4B2DFE}"/>
              </a:ext>
            </a:extLst>
          </p:cNvPr>
          <p:cNvSpPr txBox="1"/>
          <p:nvPr/>
        </p:nvSpPr>
        <p:spPr>
          <a:xfrm>
            <a:off x="8926012" y="2153485"/>
            <a:ext cx="83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C000"/>
                </a:solidFill>
              </a:rPr>
              <a:t>●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F283A76-F37E-4868-9485-C66DC10BAEAE}"/>
              </a:ext>
            </a:extLst>
          </p:cNvPr>
          <p:cNvCxnSpPr>
            <a:cxnSpLocks/>
          </p:cNvCxnSpPr>
          <p:nvPr/>
        </p:nvCxnSpPr>
        <p:spPr>
          <a:xfrm>
            <a:off x="9213653" y="2422714"/>
            <a:ext cx="1080000" cy="1080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AD2288B-4832-49C4-9867-57185868D14B}"/>
              </a:ext>
            </a:extLst>
          </p:cNvPr>
          <p:cNvCxnSpPr>
            <a:cxnSpLocks/>
          </p:cNvCxnSpPr>
          <p:nvPr/>
        </p:nvCxnSpPr>
        <p:spPr>
          <a:xfrm rot="10800000">
            <a:off x="8141845" y="3747105"/>
            <a:ext cx="1080000" cy="1080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856BC3A5-0A5E-4504-84CB-57289F5C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" y="1714122"/>
            <a:ext cx="6621034" cy="3727890"/>
          </a:xfrm>
          <a:prstGeom prst="rect">
            <a:avLst/>
          </a:prstGeom>
        </p:spPr>
      </p:pic>
      <p:sp>
        <p:nvSpPr>
          <p:cNvPr id="30" name="橢圓 29">
            <a:extLst>
              <a:ext uri="{FF2B5EF4-FFF2-40B4-BE49-F238E27FC236}">
                <a16:creationId xmlns:a16="http://schemas.microsoft.com/office/drawing/2014/main" id="{B583562E-BEF2-429E-B920-1CA85B9A815C}"/>
              </a:ext>
            </a:extLst>
          </p:cNvPr>
          <p:cNvSpPr/>
          <p:nvPr/>
        </p:nvSpPr>
        <p:spPr>
          <a:xfrm>
            <a:off x="3555810" y="4287105"/>
            <a:ext cx="612559" cy="451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6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20" grpId="0"/>
      <p:bldP spid="19" grpId="0"/>
      <p:bldP spid="22" grpId="0"/>
      <p:bldP spid="23" grpId="0"/>
      <p:bldP spid="24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59BEF-18B7-4A50-87E8-7E967635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</a:t>
            </a:r>
            <a:r>
              <a:rPr lang="zh-TW" altLang="en-US" sz="4000" dirty="0"/>
              <a:t>遊戲流程分析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B3B3D14-1F14-4E8F-BE50-EB2A1F6815EF}"/>
              </a:ext>
            </a:extLst>
          </p:cNvPr>
          <p:cNvSpPr/>
          <p:nvPr/>
        </p:nvSpPr>
        <p:spPr>
          <a:xfrm>
            <a:off x="892207" y="4154753"/>
            <a:ext cx="1376039" cy="7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乒乓開始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F657A1C-720A-45E4-96E7-D26DB6CE6FD6}"/>
              </a:ext>
            </a:extLst>
          </p:cNvPr>
          <p:cNvSpPr/>
          <p:nvPr/>
        </p:nvSpPr>
        <p:spPr>
          <a:xfrm>
            <a:off x="8765223" y="4150311"/>
            <a:ext cx="1376039" cy="7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結束遊戲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89CB9E-9C32-4EBD-9BE9-F72A8C838F3E}"/>
              </a:ext>
            </a:extLst>
          </p:cNvPr>
          <p:cNvSpPr/>
          <p:nvPr/>
        </p:nvSpPr>
        <p:spPr>
          <a:xfrm>
            <a:off x="3377952" y="4150311"/>
            <a:ext cx="1333131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球拍移動</a:t>
            </a:r>
          </a:p>
        </p:txBody>
      </p:sp>
      <p:sp>
        <p:nvSpPr>
          <p:cNvPr id="11" name="流程圖: 決策 10">
            <a:extLst>
              <a:ext uri="{FF2B5EF4-FFF2-40B4-BE49-F238E27FC236}">
                <a16:creationId xmlns:a16="http://schemas.microsoft.com/office/drawing/2014/main" id="{AFEB1EEE-DC2C-46C2-966C-67B234529CDB}"/>
              </a:ext>
            </a:extLst>
          </p:cNvPr>
          <p:cNvSpPr/>
          <p:nvPr/>
        </p:nvSpPr>
        <p:spPr>
          <a:xfrm>
            <a:off x="5927325" y="4150311"/>
            <a:ext cx="1844338" cy="7901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是否有接到球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6F2E28-0B55-4C49-ABCF-1C413A2007BD}"/>
              </a:ext>
            </a:extLst>
          </p:cNvPr>
          <p:cNvSpPr/>
          <p:nvPr/>
        </p:nvSpPr>
        <p:spPr>
          <a:xfrm>
            <a:off x="4779147" y="2329809"/>
            <a:ext cx="1333131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球反彈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8C35AC5-0338-43E7-9738-DD27562AC66E}"/>
              </a:ext>
            </a:extLst>
          </p:cNvPr>
          <p:cNvCxnSpPr/>
          <p:nvPr/>
        </p:nvCxnSpPr>
        <p:spPr>
          <a:xfrm>
            <a:off x="2530136" y="4545367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88D5A7C-5B19-4844-9D54-0A020819A57A}"/>
              </a:ext>
            </a:extLst>
          </p:cNvPr>
          <p:cNvCxnSpPr>
            <a:cxnSpLocks/>
          </p:cNvCxnSpPr>
          <p:nvPr/>
        </p:nvCxnSpPr>
        <p:spPr>
          <a:xfrm>
            <a:off x="4944862" y="4545367"/>
            <a:ext cx="7989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5A2C06F-2C9E-4070-A6CA-A6473615E7CC}"/>
              </a:ext>
            </a:extLst>
          </p:cNvPr>
          <p:cNvCxnSpPr/>
          <p:nvPr/>
        </p:nvCxnSpPr>
        <p:spPr>
          <a:xfrm>
            <a:off x="7943297" y="4548327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彎曲 23">
            <a:extLst>
              <a:ext uri="{FF2B5EF4-FFF2-40B4-BE49-F238E27FC236}">
                <a16:creationId xmlns:a16="http://schemas.microsoft.com/office/drawing/2014/main" id="{7B2C021C-B8D9-415A-9585-277780091761}"/>
              </a:ext>
            </a:extLst>
          </p:cNvPr>
          <p:cNvSpPr/>
          <p:nvPr/>
        </p:nvSpPr>
        <p:spPr>
          <a:xfrm rot="10800000" flipV="1">
            <a:off x="6201069" y="2667143"/>
            <a:ext cx="664335" cy="1370407"/>
          </a:xfrm>
          <a:prstGeom prst="bentArrow">
            <a:avLst>
              <a:gd name="adj1" fmla="val 5121"/>
              <a:gd name="adj2" fmla="val 1096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箭號: 彎曲 24">
            <a:extLst>
              <a:ext uri="{FF2B5EF4-FFF2-40B4-BE49-F238E27FC236}">
                <a16:creationId xmlns:a16="http://schemas.microsoft.com/office/drawing/2014/main" id="{BFF69520-5BC0-41AA-A71E-60985117312E}"/>
              </a:ext>
            </a:extLst>
          </p:cNvPr>
          <p:cNvSpPr/>
          <p:nvPr/>
        </p:nvSpPr>
        <p:spPr>
          <a:xfrm rot="5400000" flipV="1">
            <a:off x="3624180" y="3049042"/>
            <a:ext cx="1312683" cy="664334"/>
          </a:xfrm>
          <a:prstGeom prst="bentArrow">
            <a:avLst>
              <a:gd name="adj1" fmla="val 5120"/>
              <a:gd name="adj2" fmla="val 1303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B4DEA6-D35C-4A54-ACE4-1F66447ECA0A}"/>
              </a:ext>
            </a:extLst>
          </p:cNvPr>
          <p:cNvSpPr txBox="1"/>
          <p:nvPr/>
        </p:nvSpPr>
        <p:spPr>
          <a:xfrm>
            <a:off x="2502767" y="4037550"/>
            <a:ext cx="75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發球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B8B43E-7433-4795-A4B7-8961BB9F2BC4}"/>
              </a:ext>
            </a:extLst>
          </p:cNvPr>
          <p:cNvSpPr txBox="1"/>
          <p:nvPr/>
        </p:nvSpPr>
        <p:spPr>
          <a:xfrm>
            <a:off x="4870136" y="3891951"/>
            <a:ext cx="101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移動到接球點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E2C1E8B-7FB5-4A57-9CE3-336770DFE55E}"/>
              </a:ext>
            </a:extLst>
          </p:cNvPr>
          <p:cNvSpPr txBox="1"/>
          <p:nvPr/>
        </p:nvSpPr>
        <p:spPr>
          <a:xfrm>
            <a:off x="7858964" y="4037550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漏接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225D677-2427-4A32-BAB0-079B39080A47}"/>
              </a:ext>
            </a:extLst>
          </p:cNvPr>
          <p:cNvSpPr txBox="1"/>
          <p:nvPr/>
        </p:nvSpPr>
        <p:spPr>
          <a:xfrm>
            <a:off x="6858016" y="3196543"/>
            <a:ext cx="90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接到球</a:t>
            </a:r>
          </a:p>
        </p:txBody>
      </p:sp>
    </p:spTree>
    <p:extLst>
      <p:ext uri="{BB962C8B-B14F-4D97-AF65-F5344CB8AC3E}">
        <p14:creationId xmlns:p14="http://schemas.microsoft.com/office/powerpoint/2010/main" val="128410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821E0-3A3D-4FA6-AE8D-A82EC2A6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83E2B-FFC2-4FAE-B0EC-9748D582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505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7484</TotalTime>
  <Words>162</Words>
  <Application>Microsoft Office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Rockwell</vt:lpstr>
      <vt:lpstr>Rockwell Condensed</vt:lpstr>
      <vt:lpstr>Wingdings</vt:lpstr>
      <vt:lpstr>木刻字型</vt:lpstr>
      <vt:lpstr>乒乓球專案管理</vt:lpstr>
      <vt:lpstr>摘要</vt:lpstr>
      <vt:lpstr>目錄</vt:lpstr>
      <vt:lpstr>需求</vt:lpstr>
      <vt:lpstr>分析-遊戲功能分析</vt:lpstr>
      <vt:lpstr>分析-遊戲流程分析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洋蔥 yang</dc:creator>
  <cp:lastModifiedBy>yang洋蔥</cp:lastModifiedBy>
  <cp:revision>119</cp:revision>
  <dcterms:created xsi:type="dcterms:W3CDTF">2019-09-27T07:07:17Z</dcterms:created>
  <dcterms:modified xsi:type="dcterms:W3CDTF">2019-12-04T08:05:26Z</dcterms:modified>
</cp:coreProperties>
</file>