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5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8C0F-AA9E-4476-A655-3A81DE26643E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16B0963-60CF-4247-8557-9FF748693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66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8C0F-AA9E-4476-A655-3A81DE26643E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0963-60CF-4247-8557-9FF748693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32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8C0F-AA9E-4476-A655-3A81DE26643E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0963-60CF-4247-8557-9FF748693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48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8C0F-AA9E-4476-A655-3A81DE26643E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0963-60CF-4247-8557-9FF748693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19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3D28C0F-AA9E-4476-A655-3A81DE26643E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16B0963-60CF-4247-8557-9FF748693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26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8C0F-AA9E-4476-A655-3A81DE26643E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0963-60CF-4247-8557-9FF748693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53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8C0F-AA9E-4476-A655-3A81DE26643E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0963-60CF-4247-8557-9FF748693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37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8C0F-AA9E-4476-A655-3A81DE26643E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0963-60CF-4247-8557-9FF748693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34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8C0F-AA9E-4476-A655-3A81DE26643E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0963-60CF-4247-8557-9FF748693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3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8C0F-AA9E-4476-A655-3A81DE26643E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0963-60CF-4247-8557-9FF748693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25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8C0F-AA9E-4476-A655-3A81DE26643E}" type="datetimeFigureOut">
              <a:rPr lang="zh-TW" altLang="en-US" smtClean="0"/>
              <a:t>2019/11/26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0963-60CF-4247-8557-9FF748693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6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3D28C0F-AA9E-4476-A655-3A81DE26643E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16B0963-60CF-4247-8557-9FF748693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88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CBE885-F8AB-4BD8-BB8C-D57BADD86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打磚塊專案管理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E1A2F2-0AB3-4E18-B867-F1D5890A9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姓名</a:t>
            </a:r>
            <a:r>
              <a:rPr lang="en-US" altLang="zh-TW" dirty="0"/>
              <a:t>:		</a:t>
            </a:r>
            <a:r>
              <a:rPr lang="zh-TW" altLang="en-US" dirty="0"/>
              <a:t>楊宗益</a:t>
            </a:r>
            <a:endParaRPr lang="en-US" altLang="zh-TW" dirty="0"/>
          </a:p>
          <a:p>
            <a:r>
              <a:rPr lang="zh-TW" altLang="en-US" dirty="0"/>
              <a:t>指導老師</a:t>
            </a:r>
            <a:r>
              <a:rPr lang="en-US" altLang="zh-TW" dirty="0"/>
              <a:t>:	</a:t>
            </a:r>
            <a:r>
              <a:rPr lang="zh-TW" altLang="en-US" dirty="0"/>
              <a:t>陳朝烈 教授</a:t>
            </a:r>
          </a:p>
        </p:txBody>
      </p:sp>
    </p:spTree>
    <p:extLst>
      <p:ext uri="{BB962C8B-B14F-4D97-AF65-F5344CB8AC3E}">
        <p14:creationId xmlns:p14="http://schemas.microsoft.com/office/powerpoint/2010/main" val="370522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2BDB1B-5262-42FF-9E4D-266D3DF6E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FAA49E-3487-44F5-8643-AF6BBEBDD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800" b="1" dirty="0"/>
              <a:t>需求</a:t>
            </a:r>
            <a:endParaRPr lang="en-US" altLang="zh-TW" sz="2800" b="1" dirty="0"/>
          </a:p>
          <a:p>
            <a:r>
              <a:rPr lang="zh-TW" altLang="en-US" sz="2800" b="1" dirty="0"/>
              <a:t>分析</a:t>
            </a:r>
            <a:endParaRPr lang="en-US" altLang="zh-TW" sz="2800" b="1" dirty="0"/>
          </a:p>
          <a:p>
            <a:pPr lvl="1"/>
            <a:r>
              <a:rPr lang="en-US" altLang="zh-TW" sz="2200" dirty="0"/>
              <a:t>INPUT</a:t>
            </a:r>
          </a:p>
          <a:p>
            <a:pPr lvl="1"/>
            <a:r>
              <a:rPr lang="en-US" altLang="zh-TW" sz="2200" dirty="0"/>
              <a:t>OUTPUT</a:t>
            </a:r>
          </a:p>
          <a:p>
            <a:pPr lvl="1"/>
            <a:r>
              <a:rPr lang="en-US" altLang="zh-TW" sz="2200" dirty="0"/>
              <a:t>PARAMETER</a:t>
            </a:r>
          </a:p>
          <a:p>
            <a:pPr lvl="1"/>
            <a:r>
              <a:rPr lang="zh-TW" altLang="en-US" sz="2200" dirty="0"/>
              <a:t>方法</a:t>
            </a:r>
            <a:endParaRPr lang="en-US" altLang="zh-TW" sz="2200" dirty="0"/>
          </a:p>
          <a:p>
            <a:pPr lvl="1"/>
            <a:r>
              <a:rPr lang="zh-TW" altLang="en-US" sz="2200" dirty="0"/>
              <a:t>可視化資料</a:t>
            </a:r>
            <a:endParaRPr lang="en-US" altLang="zh-TW" sz="2200" dirty="0"/>
          </a:p>
          <a:p>
            <a:pPr lvl="1"/>
            <a:r>
              <a:rPr lang="zh-TW" altLang="en-US" sz="2200" dirty="0"/>
              <a:t>秘笈分享</a:t>
            </a:r>
            <a:endParaRPr lang="en-US" altLang="zh-TW" sz="2400" dirty="0"/>
          </a:p>
          <a:p>
            <a:r>
              <a:rPr lang="zh-TW" altLang="en-US" sz="2800" b="1" dirty="0"/>
              <a:t>設計</a:t>
            </a:r>
            <a:endParaRPr lang="en-US" altLang="zh-TW" sz="2800" b="1" dirty="0"/>
          </a:p>
          <a:p>
            <a:pPr lvl="1"/>
            <a:r>
              <a:rPr lang="zh-TW" altLang="en-US" sz="2200" dirty="0"/>
              <a:t>方塊圖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45582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72099-5702-4FB0-BF16-2AA8EA5A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7D5A48-D9FD-46C0-97B0-428C3F5DB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</a:t>
            </a:r>
            <a:r>
              <a:rPr lang="en-US" altLang="zh-TW" dirty="0"/>
              <a:t>KNN</a:t>
            </a:r>
            <a:r>
              <a:rPr lang="zh-TW" altLang="en-US" dirty="0"/>
              <a:t>機械學習完成打磚塊三關</a:t>
            </a:r>
            <a:endParaRPr lang="en-US" altLang="zh-TW" dirty="0"/>
          </a:p>
          <a:p>
            <a:r>
              <a:rPr lang="en-US" altLang="zh-TW" dirty="0"/>
              <a:t>FPS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50</a:t>
            </a:r>
          </a:p>
          <a:p>
            <a:r>
              <a:rPr lang="zh-TW" altLang="en-US" dirty="0"/>
              <a:t>球不要漏接</a:t>
            </a:r>
          </a:p>
        </p:txBody>
      </p:sp>
    </p:spTree>
    <p:extLst>
      <p:ext uri="{BB962C8B-B14F-4D97-AF65-F5344CB8AC3E}">
        <p14:creationId xmlns:p14="http://schemas.microsoft.com/office/powerpoint/2010/main" val="278993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0C8F18-405A-4FB0-86F8-D571B13D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2E0E4B-C87D-4059-A45C-F1E2095E1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lvl="1"/>
            <a:r>
              <a:rPr lang="zh-TW" altLang="en-US" dirty="0"/>
              <a:t>球的</a:t>
            </a:r>
            <a:r>
              <a:rPr lang="en-US" altLang="zh-TW" dirty="0"/>
              <a:t>X</a:t>
            </a:r>
            <a:r>
              <a:rPr lang="zh-TW" altLang="en-US" dirty="0"/>
              <a:t>及</a:t>
            </a:r>
            <a:r>
              <a:rPr lang="en-US" altLang="zh-TW" dirty="0"/>
              <a:t>Y</a:t>
            </a:r>
            <a:r>
              <a:rPr lang="zh-TW" altLang="en-US" dirty="0"/>
              <a:t>位置</a:t>
            </a:r>
            <a:endParaRPr lang="en-US" altLang="zh-TW" dirty="0"/>
          </a:p>
          <a:p>
            <a:pPr lvl="1"/>
            <a:r>
              <a:rPr lang="zh-TW" altLang="en-US" dirty="0"/>
              <a:t>平板位置</a:t>
            </a:r>
            <a:endParaRPr lang="en-US" altLang="zh-TW" dirty="0"/>
          </a:p>
          <a:p>
            <a:r>
              <a:rPr lang="en-US" altLang="zh-TW" dirty="0"/>
              <a:t>OUTPUT</a:t>
            </a:r>
          </a:p>
          <a:p>
            <a:pPr lvl="1"/>
            <a:r>
              <a:rPr lang="zh-TW" altLang="en-US" dirty="0"/>
              <a:t>左移</a:t>
            </a:r>
            <a:endParaRPr lang="en-US" altLang="zh-TW" dirty="0"/>
          </a:p>
          <a:p>
            <a:pPr lvl="1"/>
            <a:r>
              <a:rPr lang="zh-TW" altLang="en-US" dirty="0"/>
              <a:t>右移</a:t>
            </a:r>
            <a:endParaRPr lang="en-US" altLang="zh-TW" dirty="0"/>
          </a:p>
          <a:p>
            <a:pPr lvl="1"/>
            <a:r>
              <a:rPr lang="zh-TW" altLang="en-US" dirty="0"/>
              <a:t>不動</a:t>
            </a:r>
            <a:endParaRPr lang="en-US" altLang="zh-TW" dirty="0"/>
          </a:p>
          <a:p>
            <a:r>
              <a:rPr lang="en-US" altLang="zh-TW" dirty="0"/>
              <a:t>PARAMETER</a:t>
            </a:r>
          </a:p>
          <a:p>
            <a:pPr lvl="1"/>
            <a:r>
              <a:rPr lang="en-US" altLang="zh-TW" dirty="0"/>
              <a:t>K</a:t>
            </a:r>
            <a:r>
              <a:rPr lang="zh-TW" altLang="en-US" dirty="0"/>
              <a:t>值及</a:t>
            </a:r>
            <a:r>
              <a:rPr lang="en-US" altLang="zh-TW" dirty="0"/>
              <a:t>FPS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6A84F2-E71F-45BD-A6B8-E9CCBEEEA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09" y="1289304"/>
            <a:ext cx="1867778" cy="490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5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321283-8D9A-48C4-8175-827B9A2B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DE4297-8721-42BC-BBED-2B5895471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儲存多個</a:t>
            </a:r>
            <a:r>
              <a:rPr lang="en-US" altLang="zh-TW" dirty="0"/>
              <a:t>Pickle</a:t>
            </a:r>
            <a:r>
              <a:rPr lang="zh-TW" altLang="en-US" dirty="0"/>
              <a:t>檔正規化</a:t>
            </a:r>
            <a:r>
              <a:rPr lang="en-US" altLang="zh-TW" dirty="0"/>
              <a:t>KNN</a:t>
            </a:r>
            <a:r>
              <a:rPr lang="zh-TW" altLang="en-US" dirty="0"/>
              <a:t>訓練後產生</a:t>
            </a:r>
            <a:r>
              <a:rPr lang="en-US" altLang="zh-TW" dirty="0"/>
              <a:t>SAV</a:t>
            </a:r>
            <a:r>
              <a:rPr lang="zh-TW" altLang="en-US" dirty="0"/>
              <a:t>檔，執行遊戲</a:t>
            </a:r>
          </a:p>
        </p:txBody>
      </p:sp>
    </p:spTree>
    <p:extLst>
      <p:ext uri="{BB962C8B-B14F-4D97-AF65-F5344CB8AC3E}">
        <p14:creationId xmlns:p14="http://schemas.microsoft.com/office/powerpoint/2010/main" val="128984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D2675-D872-46B3-B1AE-97DC155F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可視化資料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36E13DF-56B8-471D-8246-AAF186C1D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52" y="2200799"/>
            <a:ext cx="6367096" cy="40513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368F0AA-1AB4-4E2C-B61E-09F3E2432A19}"/>
              </a:ext>
            </a:extLst>
          </p:cNvPr>
          <p:cNvSpPr txBox="1"/>
          <p:nvPr/>
        </p:nvSpPr>
        <p:spPr>
          <a:xfrm>
            <a:off x="577047" y="3105834"/>
            <a:ext cx="2853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每個點都是球的</a:t>
            </a:r>
            <a:r>
              <a:rPr lang="en-US" altLang="zh-TW" dirty="0"/>
              <a:t>X-Y</a:t>
            </a:r>
            <a:r>
              <a:rPr lang="zh-TW" altLang="en-US" dirty="0"/>
              <a:t>位置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圓圈面積越大越平板左邊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2380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DD1362-3C2B-4618-9A56-E92DFB44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秘笈分享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3EC138-13B3-42CB-91A9-D7F5531E8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球與板子的值直接帶入判斷以便後續的</a:t>
            </a:r>
            <a:r>
              <a:rPr lang="en-US" altLang="zh-TW" dirty="0"/>
              <a:t>KNN</a:t>
            </a:r>
            <a:r>
              <a:rPr lang="zh-TW" altLang="en-US" dirty="0"/>
              <a:t>訓練較準確，讓球在一定的範圍中板子才開始做移動。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448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4EF42-B26B-46FB-BB8B-D896A837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設計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A0785A-B001-4AC6-9006-37199F6369E9}"/>
              </a:ext>
            </a:extLst>
          </p:cNvPr>
          <p:cNvSpPr/>
          <p:nvPr/>
        </p:nvSpPr>
        <p:spPr>
          <a:xfrm>
            <a:off x="1171853" y="2467991"/>
            <a:ext cx="1535837" cy="83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FCC724-0FF7-4DD3-B7A5-0119D0A777C1}"/>
              </a:ext>
            </a:extLst>
          </p:cNvPr>
          <p:cNvSpPr/>
          <p:nvPr/>
        </p:nvSpPr>
        <p:spPr>
          <a:xfrm>
            <a:off x="4955217" y="2467992"/>
            <a:ext cx="1535837" cy="83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</a:t>
            </a:r>
          </a:p>
          <a:p>
            <a:pPr algn="ctr"/>
            <a:r>
              <a:rPr lang="zh-TW" altLang="en-US" dirty="0"/>
              <a:t>資料夾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7C876E-FB3B-45FC-A696-FAC7B6CC5904}"/>
              </a:ext>
            </a:extLst>
          </p:cNvPr>
          <p:cNvSpPr/>
          <p:nvPr/>
        </p:nvSpPr>
        <p:spPr>
          <a:xfrm>
            <a:off x="8738582" y="2467991"/>
            <a:ext cx="1535837" cy="83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訓練產生</a:t>
            </a:r>
            <a:r>
              <a:rPr lang="en-US" altLang="zh-TW" dirty="0"/>
              <a:t>SAV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2BBDB9-6225-4728-8EB3-8A7390B49398}"/>
              </a:ext>
            </a:extLst>
          </p:cNvPr>
          <p:cNvSpPr/>
          <p:nvPr/>
        </p:nvSpPr>
        <p:spPr>
          <a:xfrm>
            <a:off x="6709931" y="4200069"/>
            <a:ext cx="1535837" cy="83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GAME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7460692-D121-41BE-935C-85FB5188B999}"/>
              </a:ext>
            </a:extLst>
          </p:cNvPr>
          <p:cNvCxnSpPr>
            <a:cxnSpLocks/>
          </p:cNvCxnSpPr>
          <p:nvPr/>
        </p:nvCxnSpPr>
        <p:spPr>
          <a:xfrm>
            <a:off x="2974019" y="2885241"/>
            <a:ext cx="1660125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6D4477B-6296-44C7-93AF-1F31AE27ACA2}"/>
              </a:ext>
            </a:extLst>
          </p:cNvPr>
          <p:cNvCxnSpPr>
            <a:cxnSpLocks/>
          </p:cNvCxnSpPr>
          <p:nvPr/>
        </p:nvCxnSpPr>
        <p:spPr>
          <a:xfrm>
            <a:off x="6819529" y="2886719"/>
            <a:ext cx="1660125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326D823-38FD-4DFD-953E-2F7C9387539A}"/>
              </a:ext>
            </a:extLst>
          </p:cNvPr>
          <p:cNvSpPr/>
          <p:nvPr/>
        </p:nvSpPr>
        <p:spPr>
          <a:xfrm>
            <a:off x="3164068" y="2467991"/>
            <a:ext cx="128003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400" b="1" cap="none" spc="0" dirty="0">
                <a:ln w="0"/>
                <a:solidFill>
                  <a:schemeClr val="accent3">
                    <a:lumMod val="75000"/>
                  </a:schemeClr>
                </a:solidFill>
              </a:rPr>
              <a:t>存成</a:t>
            </a:r>
            <a:r>
              <a:rPr lang="en-US" altLang="zh-TW" sz="1400" b="1" cap="none" spc="0" dirty="0">
                <a:ln w="0"/>
                <a:solidFill>
                  <a:schemeClr val="accent3">
                    <a:lumMod val="75000"/>
                  </a:schemeClr>
                </a:solidFill>
              </a:rPr>
              <a:t>pickle</a:t>
            </a:r>
            <a:r>
              <a:rPr lang="zh-TW" altLang="en-US" sz="1400" b="1" cap="none" spc="0" dirty="0">
                <a:ln w="0"/>
                <a:solidFill>
                  <a:schemeClr val="accent3">
                    <a:lumMod val="75000"/>
                  </a:schemeClr>
                </a:solidFill>
              </a:rPr>
              <a:t>檔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A16CCB-B620-4C71-B382-15A478768A7B}"/>
              </a:ext>
            </a:extLst>
          </p:cNvPr>
          <p:cNvSpPr/>
          <p:nvPr/>
        </p:nvSpPr>
        <p:spPr>
          <a:xfrm>
            <a:off x="6983884" y="2467991"/>
            <a:ext cx="126188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400" b="1" dirty="0">
                <a:ln w="0"/>
                <a:solidFill>
                  <a:schemeClr val="accent3">
                    <a:lumMod val="75000"/>
                  </a:schemeClr>
                </a:solidFill>
              </a:rPr>
              <a:t>將資料正規化</a:t>
            </a:r>
            <a:endParaRPr lang="zh-TW" altLang="en-US" sz="1400" b="1" cap="none" spc="0" dirty="0">
              <a:ln w="0"/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41A75B-0232-457D-B3FC-63C6147765BC}"/>
              </a:ext>
            </a:extLst>
          </p:cNvPr>
          <p:cNvCxnSpPr>
            <a:cxnSpLocks/>
          </p:cNvCxnSpPr>
          <p:nvPr/>
        </p:nvCxnSpPr>
        <p:spPr>
          <a:xfrm flipH="1">
            <a:off x="8355367" y="3523335"/>
            <a:ext cx="1016484" cy="57047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E768C3B-C91A-4A15-92AE-B8CD88483709}"/>
              </a:ext>
            </a:extLst>
          </p:cNvPr>
          <p:cNvSpPr/>
          <p:nvPr/>
        </p:nvSpPr>
        <p:spPr>
          <a:xfrm>
            <a:off x="8738582" y="3875740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400" b="1" cap="none" spc="0" dirty="0">
                <a:ln w="0"/>
                <a:solidFill>
                  <a:schemeClr val="accent3">
                    <a:lumMod val="75000"/>
                  </a:schemeClr>
                </a:solidFill>
              </a:rPr>
              <a:t>執行遊戲</a:t>
            </a:r>
          </a:p>
        </p:txBody>
      </p:sp>
    </p:spTree>
    <p:extLst>
      <p:ext uri="{BB962C8B-B14F-4D97-AF65-F5344CB8AC3E}">
        <p14:creationId xmlns:p14="http://schemas.microsoft.com/office/powerpoint/2010/main" val="1306323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2060</TotalTime>
  <Words>155</Words>
  <Application>Microsoft Office PowerPoint</Application>
  <PresentationFormat>寬螢幕</PresentationFormat>
  <Paragraphs>45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木刻字型</vt:lpstr>
      <vt:lpstr>打磚塊專案管理</vt:lpstr>
      <vt:lpstr>目錄</vt:lpstr>
      <vt:lpstr>需求</vt:lpstr>
      <vt:lpstr>分析</vt:lpstr>
      <vt:lpstr>方法</vt:lpstr>
      <vt:lpstr>可視化資料</vt:lpstr>
      <vt:lpstr>秘笈分享</vt:lpstr>
      <vt:lpstr>設計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打磚塊專案管理</dc:title>
  <dc:creator>yang洋蔥</dc:creator>
  <cp:lastModifiedBy>yang洋蔥</cp:lastModifiedBy>
  <cp:revision>22</cp:revision>
  <dcterms:created xsi:type="dcterms:W3CDTF">2019-11-19T08:15:39Z</dcterms:created>
  <dcterms:modified xsi:type="dcterms:W3CDTF">2019-11-26T14:49:59Z</dcterms:modified>
</cp:coreProperties>
</file>