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sldIdLst>
    <p:sldId id="256" r:id="rId2"/>
    <p:sldId id="280" r:id="rId3"/>
    <p:sldId id="257" r:id="rId4"/>
    <p:sldId id="281" r:id="rId5"/>
    <p:sldId id="296" r:id="rId6"/>
    <p:sldId id="299" r:id="rId7"/>
    <p:sldId id="301" r:id="rId8"/>
    <p:sldId id="303" r:id="rId9"/>
    <p:sldId id="300" r:id="rId10"/>
    <p:sldId id="30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73392-72F7-4C88-A4A0-37E0666BA27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464EF9E-77FC-4977-BA94-EE163DD28546}">
      <dgm:prSet phldrT="[文字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TW" altLang="en-US" dirty="0"/>
            <a:t>乒乓</a:t>
          </a:r>
        </a:p>
      </dgm:t>
    </dgm:pt>
    <dgm:pt modelId="{3FA5F249-5F80-4BBC-9EC0-E2270A20A54A}" type="parTrans" cxnId="{0BC0B5A3-2836-4BCE-A450-9F1C6AEB7E80}">
      <dgm:prSet/>
      <dgm:spPr/>
      <dgm:t>
        <a:bodyPr/>
        <a:lstStyle/>
        <a:p>
          <a:endParaRPr lang="zh-TW" altLang="en-US"/>
        </a:p>
      </dgm:t>
    </dgm:pt>
    <dgm:pt modelId="{1F1D294F-4AEC-46D8-B18C-1DE2C6E9755E}" type="sibTrans" cxnId="{0BC0B5A3-2836-4BCE-A450-9F1C6AEB7E80}">
      <dgm:prSet/>
      <dgm:spPr/>
      <dgm:t>
        <a:bodyPr/>
        <a:lstStyle/>
        <a:p>
          <a:endParaRPr lang="zh-TW" altLang="en-US"/>
        </a:p>
      </dgm:t>
    </dgm:pt>
    <dgm:pt modelId="{9573A0E0-931C-4225-A5A1-91261D245522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TW" dirty="0"/>
            <a:t>RULE</a:t>
          </a:r>
          <a:r>
            <a:rPr lang="zh-TW" altLang="en-US" dirty="0"/>
            <a:t> </a:t>
          </a:r>
          <a:r>
            <a:rPr lang="en-US" altLang="zh-TW" dirty="0"/>
            <a:t>BASE</a:t>
          </a:r>
          <a:endParaRPr lang="zh-TW" altLang="en-US" dirty="0"/>
        </a:p>
      </dgm:t>
    </dgm:pt>
    <dgm:pt modelId="{D2B8AAF5-A09C-4AF5-8FC2-4DB9952B1E54}" type="parTrans" cxnId="{10AF92BC-5E61-42C3-8631-22EAB5896F40}">
      <dgm:prSet/>
      <dgm:spPr/>
      <dgm:t>
        <a:bodyPr/>
        <a:lstStyle/>
        <a:p>
          <a:endParaRPr lang="zh-TW" altLang="en-US"/>
        </a:p>
      </dgm:t>
    </dgm:pt>
    <dgm:pt modelId="{E2A4ED0B-84AE-4A30-8118-B5A36821324F}" type="sibTrans" cxnId="{10AF92BC-5E61-42C3-8631-22EAB5896F40}">
      <dgm:prSet/>
      <dgm:spPr/>
      <dgm:t>
        <a:bodyPr/>
        <a:lstStyle/>
        <a:p>
          <a:endParaRPr lang="zh-TW" altLang="en-US"/>
        </a:p>
      </dgm:t>
    </dgm:pt>
    <dgm:pt modelId="{39A852A9-661E-44B7-9C8C-114BC4F12E4C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dirty="0"/>
            <a:t>測試</a:t>
          </a:r>
        </a:p>
      </dgm:t>
    </dgm:pt>
    <dgm:pt modelId="{39EB19BC-137A-41E0-881D-14574F3C4B4E}" type="parTrans" cxnId="{D2963AFB-5E6A-47F5-9223-73CC459B73A2}">
      <dgm:prSet/>
      <dgm:spPr/>
      <dgm:t>
        <a:bodyPr/>
        <a:lstStyle/>
        <a:p>
          <a:endParaRPr lang="zh-TW" altLang="en-US"/>
        </a:p>
      </dgm:t>
    </dgm:pt>
    <dgm:pt modelId="{194F39ED-5F52-4249-A888-AAF8FE40E146}" type="sibTrans" cxnId="{D2963AFB-5E6A-47F5-9223-73CC459B73A2}">
      <dgm:prSet/>
      <dgm:spPr/>
      <dgm:t>
        <a:bodyPr/>
        <a:lstStyle/>
        <a:p>
          <a:endParaRPr lang="zh-TW" altLang="en-US"/>
        </a:p>
      </dgm:t>
    </dgm:pt>
    <dgm:pt modelId="{EBAB2F2C-3F3E-4575-8498-B2F24670C908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dirty="0"/>
            <a:t>訓練</a:t>
          </a:r>
        </a:p>
      </dgm:t>
    </dgm:pt>
    <dgm:pt modelId="{9F28413A-1ED6-47A9-8F42-A2FC2D20DC60}" type="parTrans" cxnId="{3F1E670E-7B0A-46BB-BAEA-91F398FC4088}">
      <dgm:prSet/>
      <dgm:spPr/>
      <dgm:t>
        <a:bodyPr/>
        <a:lstStyle/>
        <a:p>
          <a:endParaRPr lang="zh-TW" altLang="en-US"/>
        </a:p>
      </dgm:t>
    </dgm:pt>
    <dgm:pt modelId="{121604D2-AAA3-49E4-944F-917101961E00}" type="sibTrans" cxnId="{3F1E670E-7B0A-46BB-BAEA-91F398FC4088}">
      <dgm:prSet/>
      <dgm:spPr/>
      <dgm:t>
        <a:bodyPr/>
        <a:lstStyle/>
        <a:p>
          <a:endParaRPr lang="zh-TW" altLang="en-US"/>
        </a:p>
      </dgm:t>
    </dgm:pt>
    <dgm:pt modelId="{15C43D74-026E-466E-A121-2789EBB97103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TW" altLang="en-US" dirty="0"/>
            <a:t>比賽</a:t>
          </a:r>
        </a:p>
      </dgm:t>
    </dgm:pt>
    <dgm:pt modelId="{BC5DCD1D-1C31-4D36-A8D3-8A8C7B162B2E}" type="parTrans" cxnId="{09DE30C1-E437-480D-BA30-81F76A97326F}">
      <dgm:prSet/>
      <dgm:spPr/>
      <dgm:t>
        <a:bodyPr/>
        <a:lstStyle/>
        <a:p>
          <a:endParaRPr lang="zh-TW" altLang="en-US"/>
        </a:p>
      </dgm:t>
    </dgm:pt>
    <dgm:pt modelId="{C28DD64E-D03E-42B7-A466-988864AA5936}" type="sibTrans" cxnId="{09DE30C1-E437-480D-BA30-81F76A97326F}">
      <dgm:prSet/>
      <dgm:spPr/>
      <dgm:t>
        <a:bodyPr/>
        <a:lstStyle/>
        <a:p>
          <a:endParaRPr lang="zh-TW" altLang="en-US"/>
        </a:p>
      </dgm:t>
    </dgm:pt>
    <dgm:pt modelId="{4261D975-85B4-42E4-B009-D803E028D8C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TW" altLang="en-US" dirty="0"/>
            <a:t>遊戲規則</a:t>
          </a:r>
        </a:p>
      </dgm:t>
    </dgm:pt>
    <dgm:pt modelId="{E26653A5-23C6-4141-B32F-4A22092D5040}" type="parTrans" cxnId="{A0C11F30-7C72-4C1D-9877-A4FC640605BD}">
      <dgm:prSet/>
      <dgm:spPr/>
      <dgm:t>
        <a:bodyPr/>
        <a:lstStyle/>
        <a:p>
          <a:endParaRPr lang="zh-TW" altLang="en-US"/>
        </a:p>
      </dgm:t>
    </dgm:pt>
    <dgm:pt modelId="{8C32673F-1983-4132-83CE-D38FECFACED2}" type="sibTrans" cxnId="{A0C11F30-7C72-4C1D-9877-A4FC640605BD}">
      <dgm:prSet/>
      <dgm:spPr/>
      <dgm:t>
        <a:bodyPr/>
        <a:lstStyle/>
        <a:p>
          <a:endParaRPr lang="zh-TW" altLang="en-US"/>
        </a:p>
      </dgm:t>
    </dgm:pt>
    <dgm:pt modelId="{981A41A6-7066-485D-B852-DF34D0C67A5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TW" altLang="en-US" dirty="0"/>
            <a:t>規劃有效</a:t>
          </a:r>
          <a:r>
            <a:rPr lang="en-US" altLang="zh-TW" dirty="0"/>
            <a:t>RULE</a:t>
          </a:r>
          <a:endParaRPr lang="zh-TW" altLang="en-US" dirty="0"/>
        </a:p>
      </dgm:t>
    </dgm:pt>
    <dgm:pt modelId="{8D531397-7FEF-4FC8-9415-24E05D43295D}" type="parTrans" cxnId="{151B6E12-DCAE-4ADE-8FEC-26D9B4B2BCD3}">
      <dgm:prSet/>
      <dgm:spPr/>
      <dgm:t>
        <a:bodyPr/>
        <a:lstStyle/>
        <a:p>
          <a:endParaRPr lang="zh-TW" altLang="en-US"/>
        </a:p>
      </dgm:t>
    </dgm:pt>
    <dgm:pt modelId="{63F2A259-933B-43E4-A919-3F7F5780719C}" type="sibTrans" cxnId="{151B6E12-DCAE-4ADE-8FEC-26D9B4B2BCD3}">
      <dgm:prSet/>
      <dgm:spPr/>
      <dgm:t>
        <a:bodyPr/>
        <a:lstStyle/>
        <a:p>
          <a:endParaRPr lang="zh-TW" altLang="en-US"/>
        </a:p>
      </dgm:t>
    </dgm:pt>
    <dgm:pt modelId="{020B05DE-AD9F-4ED2-9A80-61687B6F43B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TW" altLang="en-US" dirty="0"/>
            <a:t>隨機發球位置</a:t>
          </a:r>
        </a:p>
      </dgm:t>
    </dgm:pt>
    <dgm:pt modelId="{A624A293-1BAA-4AD3-BA4B-C4792D632654}" type="parTrans" cxnId="{71A4B388-CB51-4E81-96C0-6F67334C9E95}">
      <dgm:prSet/>
      <dgm:spPr/>
      <dgm:t>
        <a:bodyPr/>
        <a:lstStyle/>
        <a:p>
          <a:endParaRPr lang="zh-TW" altLang="en-US"/>
        </a:p>
      </dgm:t>
    </dgm:pt>
    <dgm:pt modelId="{1C094436-E322-42FE-BCCD-673E8566DF36}" type="sibTrans" cxnId="{71A4B388-CB51-4E81-96C0-6F67334C9E95}">
      <dgm:prSet/>
      <dgm:spPr/>
      <dgm:t>
        <a:bodyPr/>
        <a:lstStyle/>
        <a:p>
          <a:endParaRPr lang="zh-TW" altLang="en-US"/>
        </a:p>
      </dgm:t>
    </dgm:pt>
    <dgm:pt modelId="{962FA3CD-1743-44DD-9720-429C8CBD4715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TW" altLang="en-US" dirty="0"/>
            <a:t>不同發球方向</a:t>
          </a:r>
        </a:p>
      </dgm:t>
    </dgm:pt>
    <dgm:pt modelId="{EC68DA0B-3CA2-46EB-BC89-C16875371BBD}" type="parTrans" cxnId="{CB6CACE2-51CB-4EFC-85A0-3A6DD953DAC9}">
      <dgm:prSet/>
      <dgm:spPr/>
      <dgm:t>
        <a:bodyPr/>
        <a:lstStyle/>
        <a:p>
          <a:endParaRPr lang="zh-TW" altLang="en-US"/>
        </a:p>
      </dgm:t>
    </dgm:pt>
    <dgm:pt modelId="{2EE18512-95A4-4528-84B9-AA099428A02D}" type="sibTrans" cxnId="{CB6CACE2-51CB-4EFC-85A0-3A6DD953DAC9}">
      <dgm:prSet/>
      <dgm:spPr/>
      <dgm:t>
        <a:bodyPr/>
        <a:lstStyle/>
        <a:p>
          <a:endParaRPr lang="zh-TW" altLang="en-US"/>
        </a:p>
      </dgm:t>
    </dgm:pt>
    <dgm:pt modelId="{EE1E5C9E-CD66-41A1-A177-BC6DB7BE552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TW" altLang="en-US" dirty="0"/>
            <a:t>訓練結果</a:t>
          </a:r>
        </a:p>
      </dgm:t>
    </dgm:pt>
    <dgm:pt modelId="{EB7ABB4D-A8CC-4075-BA60-5E372E99E387}" type="parTrans" cxnId="{6867D1C8-CDC1-4CB2-B378-2A45DEFADDA4}">
      <dgm:prSet/>
      <dgm:spPr/>
      <dgm:t>
        <a:bodyPr/>
        <a:lstStyle/>
        <a:p>
          <a:endParaRPr lang="zh-TW" altLang="en-US"/>
        </a:p>
      </dgm:t>
    </dgm:pt>
    <dgm:pt modelId="{58AA83BC-DAFC-48E9-9CC8-B1EB1BBE67D0}" type="sibTrans" cxnId="{6867D1C8-CDC1-4CB2-B378-2A45DEFADDA4}">
      <dgm:prSet/>
      <dgm:spPr/>
      <dgm:t>
        <a:bodyPr/>
        <a:lstStyle/>
        <a:p>
          <a:endParaRPr lang="zh-TW" altLang="en-US"/>
        </a:p>
      </dgm:t>
    </dgm:pt>
    <dgm:pt modelId="{79073F7C-1D17-4825-9F6F-ED0E51FBAFF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TW" altLang="en-US" dirty="0"/>
            <a:t>儲存有效</a:t>
          </a:r>
          <a:endParaRPr lang="en-US" altLang="zh-TW" dirty="0"/>
        </a:p>
        <a:p>
          <a:r>
            <a:rPr lang="en-US" altLang="zh-TW" dirty="0"/>
            <a:t>pickle</a:t>
          </a:r>
          <a:endParaRPr lang="zh-TW" altLang="en-US" dirty="0"/>
        </a:p>
      </dgm:t>
    </dgm:pt>
    <dgm:pt modelId="{CD5F262D-9971-488E-9AF0-3C89B6D4456C}" type="parTrans" cxnId="{ECFF6DAC-BC63-42C1-8BAF-5DC2EC1AB4FB}">
      <dgm:prSet/>
      <dgm:spPr/>
      <dgm:t>
        <a:bodyPr/>
        <a:lstStyle/>
        <a:p>
          <a:endParaRPr lang="zh-TW" altLang="en-US"/>
        </a:p>
      </dgm:t>
    </dgm:pt>
    <dgm:pt modelId="{AF6AFBF1-6B55-4A7E-9EB1-35C012369F26}" type="sibTrans" cxnId="{ECFF6DAC-BC63-42C1-8BAF-5DC2EC1AB4FB}">
      <dgm:prSet/>
      <dgm:spPr/>
      <dgm:t>
        <a:bodyPr/>
        <a:lstStyle/>
        <a:p>
          <a:endParaRPr lang="zh-TW" altLang="en-US"/>
        </a:p>
      </dgm:t>
    </dgm:pt>
    <dgm:pt modelId="{A2888B8C-53CF-4B28-9634-F3C5D85486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TW" altLang="en-US" dirty="0"/>
            <a:t>再次訓練</a:t>
          </a:r>
        </a:p>
      </dgm:t>
    </dgm:pt>
    <dgm:pt modelId="{06DCD362-DE78-4A72-9001-9901AE972D1C}" type="parTrans" cxnId="{EBC9BE45-18CF-4210-92D7-9F575518C1A6}">
      <dgm:prSet/>
      <dgm:spPr/>
      <dgm:t>
        <a:bodyPr/>
        <a:lstStyle/>
        <a:p>
          <a:endParaRPr lang="zh-TW" altLang="en-US"/>
        </a:p>
      </dgm:t>
    </dgm:pt>
    <dgm:pt modelId="{AEE98441-05A7-43E4-A52C-E841D0C25A72}" type="sibTrans" cxnId="{EBC9BE45-18CF-4210-92D7-9F575518C1A6}">
      <dgm:prSet/>
      <dgm:spPr/>
      <dgm:t>
        <a:bodyPr/>
        <a:lstStyle/>
        <a:p>
          <a:endParaRPr lang="zh-TW" altLang="en-US"/>
        </a:p>
      </dgm:t>
    </dgm:pt>
    <dgm:pt modelId="{76B41C55-F6C6-4D18-B25D-AD56B2F8141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TW" altLang="en-US" dirty="0"/>
            <a:t>結果</a:t>
          </a:r>
        </a:p>
      </dgm:t>
    </dgm:pt>
    <dgm:pt modelId="{F209B88F-A1C5-464C-8B35-2AD2AA2249D4}" type="parTrans" cxnId="{E31DDF8E-976E-4F23-8582-E3789E5DE60A}">
      <dgm:prSet/>
      <dgm:spPr/>
      <dgm:t>
        <a:bodyPr/>
        <a:lstStyle/>
        <a:p>
          <a:endParaRPr lang="zh-TW" altLang="en-US"/>
        </a:p>
      </dgm:t>
    </dgm:pt>
    <dgm:pt modelId="{AAC135E9-7F18-47EC-A7C3-F83906C5391D}" type="sibTrans" cxnId="{E31DDF8E-976E-4F23-8582-E3789E5DE60A}">
      <dgm:prSet/>
      <dgm:spPr/>
      <dgm:t>
        <a:bodyPr/>
        <a:lstStyle/>
        <a:p>
          <a:endParaRPr lang="zh-TW" altLang="en-US"/>
        </a:p>
      </dgm:t>
    </dgm:pt>
    <dgm:pt modelId="{ED070B6E-D9F5-4CBD-8735-50B4B3C16A2E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TW" altLang="en-US" dirty="0"/>
            <a:t>剔除無效資料</a:t>
          </a:r>
        </a:p>
      </dgm:t>
    </dgm:pt>
    <dgm:pt modelId="{9CF12098-463B-4699-9F89-E89E99C57940}" type="parTrans" cxnId="{04B0CAD2-CE03-4F06-98C4-2678DA0A8587}">
      <dgm:prSet/>
      <dgm:spPr/>
      <dgm:t>
        <a:bodyPr/>
        <a:lstStyle/>
        <a:p>
          <a:endParaRPr lang="zh-TW" altLang="en-US"/>
        </a:p>
      </dgm:t>
    </dgm:pt>
    <dgm:pt modelId="{689B67BD-D833-4B6B-8ABF-3183B1A4EE75}" type="sibTrans" cxnId="{04B0CAD2-CE03-4F06-98C4-2678DA0A8587}">
      <dgm:prSet/>
      <dgm:spPr/>
      <dgm:t>
        <a:bodyPr/>
        <a:lstStyle/>
        <a:p>
          <a:endParaRPr lang="zh-TW" altLang="en-US"/>
        </a:p>
      </dgm:t>
    </dgm:pt>
    <dgm:pt modelId="{2084DCCC-2A29-4BAE-88F5-B519FE3EF02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TW" dirty="0"/>
            <a:t>SVM</a:t>
          </a:r>
          <a:r>
            <a:rPr lang="zh-TW" altLang="en-US" dirty="0"/>
            <a:t>訓練</a:t>
          </a:r>
        </a:p>
      </dgm:t>
    </dgm:pt>
    <dgm:pt modelId="{0F4746B5-47B9-4E3E-A4F7-02A9D9025DD1}" type="parTrans" cxnId="{21020AA9-1E4A-4B7B-B8CD-C044BBD8B555}">
      <dgm:prSet/>
      <dgm:spPr/>
      <dgm:t>
        <a:bodyPr/>
        <a:lstStyle/>
        <a:p>
          <a:endParaRPr lang="zh-TW" altLang="en-US"/>
        </a:p>
      </dgm:t>
    </dgm:pt>
    <dgm:pt modelId="{D3DC945E-4F4B-4C92-B20D-F57041E0567D}" type="sibTrans" cxnId="{21020AA9-1E4A-4B7B-B8CD-C044BBD8B555}">
      <dgm:prSet/>
      <dgm:spPr/>
      <dgm:t>
        <a:bodyPr/>
        <a:lstStyle/>
        <a:p>
          <a:endParaRPr lang="zh-TW" altLang="en-US"/>
        </a:p>
      </dgm:t>
    </dgm:pt>
    <dgm:pt modelId="{075AAAF1-6F3F-4CF0-901A-16EC7C28292E}" type="pres">
      <dgm:prSet presAssocID="{F1B73392-72F7-4C88-A4A0-37E0666BA2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121138-6FA5-4C4B-851D-24681BBBB959}" type="pres">
      <dgm:prSet presAssocID="{F464EF9E-77FC-4977-BA94-EE163DD28546}" presName="hierRoot1" presStyleCnt="0">
        <dgm:presLayoutVars>
          <dgm:hierBranch val="init"/>
        </dgm:presLayoutVars>
      </dgm:prSet>
      <dgm:spPr/>
    </dgm:pt>
    <dgm:pt modelId="{414B8B36-6565-4269-852D-F626087533FB}" type="pres">
      <dgm:prSet presAssocID="{F464EF9E-77FC-4977-BA94-EE163DD28546}" presName="rootComposite1" presStyleCnt="0"/>
      <dgm:spPr/>
    </dgm:pt>
    <dgm:pt modelId="{4459916A-EE9F-4734-B512-F4A670F63973}" type="pres">
      <dgm:prSet presAssocID="{F464EF9E-77FC-4977-BA94-EE163DD28546}" presName="rootText1" presStyleLbl="node0" presStyleIdx="0" presStyleCnt="1" custLinFactNeighborX="11170" custLinFactNeighborY="-50718">
        <dgm:presLayoutVars>
          <dgm:chPref val="3"/>
        </dgm:presLayoutVars>
      </dgm:prSet>
      <dgm:spPr/>
    </dgm:pt>
    <dgm:pt modelId="{22F49EA0-A70B-4A2B-B89A-D663D846DB84}" type="pres">
      <dgm:prSet presAssocID="{F464EF9E-77FC-4977-BA94-EE163DD28546}" presName="rootConnector1" presStyleLbl="node1" presStyleIdx="0" presStyleCnt="0"/>
      <dgm:spPr/>
    </dgm:pt>
    <dgm:pt modelId="{11A2E194-CCF6-4173-9380-04ADD757981F}" type="pres">
      <dgm:prSet presAssocID="{F464EF9E-77FC-4977-BA94-EE163DD28546}" presName="hierChild2" presStyleCnt="0"/>
      <dgm:spPr/>
    </dgm:pt>
    <dgm:pt modelId="{7DFC1AEF-E434-466E-B903-5BDCEE388DAF}" type="pres">
      <dgm:prSet presAssocID="{D2B8AAF5-A09C-4AF5-8FC2-4DB9952B1E54}" presName="Name37" presStyleLbl="parChTrans1D2" presStyleIdx="0" presStyleCnt="4"/>
      <dgm:spPr/>
    </dgm:pt>
    <dgm:pt modelId="{2A359D4E-4730-4EDB-91B1-2579693A54F9}" type="pres">
      <dgm:prSet presAssocID="{9573A0E0-931C-4225-A5A1-91261D245522}" presName="hierRoot2" presStyleCnt="0">
        <dgm:presLayoutVars>
          <dgm:hierBranch val="init"/>
        </dgm:presLayoutVars>
      </dgm:prSet>
      <dgm:spPr/>
    </dgm:pt>
    <dgm:pt modelId="{97878669-5364-4777-8C15-CE89DDC39CCF}" type="pres">
      <dgm:prSet presAssocID="{9573A0E0-931C-4225-A5A1-91261D245522}" presName="rootComposite" presStyleCnt="0"/>
      <dgm:spPr/>
    </dgm:pt>
    <dgm:pt modelId="{C406F0E4-B273-42FA-AF10-9CDC6CAD936C}" type="pres">
      <dgm:prSet presAssocID="{9573A0E0-931C-4225-A5A1-91261D245522}" presName="rootText" presStyleLbl="node2" presStyleIdx="0" presStyleCnt="4" custScaleX="114205" custLinFactNeighborX="-65192" custLinFactNeighborY="2920">
        <dgm:presLayoutVars>
          <dgm:chPref val="3"/>
        </dgm:presLayoutVars>
      </dgm:prSet>
      <dgm:spPr/>
    </dgm:pt>
    <dgm:pt modelId="{0960C43E-2E29-4BDD-9347-59E6935C5336}" type="pres">
      <dgm:prSet presAssocID="{9573A0E0-931C-4225-A5A1-91261D245522}" presName="rootConnector" presStyleLbl="node2" presStyleIdx="0" presStyleCnt="4"/>
      <dgm:spPr/>
    </dgm:pt>
    <dgm:pt modelId="{F2DF3CD6-9CFE-4CAA-B676-1958C55FB828}" type="pres">
      <dgm:prSet presAssocID="{9573A0E0-931C-4225-A5A1-91261D245522}" presName="hierChild4" presStyleCnt="0"/>
      <dgm:spPr/>
    </dgm:pt>
    <dgm:pt modelId="{538897CA-7E16-4C57-BD2D-79CE37FE6B9B}" type="pres">
      <dgm:prSet presAssocID="{E26653A5-23C6-4141-B32F-4A22092D5040}" presName="Name37" presStyleLbl="parChTrans1D3" presStyleIdx="0" presStyleCnt="10"/>
      <dgm:spPr/>
    </dgm:pt>
    <dgm:pt modelId="{82C8D927-604C-4A42-98CC-F4209979A855}" type="pres">
      <dgm:prSet presAssocID="{4261D975-85B4-42E4-B009-D803E028D8C9}" presName="hierRoot2" presStyleCnt="0">
        <dgm:presLayoutVars>
          <dgm:hierBranch val="init"/>
        </dgm:presLayoutVars>
      </dgm:prSet>
      <dgm:spPr/>
    </dgm:pt>
    <dgm:pt modelId="{1DB07F3C-DCA5-4593-AA00-11099385DEAE}" type="pres">
      <dgm:prSet presAssocID="{4261D975-85B4-42E4-B009-D803E028D8C9}" presName="rootComposite" presStyleCnt="0"/>
      <dgm:spPr/>
    </dgm:pt>
    <dgm:pt modelId="{DCF4F1A7-61A3-42FA-89FA-C28E054FF31E}" type="pres">
      <dgm:prSet presAssocID="{4261D975-85B4-42E4-B009-D803E028D8C9}" presName="rootText" presStyleLbl="node3" presStyleIdx="0" presStyleCnt="10" custScaleX="105420" custScaleY="96850" custLinFactNeighborX="-56375" custLinFactNeighborY="132">
        <dgm:presLayoutVars>
          <dgm:chPref val="3"/>
        </dgm:presLayoutVars>
      </dgm:prSet>
      <dgm:spPr/>
    </dgm:pt>
    <dgm:pt modelId="{67E0AFD4-8425-45FD-A0B6-7005E4573FCA}" type="pres">
      <dgm:prSet presAssocID="{4261D975-85B4-42E4-B009-D803E028D8C9}" presName="rootConnector" presStyleLbl="node3" presStyleIdx="0" presStyleCnt="10"/>
      <dgm:spPr/>
    </dgm:pt>
    <dgm:pt modelId="{6A2C46CF-16EE-4674-83A3-33CE37607B22}" type="pres">
      <dgm:prSet presAssocID="{4261D975-85B4-42E4-B009-D803E028D8C9}" presName="hierChild4" presStyleCnt="0"/>
      <dgm:spPr/>
    </dgm:pt>
    <dgm:pt modelId="{56F5BD00-C0BB-48CC-B0A6-9889BAF89F71}" type="pres">
      <dgm:prSet presAssocID="{4261D975-85B4-42E4-B009-D803E028D8C9}" presName="hierChild5" presStyleCnt="0"/>
      <dgm:spPr/>
    </dgm:pt>
    <dgm:pt modelId="{AE582A75-D014-4354-AE0E-D7A9E30B013A}" type="pres">
      <dgm:prSet presAssocID="{8D531397-7FEF-4FC8-9415-24E05D43295D}" presName="Name37" presStyleLbl="parChTrans1D3" presStyleIdx="1" presStyleCnt="10"/>
      <dgm:spPr/>
    </dgm:pt>
    <dgm:pt modelId="{9425B73C-4ED6-41FB-AED0-F6DBBA048121}" type="pres">
      <dgm:prSet presAssocID="{981A41A6-7066-485D-B852-DF34D0C67A50}" presName="hierRoot2" presStyleCnt="0">
        <dgm:presLayoutVars>
          <dgm:hierBranch val="init"/>
        </dgm:presLayoutVars>
      </dgm:prSet>
      <dgm:spPr/>
    </dgm:pt>
    <dgm:pt modelId="{7D45259A-B194-405C-B791-E2F70ADFAA34}" type="pres">
      <dgm:prSet presAssocID="{981A41A6-7066-485D-B852-DF34D0C67A50}" presName="rootComposite" presStyleCnt="0"/>
      <dgm:spPr/>
    </dgm:pt>
    <dgm:pt modelId="{246F850C-7344-4751-83EA-B676792FC27A}" type="pres">
      <dgm:prSet presAssocID="{981A41A6-7066-485D-B852-DF34D0C67A50}" presName="rootText" presStyleLbl="node3" presStyleIdx="1" presStyleCnt="10" custScaleX="105420" custScaleY="96850" custLinFactNeighborX="-57107" custLinFactNeighborY="-14508">
        <dgm:presLayoutVars>
          <dgm:chPref val="3"/>
        </dgm:presLayoutVars>
      </dgm:prSet>
      <dgm:spPr/>
    </dgm:pt>
    <dgm:pt modelId="{79204167-B6E9-4CA2-B44D-CDEEBF032814}" type="pres">
      <dgm:prSet presAssocID="{981A41A6-7066-485D-B852-DF34D0C67A50}" presName="rootConnector" presStyleLbl="node3" presStyleIdx="1" presStyleCnt="10"/>
      <dgm:spPr/>
    </dgm:pt>
    <dgm:pt modelId="{C9D0CEB9-005C-43E0-953D-E89719E5BE4D}" type="pres">
      <dgm:prSet presAssocID="{981A41A6-7066-485D-B852-DF34D0C67A50}" presName="hierChild4" presStyleCnt="0"/>
      <dgm:spPr/>
    </dgm:pt>
    <dgm:pt modelId="{DF051C09-6212-46C3-B235-F50575A7D556}" type="pres">
      <dgm:prSet presAssocID="{981A41A6-7066-485D-B852-DF34D0C67A50}" presName="hierChild5" presStyleCnt="0"/>
      <dgm:spPr/>
    </dgm:pt>
    <dgm:pt modelId="{ADD13DB5-706B-4D76-810B-C1102EFEE830}" type="pres">
      <dgm:prSet presAssocID="{9573A0E0-931C-4225-A5A1-91261D245522}" presName="hierChild5" presStyleCnt="0"/>
      <dgm:spPr/>
    </dgm:pt>
    <dgm:pt modelId="{4F2CC581-B4A0-4B94-9C75-5D7568BF6017}" type="pres">
      <dgm:prSet presAssocID="{39EB19BC-137A-41E0-881D-14574F3C4B4E}" presName="Name37" presStyleLbl="parChTrans1D2" presStyleIdx="1" presStyleCnt="4"/>
      <dgm:spPr/>
    </dgm:pt>
    <dgm:pt modelId="{4FDB90CD-F4A9-4C89-AF25-0E9D2719B874}" type="pres">
      <dgm:prSet presAssocID="{39A852A9-661E-44B7-9C8C-114BC4F12E4C}" presName="hierRoot2" presStyleCnt="0">
        <dgm:presLayoutVars>
          <dgm:hierBranch val="init"/>
        </dgm:presLayoutVars>
      </dgm:prSet>
      <dgm:spPr/>
    </dgm:pt>
    <dgm:pt modelId="{DB0DFB34-FDB1-4527-BD95-8BE9221840E0}" type="pres">
      <dgm:prSet presAssocID="{39A852A9-661E-44B7-9C8C-114BC4F12E4C}" presName="rootComposite" presStyleCnt="0"/>
      <dgm:spPr/>
    </dgm:pt>
    <dgm:pt modelId="{B27BA26D-4341-4316-8BC8-ADF597F0491E}" type="pres">
      <dgm:prSet presAssocID="{39A852A9-661E-44B7-9C8C-114BC4F12E4C}" presName="rootText" presStyleLbl="node2" presStyleIdx="1" presStyleCnt="4" custScaleX="114205" custLinFactX="38793" custLinFactNeighborX="100000" custLinFactNeighborY="2919">
        <dgm:presLayoutVars>
          <dgm:chPref val="3"/>
        </dgm:presLayoutVars>
      </dgm:prSet>
      <dgm:spPr/>
    </dgm:pt>
    <dgm:pt modelId="{FC546EA3-A24F-4D29-8799-EFB8D13E3AB0}" type="pres">
      <dgm:prSet presAssocID="{39A852A9-661E-44B7-9C8C-114BC4F12E4C}" presName="rootConnector" presStyleLbl="node2" presStyleIdx="1" presStyleCnt="4"/>
      <dgm:spPr/>
    </dgm:pt>
    <dgm:pt modelId="{050E81C5-31DA-4E8B-8B29-A8E0DE178CA5}" type="pres">
      <dgm:prSet presAssocID="{39A852A9-661E-44B7-9C8C-114BC4F12E4C}" presName="hierChild4" presStyleCnt="0"/>
      <dgm:spPr/>
    </dgm:pt>
    <dgm:pt modelId="{7C5C97B9-C6DB-433E-B43E-316AD26A915D}" type="pres">
      <dgm:prSet presAssocID="{EB7ABB4D-A8CC-4075-BA60-5E372E99E387}" presName="Name37" presStyleLbl="parChTrans1D3" presStyleIdx="2" presStyleCnt="10"/>
      <dgm:spPr/>
    </dgm:pt>
    <dgm:pt modelId="{4F873A11-F82D-4892-8C15-CB0A1CDA434F}" type="pres">
      <dgm:prSet presAssocID="{EE1E5C9E-CD66-41A1-A177-BC6DB7BE552B}" presName="hierRoot2" presStyleCnt="0">
        <dgm:presLayoutVars>
          <dgm:hierBranch val="init"/>
        </dgm:presLayoutVars>
      </dgm:prSet>
      <dgm:spPr/>
    </dgm:pt>
    <dgm:pt modelId="{1B25CD71-9123-4916-BC29-0F1E719288FE}" type="pres">
      <dgm:prSet presAssocID="{EE1E5C9E-CD66-41A1-A177-BC6DB7BE552B}" presName="rootComposite" presStyleCnt="0"/>
      <dgm:spPr/>
    </dgm:pt>
    <dgm:pt modelId="{E58D21B8-778A-4F06-A321-79CC8729C358}" type="pres">
      <dgm:prSet presAssocID="{EE1E5C9E-CD66-41A1-A177-BC6DB7BE552B}" presName="rootText" presStyleLbl="node3" presStyleIdx="2" presStyleCnt="10" custScaleX="105420" custScaleY="96850" custLinFactX="42038" custLinFactNeighborX="100000" custLinFactNeighborY="-5855">
        <dgm:presLayoutVars>
          <dgm:chPref val="3"/>
        </dgm:presLayoutVars>
      </dgm:prSet>
      <dgm:spPr/>
    </dgm:pt>
    <dgm:pt modelId="{B4EEE84F-A9C6-4098-BEFF-4C0FA110D0F8}" type="pres">
      <dgm:prSet presAssocID="{EE1E5C9E-CD66-41A1-A177-BC6DB7BE552B}" presName="rootConnector" presStyleLbl="node3" presStyleIdx="2" presStyleCnt="10"/>
      <dgm:spPr/>
    </dgm:pt>
    <dgm:pt modelId="{1F60AB3E-45A6-46C9-9902-3D12028A49CF}" type="pres">
      <dgm:prSet presAssocID="{EE1E5C9E-CD66-41A1-A177-BC6DB7BE552B}" presName="hierChild4" presStyleCnt="0"/>
      <dgm:spPr/>
    </dgm:pt>
    <dgm:pt modelId="{47F563E7-A1F4-4692-8ECA-29C4712EAC20}" type="pres">
      <dgm:prSet presAssocID="{EE1E5C9E-CD66-41A1-A177-BC6DB7BE552B}" presName="hierChild5" presStyleCnt="0"/>
      <dgm:spPr/>
    </dgm:pt>
    <dgm:pt modelId="{F898A9A9-135B-4813-9B3B-E5F79DD907BD}" type="pres">
      <dgm:prSet presAssocID="{CD5F262D-9971-488E-9AF0-3C89B6D4456C}" presName="Name37" presStyleLbl="parChTrans1D3" presStyleIdx="3" presStyleCnt="10"/>
      <dgm:spPr/>
    </dgm:pt>
    <dgm:pt modelId="{EFFEEE55-A863-4DFE-AA83-47FE75D6A74A}" type="pres">
      <dgm:prSet presAssocID="{79073F7C-1D17-4825-9F6F-ED0E51FBAFFD}" presName="hierRoot2" presStyleCnt="0">
        <dgm:presLayoutVars>
          <dgm:hierBranch val="init"/>
        </dgm:presLayoutVars>
      </dgm:prSet>
      <dgm:spPr/>
    </dgm:pt>
    <dgm:pt modelId="{838A8341-7DED-4931-8809-1D1B2347C9D4}" type="pres">
      <dgm:prSet presAssocID="{79073F7C-1D17-4825-9F6F-ED0E51FBAFFD}" presName="rootComposite" presStyleCnt="0"/>
      <dgm:spPr/>
    </dgm:pt>
    <dgm:pt modelId="{714C17DD-5D7F-4E8F-9C00-8A43463D8DA9}" type="pres">
      <dgm:prSet presAssocID="{79073F7C-1D17-4825-9F6F-ED0E51FBAFFD}" presName="rootText" presStyleLbl="node3" presStyleIdx="3" presStyleCnt="10" custScaleX="105420" custScaleY="96850" custLinFactX="42036" custLinFactNeighborX="100000" custLinFactNeighborY="-15038">
        <dgm:presLayoutVars>
          <dgm:chPref val="3"/>
        </dgm:presLayoutVars>
      </dgm:prSet>
      <dgm:spPr/>
    </dgm:pt>
    <dgm:pt modelId="{0D0D13F5-7FD2-4674-9473-6A9EB4A58916}" type="pres">
      <dgm:prSet presAssocID="{79073F7C-1D17-4825-9F6F-ED0E51FBAFFD}" presName="rootConnector" presStyleLbl="node3" presStyleIdx="3" presStyleCnt="10"/>
      <dgm:spPr/>
    </dgm:pt>
    <dgm:pt modelId="{D554D1D7-A038-4573-A036-72A2FB64A1E9}" type="pres">
      <dgm:prSet presAssocID="{79073F7C-1D17-4825-9F6F-ED0E51FBAFFD}" presName="hierChild4" presStyleCnt="0"/>
      <dgm:spPr/>
    </dgm:pt>
    <dgm:pt modelId="{18AD4C5B-C1A6-4468-8842-55679BDE190A}" type="pres">
      <dgm:prSet presAssocID="{79073F7C-1D17-4825-9F6F-ED0E51FBAFFD}" presName="hierChild5" presStyleCnt="0"/>
      <dgm:spPr/>
    </dgm:pt>
    <dgm:pt modelId="{F8E6C52F-E4CE-40B7-A3D1-FEE42540B986}" type="pres">
      <dgm:prSet presAssocID="{06DCD362-DE78-4A72-9001-9901AE972D1C}" presName="Name37" presStyleLbl="parChTrans1D3" presStyleIdx="4" presStyleCnt="10"/>
      <dgm:spPr/>
    </dgm:pt>
    <dgm:pt modelId="{23CECEDA-7891-40E2-8717-BEBC58FEDAA3}" type="pres">
      <dgm:prSet presAssocID="{A2888B8C-53CF-4B28-9634-F3C5D8548638}" presName="hierRoot2" presStyleCnt="0">
        <dgm:presLayoutVars>
          <dgm:hierBranch val="init"/>
        </dgm:presLayoutVars>
      </dgm:prSet>
      <dgm:spPr/>
    </dgm:pt>
    <dgm:pt modelId="{AF327FD3-F738-4FD4-AB2A-69EC4C67612C}" type="pres">
      <dgm:prSet presAssocID="{A2888B8C-53CF-4B28-9634-F3C5D8548638}" presName="rootComposite" presStyleCnt="0"/>
      <dgm:spPr/>
    </dgm:pt>
    <dgm:pt modelId="{2357FE47-DA42-4117-A2D9-FEA34853BFFC}" type="pres">
      <dgm:prSet presAssocID="{A2888B8C-53CF-4B28-9634-F3C5D8548638}" presName="rootText" presStyleLbl="node3" presStyleIdx="4" presStyleCnt="10" custScaleX="105420" custScaleY="96850" custLinFactX="41304" custLinFactNeighborX="100000" custLinFactNeighborY="-21829">
        <dgm:presLayoutVars>
          <dgm:chPref val="3"/>
        </dgm:presLayoutVars>
      </dgm:prSet>
      <dgm:spPr/>
    </dgm:pt>
    <dgm:pt modelId="{784F8000-FA2D-48A7-8D44-4054C1C8D3D0}" type="pres">
      <dgm:prSet presAssocID="{A2888B8C-53CF-4B28-9634-F3C5D8548638}" presName="rootConnector" presStyleLbl="node3" presStyleIdx="4" presStyleCnt="10"/>
      <dgm:spPr/>
    </dgm:pt>
    <dgm:pt modelId="{44790C5B-7127-4E56-825C-E461E98DDFBA}" type="pres">
      <dgm:prSet presAssocID="{A2888B8C-53CF-4B28-9634-F3C5D8548638}" presName="hierChild4" presStyleCnt="0"/>
      <dgm:spPr/>
    </dgm:pt>
    <dgm:pt modelId="{9AFDC52E-0B8C-46C2-AF42-0B59EA2A056C}" type="pres">
      <dgm:prSet presAssocID="{A2888B8C-53CF-4B28-9634-F3C5D8548638}" presName="hierChild5" presStyleCnt="0"/>
      <dgm:spPr/>
    </dgm:pt>
    <dgm:pt modelId="{FF52832A-A78D-40D3-926F-3845D645B335}" type="pres">
      <dgm:prSet presAssocID="{39A852A9-661E-44B7-9C8C-114BC4F12E4C}" presName="hierChild5" presStyleCnt="0"/>
      <dgm:spPr/>
    </dgm:pt>
    <dgm:pt modelId="{B6BF4D0E-E5DA-43DC-A780-55E129E64862}" type="pres">
      <dgm:prSet presAssocID="{9F28413A-1ED6-47A9-8F42-A2FC2D20DC60}" presName="Name37" presStyleLbl="parChTrans1D2" presStyleIdx="2" presStyleCnt="4"/>
      <dgm:spPr/>
    </dgm:pt>
    <dgm:pt modelId="{15180312-607C-4272-883E-2359ED1748A8}" type="pres">
      <dgm:prSet presAssocID="{EBAB2F2C-3F3E-4575-8498-B2F24670C908}" presName="hierRoot2" presStyleCnt="0">
        <dgm:presLayoutVars>
          <dgm:hierBranch val="init"/>
        </dgm:presLayoutVars>
      </dgm:prSet>
      <dgm:spPr/>
    </dgm:pt>
    <dgm:pt modelId="{D2F92C71-2456-4A0F-AB7D-DAF66064225B}" type="pres">
      <dgm:prSet presAssocID="{EBAB2F2C-3F3E-4575-8498-B2F24670C908}" presName="rootComposite" presStyleCnt="0"/>
      <dgm:spPr/>
    </dgm:pt>
    <dgm:pt modelId="{14B970C3-3AEE-403F-B047-A15F7AA6801C}" type="pres">
      <dgm:prSet presAssocID="{EBAB2F2C-3F3E-4575-8498-B2F24670C908}" presName="rootText" presStyleLbl="node2" presStyleIdx="2" presStyleCnt="4" custScaleX="114205" custLinFactX="-53311" custLinFactNeighborX="-100000" custLinFactNeighborY="2920">
        <dgm:presLayoutVars>
          <dgm:chPref val="3"/>
        </dgm:presLayoutVars>
      </dgm:prSet>
      <dgm:spPr/>
    </dgm:pt>
    <dgm:pt modelId="{7054B8EB-240A-4E02-90CE-73066B7CB80F}" type="pres">
      <dgm:prSet presAssocID="{EBAB2F2C-3F3E-4575-8498-B2F24670C908}" presName="rootConnector" presStyleLbl="node2" presStyleIdx="2" presStyleCnt="4"/>
      <dgm:spPr/>
    </dgm:pt>
    <dgm:pt modelId="{43ECF672-019B-45BD-A6B3-381F54B68ED1}" type="pres">
      <dgm:prSet presAssocID="{EBAB2F2C-3F3E-4575-8498-B2F24670C908}" presName="hierChild4" presStyleCnt="0"/>
      <dgm:spPr/>
    </dgm:pt>
    <dgm:pt modelId="{3F297B90-97B1-4440-8825-3CA540C56DEC}" type="pres">
      <dgm:prSet presAssocID="{A624A293-1BAA-4AD3-BA4B-C4792D632654}" presName="Name37" presStyleLbl="parChTrans1D3" presStyleIdx="5" presStyleCnt="10"/>
      <dgm:spPr/>
    </dgm:pt>
    <dgm:pt modelId="{596FEEAF-C0FF-4FF4-A6D8-FAA235689D01}" type="pres">
      <dgm:prSet presAssocID="{020B05DE-AD9F-4ED2-9A80-61687B6F43BD}" presName="hierRoot2" presStyleCnt="0">
        <dgm:presLayoutVars>
          <dgm:hierBranch val="init"/>
        </dgm:presLayoutVars>
      </dgm:prSet>
      <dgm:spPr/>
    </dgm:pt>
    <dgm:pt modelId="{AB0BA2CC-78F3-4E3F-9756-31369B40E0BF}" type="pres">
      <dgm:prSet presAssocID="{020B05DE-AD9F-4ED2-9A80-61687B6F43BD}" presName="rootComposite" presStyleCnt="0"/>
      <dgm:spPr/>
    </dgm:pt>
    <dgm:pt modelId="{268FAB6C-73EF-43DE-985E-1D4BB0CCD687}" type="pres">
      <dgm:prSet presAssocID="{020B05DE-AD9F-4ED2-9A80-61687B6F43BD}" presName="rootText" presStyleLbl="node3" presStyleIdx="5" presStyleCnt="10" custScaleX="105420" custScaleY="96850" custLinFactX="-40571" custLinFactNeighborX="-100000" custLinFactNeighborY="-4392">
        <dgm:presLayoutVars>
          <dgm:chPref val="3"/>
        </dgm:presLayoutVars>
      </dgm:prSet>
      <dgm:spPr/>
    </dgm:pt>
    <dgm:pt modelId="{A6670865-9680-4992-8F03-A786100FD355}" type="pres">
      <dgm:prSet presAssocID="{020B05DE-AD9F-4ED2-9A80-61687B6F43BD}" presName="rootConnector" presStyleLbl="node3" presStyleIdx="5" presStyleCnt="10"/>
      <dgm:spPr/>
    </dgm:pt>
    <dgm:pt modelId="{16EC315B-B3A2-4236-8E69-7C822019F2A1}" type="pres">
      <dgm:prSet presAssocID="{020B05DE-AD9F-4ED2-9A80-61687B6F43BD}" presName="hierChild4" presStyleCnt="0"/>
      <dgm:spPr/>
    </dgm:pt>
    <dgm:pt modelId="{F2AB873B-14A2-467A-A423-A64740F40032}" type="pres">
      <dgm:prSet presAssocID="{020B05DE-AD9F-4ED2-9A80-61687B6F43BD}" presName="hierChild5" presStyleCnt="0"/>
      <dgm:spPr/>
    </dgm:pt>
    <dgm:pt modelId="{F0D2C6CF-A7F7-44BF-8707-6D71BDA64573}" type="pres">
      <dgm:prSet presAssocID="{EC68DA0B-3CA2-46EB-BC89-C16875371BBD}" presName="Name37" presStyleLbl="parChTrans1D3" presStyleIdx="6" presStyleCnt="10"/>
      <dgm:spPr/>
    </dgm:pt>
    <dgm:pt modelId="{C555FBC7-B6CC-4775-9102-8F07FFB9C2EF}" type="pres">
      <dgm:prSet presAssocID="{962FA3CD-1743-44DD-9720-429C8CBD4715}" presName="hierRoot2" presStyleCnt="0">
        <dgm:presLayoutVars>
          <dgm:hierBranch val="init"/>
        </dgm:presLayoutVars>
      </dgm:prSet>
      <dgm:spPr/>
    </dgm:pt>
    <dgm:pt modelId="{2C413B73-3F34-48BE-9C16-E26C15CAA0A9}" type="pres">
      <dgm:prSet presAssocID="{962FA3CD-1743-44DD-9720-429C8CBD4715}" presName="rootComposite" presStyleCnt="0"/>
      <dgm:spPr/>
    </dgm:pt>
    <dgm:pt modelId="{6828F971-DC77-44F4-A5F8-329C3CA29A67}" type="pres">
      <dgm:prSet presAssocID="{962FA3CD-1743-44DD-9720-429C8CBD4715}" presName="rootText" presStyleLbl="node3" presStyleIdx="6" presStyleCnt="10" custScaleX="105420" custScaleY="96850" custLinFactX="-40571" custLinFactNeighborX="-100000" custLinFactNeighborY="-14646">
        <dgm:presLayoutVars>
          <dgm:chPref val="3"/>
        </dgm:presLayoutVars>
      </dgm:prSet>
      <dgm:spPr/>
    </dgm:pt>
    <dgm:pt modelId="{D52FE10B-1720-4164-BED2-EBB6452946F1}" type="pres">
      <dgm:prSet presAssocID="{962FA3CD-1743-44DD-9720-429C8CBD4715}" presName="rootConnector" presStyleLbl="node3" presStyleIdx="6" presStyleCnt="10"/>
      <dgm:spPr/>
    </dgm:pt>
    <dgm:pt modelId="{FF7281B9-91E3-4706-8843-A2AB1BD6A454}" type="pres">
      <dgm:prSet presAssocID="{962FA3CD-1743-44DD-9720-429C8CBD4715}" presName="hierChild4" presStyleCnt="0"/>
      <dgm:spPr/>
    </dgm:pt>
    <dgm:pt modelId="{19F04078-E84F-4CA7-BBAA-845D0B320F43}" type="pres">
      <dgm:prSet presAssocID="{962FA3CD-1743-44DD-9720-429C8CBD4715}" presName="hierChild5" presStyleCnt="0"/>
      <dgm:spPr/>
    </dgm:pt>
    <dgm:pt modelId="{005AEA13-104B-421A-A4A2-D5B9704EB0E5}" type="pres">
      <dgm:prSet presAssocID="{9CF12098-463B-4699-9F89-E89E99C57940}" presName="Name37" presStyleLbl="parChTrans1D3" presStyleIdx="7" presStyleCnt="10"/>
      <dgm:spPr/>
    </dgm:pt>
    <dgm:pt modelId="{EBA33B10-9BDA-4611-BE48-4E686EF538D1}" type="pres">
      <dgm:prSet presAssocID="{ED070B6E-D9F5-4CBD-8735-50B4B3C16A2E}" presName="hierRoot2" presStyleCnt="0">
        <dgm:presLayoutVars>
          <dgm:hierBranch val="init"/>
        </dgm:presLayoutVars>
      </dgm:prSet>
      <dgm:spPr/>
    </dgm:pt>
    <dgm:pt modelId="{069619DE-92A1-42C8-A601-2D85A5EF77AB}" type="pres">
      <dgm:prSet presAssocID="{ED070B6E-D9F5-4CBD-8735-50B4B3C16A2E}" presName="rootComposite" presStyleCnt="0"/>
      <dgm:spPr/>
    </dgm:pt>
    <dgm:pt modelId="{2D0C1FCF-6FFD-4F1A-94B8-02007FE3AE19}" type="pres">
      <dgm:prSet presAssocID="{ED070B6E-D9F5-4CBD-8735-50B4B3C16A2E}" presName="rootText" presStyleLbl="node3" presStyleIdx="7" presStyleCnt="10" custScaleX="105420" custScaleY="96850" custLinFactX="-40571" custLinFactNeighborX="-100000" custLinFactNeighborY="-14646">
        <dgm:presLayoutVars>
          <dgm:chPref val="3"/>
        </dgm:presLayoutVars>
      </dgm:prSet>
      <dgm:spPr/>
    </dgm:pt>
    <dgm:pt modelId="{DC56269E-4BB5-434C-B8B6-6B790AEADEA4}" type="pres">
      <dgm:prSet presAssocID="{ED070B6E-D9F5-4CBD-8735-50B4B3C16A2E}" presName="rootConnector" presStyleLbl="node3" presStyleIdx="7" presStyleCnt="10"/>
      <dgm:spPr/>
    </dgm:pt>
    <dgm:pt modelId="{F42088E7-748C-4728-9628-E044AD5BDFBB}" type="pres">
      <dgm:prSet presAssocID="{ED070B6E-D9F5-4CBD-8735-50B4B3C16A2E}" presName="hierChild4" presStyleCnt="0"/>
      <dgm:spPr/>
    </dgm:pt>
    <dgm:pt modelId="{7BD11F8C-B0AB-46CF-824E-69873732538E}" type="pres">
      <dgm:prSet presAssocID="{ED070B6E-D9F5-4CBD-8735-50B4B3C16A2E}" presName="hierChild5" presStyleCnt="0"/>
      <dgm:spPr/>
    </dgm:pt>
    <dgm:pt modelId="{FAC2D70E-1402-4535-8A60-19A7988A5C95}" type="pres">
      <dgm:prSet presAssocID="{0F4746B5-47B9-4E3E-A4F7-02A9D9025DD1}" presName="Name37" presStyleLbl="parChTrans1D3" presStyleIdx="8" presStyleCnt="10"/>
      <dgm:spPr/>
    </dgm:pt>
    <dgm:pt modelId="{215F35A2-4081-4E6B-B30D-D3F09CA811AF}" type="pres">
      <dgm:prSet presAssocID="{2084DCCC-2A29-4BAE-88F5-B519FE3EF029}" presName="hierRoot2" presStyleCnt="0">
        <dgm:presLayoutVars>
          <dgm:hierBranch val="init"/>
        </dgm:presLayoutVars>
      </dgm:prSet>
      <dgm:spPr/>
    </dgm:pt>
    <dgm:pt modelId="{B3B9DCE3-DF6D-4D5A-9CF3-C9C560984678}" type="pres">
      <dgm:prSet presAssocID="{2084DCCC-2A29-4BAE-88F5-B519FE3EF029}" presName="rootComposite" presStyleCnt="0"/>
      <dgm:spPr/>
    </dgm:pt>
    <dgm:pt modelId="{9E2DF07B-6C66-4DBC-8DCA-1E84C5B0111A}" type="pres">
      <dgm:prSet presAssocID="{2084DCCC-2A29-4BAE-88F5-B519FE3EF029}" presName="rootText" presStyleLbl="node3" presStyleIdx="8" presStyleCnt="10" custScaleX="105420" custScaleY="96850" custLinFactX="-40571" custLinFactNeighborX="-100000" custLinFactNeighborY="-14646">
        <dgm:presLayoutVars>
          <dgm:chPref val="3"/>
        </dgm:presLayoutVars>
      </dgm:prSet>
      <dgm:spPr/>
    </dgm:pt>
    <dgm:pt modelId="{14902174-77FC-4624-8D80-43B772DAE5FB}" type="pres">
      <dgm:prSet presAssocID="{2084DCCC-2A29-4BAE-88F5-B519FE3EF029}" presName="rootConnector" presStyleLbl="node3" presStyleIdx="8" presStyleCnt="10"/>
      <dgm:spPr/>
    </dgm:pt>
    <dgm:pt modelId="{FE46B875-438B-46B3-A160-04607ED7AC6F}" type="pres">
      <dgm:prSet presAssocID="{2084DCCC-2A29-4BAE-88F5-B519FE3EF029}" presName="hierChild4" presStyleCnt="0"/>
      <dgm:spPr/>
    </dgm:pt>
    <dgm:pt modelId="{8E4AC646-4325-49AD-B190-EBD1A869D4CB}" type="pres">
      <dgm:prSet presAssocID="{2084DCCC-2A29-4BAE-88F5-B519FE3EF029}" presName="hierChild5" presStyleCnt="0"/>
      <dgm:spPr/>
    </dgm:pt>
    <dgm:pt modelId="{F498BB81-F148-48D2-A2CF-D497AB5E3F27}" type="pres">
      <dgm:prSet presAssocID="{EBAB2F2C-3F3E-4575-8498-B2F24670C908}" presName="hierChild5" presStyleCnt="0"/>
      <dgm:spPr/>
    </dgm:pt>
    <dgm:pt modelId="{28BD1146-BD5E-4416-899F-10A004266A92}" type="pres">
      <dgm:prSet presAssocID="{BC5DCD1D-1C31-4D36-A8D3-8A8C7B162B2E}" presName="Name37" presStyleLbl="parChTrans1D2" presStyleIdx="3" presStyleCnt="4"/>
      <dgm:spPr/>
    </dgm:pt>
    <dgm:pt modelId="{C27E8870-0F60-47BA-BBC7-3BB16D042DD6}" type="pres">
      <dgm:prSet presAssocID="{15C43D74-026E-466E-A121-2789EBB97103}" presName="hierRoot2" presStyleCnt="0">
        <dgm:presLayoutVars>
          <dgm:hierBranch val="init"/>
        </dgm:presLayoutVars>
      </dgm:prSet>
      <dgm:spPr/>
    </dgm:pt>
    <dgm:pt modelId="{A3815021-E4D1-4A5C-8F88-3DBE2030F30D}" type="pres">
      <dgm:prSet presAssocID="{15C43D74-026E-466E-A121-2789EBB97103}" presName="rootComposite" presStyleCnt="0"/>
      <dgm:spPr/>
    </dgm:pt>
    <dgm:pt modelId="{590B81F4-6DD9-4488-A66E-DF6C8397911B}" type="pres">
      <dgm:prSet presAssocID="{15C43D74-026E-466E-A121-2789EBB97103}" presName="rootText" presStyleLbl="node2" presStyleIdx="3" presStyleCnt="4" custScaleX="114205" custLinFactNeighborX="51616" custLinFactNeighborY="2920">
        <dgm:presLayoutVars>
          <dgm:chPref val="3"/>
        </dgm:presLayoutVars>
      </dgm:prSet>
      <dgm:spPr/>
    </dgm:pt>
    <dgm:pt modelId="{966FC948-08D4-4E19-8468-BCAB4E68D285}" type="pres">
      <dgm:prSet presAssocID="{15C43D74-026E-466E-A121-2789EBB97103}" presName="rootConnector" presStyleLbl="node2" presStyleIdx="3" presStyleCnt="4"/>
      <dgm:spPr/>
    </dgm:pt>
    <dgm:pt modelId="{56507C76-7580-4E66-996D-F19A052992E9}" type="pres">
      <dgm:prSet presAssocID="{15C43D74-026E-466E-A121-2789EBB97103}" presName="hierChild4" presStyleCnt="0"/>
      <dgm:spPr/>
    </dgm:pt>
    <dgm:pt modelId="{94EB27AD-BE44-4CE4-92F2-9B700F50B06B}" type="pres">
      <dgm:prSet presAssocID="{F209B88F-A1C5-464C-8B35-2AD2AA2249D4}" presName="Name37" presStyleLbl="parChTrans1D3" presStyleIdx="9" presStyleCnt="10"/>
      <dgm:spPr/>
    </dgm:pt>
    <dgm:pt modelId="{E6430DCB-36F7-44AE-9A99-71883AC1C4FE}" type="pres">
      <dgm:prSet presAssocID="{76B41C55-F6C6-4D18-B25D-AD56B2F8141B}" presName="hierRoot2" presStyleCnt="0">
        <dgm:presLayoutVars>
          <dgm:hierBranch val="init"/>
        </dgm:presLayoutVars>
      </dgm:prSet>
      <dgm:spPr/>
    </dgm:pt>
    <dgm:pt modelId="{C7261DD7-8F43-49F8-BCC5-405E2BFBF8D1}" type="pres">
      <dgm:prSet presAssocID="{76B41C55-F6C6-4D18-B25D-AD56B2F8141B}" presName="rootComposite" presStyleCnt="0"/>
      <dgm:spPr/>
    </dgm:pt>
    <dgm:pt modelId="{3ADC66C6-0479-4733-A29F-C4CC5FF2FD0B}" type="pres">
      <dgm:prSet presAssocID="{76B41C55-F6C6-4D18-B25D-AD56B2F8141B}" presName="rootText" presStyleLbl="node3" presStyleIdx="9" presStyleCnt="10" custScaleX="105420" custScaleY="96850" custLinFactNeighborX="60037" custLinFactNeighborY="-8180">
        <dgm:presLayoutVars>
          <dgm:chPref val="3"/>
        </dgm:presLayoutVars>
      </dgm:prSet>
      <dgm:spPr/>
    </dgm:pt>
    <dgm:pt modelId="{0A586974-0F87-4B5E-B5BC-AFDEE051D0BB}" type="pres">
      <dgm:prSet presAssocID="{76B41C55-F6C6-4D18-B25D-AD56B2F8141B}" presName="rootConnector" presStyleLbl="node3" presStyleIdx="9" presStyleCnt="10"/>
      <dgm:spPr/>
    </dgm:pt>
    <dgm:pt modelId="{95EEFFA7-5C66-4128-B8AA-56F3ED899994}" type="pres">
      <dgm:prSet presAssocID="{76B41C55-F6C6-4D18-B25D-AD56B2F8141B}" presName="hierChild4" presStyleCnt="0"/>
      <dgm:spPr/>
    </dgm:pt>
    <dgm:pt modelId="{F5017DCE-19B6-42D6-9D87-4C2E576D7F69}" type="pres">
      <dgm:prSet presAssocID="{76B41C55-F6C6-4D18-B25D-AD56B2F8141B}" presName="hierChild5" presStyleCnt="0"/>
      <dgm:spPr/>
    </dgm:pt>
    <dgm:pt modelId="{143B4D6F-603A-42A6-91F9-3183BC9C065F}" type="pres">
      <dgm:prSet presAssocID="{15C43D74-026E-466E-A121-2789EBB97103}" presName="hierChild5" presStyleCnt="0"/>
      <dgm:spPr/>
    </dgm:pt>
    <dgm:pt modelId="{25E814DB-06D0-47A0-802F-BAF441B8137E}" type="pres">
      <dgm:prSet presAssocID="{F464EF9E-77FC-4977-BA94-EE163DD28546}" presName="hierChild3" presStyleCnt="0"/>
      <dgm:spPr/>
    </dgm:pt>
  </dgm:ptLst>
  <dgm:cxnLst>
    <dgm:cxn modelId="{3F1E670E-7B0A-46BB-BAEA-91F398FC4088}" srcId="{F464EF9E-77FC-4977-BA94-EE163DD28546}" destId="{EBAB2F2C-3F3E-4575-8498-B2F24670C908}" srcOrd="2" destOrd="0" parTransId="{9F28413A-1ED6-47A9-8F42-A2FC2D20DC60}" sibTransId="{121604D2-AAA3-49E4-944F-917101961E00}"/>
    <dgm:cxn modelId="{151B6E12-DCAE-4ADE-8FEC-26D9B4B2BCD3}" srcId="{9573A0E0-931C-4225-A5A1-91261D245522}" destId="{981A41A6-7066-485D-B852-DF34D0C67A50}" srcOrd="1" destOrd="0" parTransId="{8D531397-7FEF-4FC8-9415-24E05D43295D}" sibTransId="{63F2A259-933B-43E4-A919-3F7F5780719C}"/>
    <dgm:cxn modelId="{676DB114-420C-4C3B-B0E0-0277D0923D16}" type="presOf" srcId="{9573A0E0-931C-4225-A5A1-91261D245522}" destId="{0960C43E-2E29-4BDD-9347-59E6935C5336}" srcOrd="1" destOrd="0" presId="urn:microsoft.com/office/officeart/2005/8/layout/orgChart1"/>
    <dgm:cxn modelId="{BA8CA315-FA86-4E3A-B8F3-768CFE57A56F}" type="presOf" srcId="{962FA3CD-1743-44DD-9720-429C8CBD4715}" destId="{D52FE10B-1720-4164-BED2-EBB6452946F1}" srcOrd="1" destOrd="0" presId="urn:microsoft.com/office/officeart/2005/8/layout/orgChart1"/>
    <dgm:cxn modelId="{9C5B2016-F6F4-481B-AC47-F6E54AF7F5C0}" type="presOf" srcId="{D2B8AAF5-A09C-4AF5-8FC2-4DB9952B1E54}" destId="{7DFC1AEF-E434-466E-B903-5BDCEE388DAF}" srcOrd="0" destOrd="0" presId="urn:microsoft.com/office/officeart/2005/8/layout/orgChart1"/>
    <dgm:cxn modelId="{676DC61D-0B28-4571-BC07-3FB661102056}" type="presOf" srcId="{EE1E5C9E-CD66-41A1-A177-BC6DB7BE552B}" destId="{E58D21B8-778A-4F06-A321-79CC8729C358}" srcOrd="0" destOrd="0" presId="urn:microsoft.com/office/officeart/2005/8/layout/orgChart1"/>
    <dgm:cxn modelId="{40232B1E-25EF-4945-801E-6F649772DB38}" type="presOf" srcId="{EC68DA0B-3CA2-46EB-BC89-C16875371BBD}" destId="{F0D2C6CF-A7F7-44BF-8707-6D71BDA64573}" srcOrd="0" destOrd="0" presId="urn:microsoft.com/office/officeart/2005/8/layout/orgChart1"/>
    <dgm:cxn modelId="{D8723020-D8FD-43A5-B693-F50F11C40A78}" type="presOf" srcId="{A2888B8C-53CF-4B28-9634-F3C5D8548638}" destId="{784F8000-FA2D-48A7-8D44-4054C1C8D3D0}" srcOrd="1" destOrd="0" presId="urn:microsoft.com/office/officeart/2005/8/layout/orgChart1"/>
    <dgm:cxn modelId="{B2844622-C03F-4EA3-9AA8-264A05EB8545}" type="presOf" srcId="{EBAB2F2C-3F3E-4575-8498-B2F24670C908}" destId="{14B970C3-3AEE-403F-B047-A15F7AA6801C}" srcOrd="0" destOrd="0" presId="urn:microsoft.com/office/officeart/2005/8/layout/orgChart1"/>
    <dgm:cxn modelId="{BEB2B427-4C8F-48C9-98C3-4B7427693062}" type="presOf" srcId="{76B41C55-F6C6-4D18-B25D-AD56B2F8141B}" destId="{3ADC66C6-0479-4733-A29F-C4CC5FF2FD0B}" srcOrd="0" destOrd="0" presId="urn:microsoft.com/office/officeart/2005/8/layout/orgChart1"/>
    <dgm:cxn modelId="{49016728-3756-4BE0-ABD6-E72C2DD3251D}" type="presOf" srcId="{9573A0E0-931C-4225-A5A1-91261D245522}" destId="{C406F0E4-B273-42FA-AF10-9CDC6CAD936C}" srcOrd="0" destOrd="0" presId="urn:microsoft.com/office/officeart/2005/8/layout/orgChart1"/>
    <dgm:cxn modelId="{A585AB2C-42C5-4789-8629-39B8DF87F11D}" type="presOf" srcId="{020B05DE-AD9F-4ED2-9A80-61687B6F43BD}" destId="{268FAB6C-73EF-43DE-985E-1D4BB0CCD687}" srcOrd="0" destOrd="0" presId="urn:microsoft.com/office/officeart/2005/8/layout/orgChart1"/>
    <dgm:cxn modelId="{EC8FA52E-A935-4654-95BA-E381087EACCD}" type="presOf" srcId="{2084DCCC-2A29-4BAE-88F5-B519FE3EF029}" destId="{9E2DF07B-6C66-4DBC-8DCA-1E84C5B0111A}" srcOrd="0" destOrd="0" presId="urn:microsoft.com/office/officeart/2005/8/layout/orgChart1"/>
    <dgm:cxn modelId="{A0C11F30-7C72-4C1D-9877-A4FC640605BD}" srcId="{9573A0E0-931C-4225-A5A1-91261D245522}" destId="{4261D975-85B4-42E4-B009-D803E028D8C9}" srcOrd="0" destOrd="0" parTransId="{E26653A5-23C6-4141-B32F-4A22092D5040}" sibTransId="{8C32673F-1983-4132-83CE-D38FECFACED2}"/>
    <dgm:cxn modelId="{1A39633F-1C19-4287-9862-2C9972BFD6C6}" type="presOf" srcId="{06DCD362-DE78-4A72-9001-9901AE972D1C}" destId="{F8E6C52F-E4CE-40B7-A3D1-FEE42540B986}" srcOrd="0" destOrd="0" presId="urn:microsoft.com/office/officeart/2005/8/layout/orgChart1"/>
    <dgm:cxn modelId="{86EE8C5E-DD7D-40E9-BA27-0E4948850ECB}" type="presOf" srcId="{0F4746B5-47B9-4E3E-A4F7-02A9D9025DD1}" destId="{FAC2D70E-1402-4535-8A60-19A7988A5C95}" srcOrd="0" destOrd="0" presId="urn:microsoft.com/office/officeart/2005/8/layout/orgChart1"/>
    <dgm:cxn modelId="{EBC9BE45-18CF-4210-92D7-9F575518C1A6}" srcId="{39A852A9-661E-44B7-9C8C-114BC4F12E4C}" destId="{A2888B8C-53CF-4B28-9634-F3C5D8548638}" srcOrd="2" destOrd="0" parTransId="{06DCD362-DE78-4A72-9001-9901AE972D1C}" sibTransId="{AEE98441-05A7-43E4-A52C-E841D0C25A72}"/>
    <dgm:cxn modelId="{0DE4EC69-DE9B-4218-965B-A6E52F7DDC0C}" type="presOf" srcId="{F464EF9E-77FC-4977-BA94-EE163DD28546}" destId="{4459916A-EE9F-4734-B512-F4A670F63973}" srcOrd="0" destOrd="0" presId="urn:microsoft.com/office/officeart/2005/8/layout/orgChart1"/>
    <dgm:cxn modelId="{9D63366C-C1B1-43E5-B531-3FF5CE9CF28A}" type="presOf" srcId="{39A852A9-661E-44B7-9C8C-114BC4F12E4C}" destId="{B27BA26D-4341-4316-8BC8-ADF597F0491E}" srcOrd="0" destOrd="0" presId="urn:microsoft.com/office/officeart/2005/8/layout/orgChart1"/>
    <dgm:cxn modelId="{EAFFD14C-6D73-4C38-8B90-D2FA2B4B2115}" type="presOf" srcId="{BC5DCD1D-1C31-4D36-A8D3-8A8C7B162B2E}" destId="{28BD1146-BD5E-4416-899F-10A004266A92}" srcOrd="0" destOrd="0" presId="urn:microsoft.com/office/officeart/2005/8/layout/orgChart1"/>
    <dgm:cxn modelId="{6B00C16D-F9BA-45DF-A1EC-4EDC8F5C0838}" type="presOf" srcId="{ED070B6E-D9F5-4CBD-8735-50B4B3C16A2E}" destId="{DC56269E-4BB5-434C-B8B6-6B790AEADEA4}" srcOrd="1" destOrd="0" presId="urn:microsoft.com/office/officeart/2005/8/layout/orgChart1"/>
    <dgm:cxn modelId="{F3837E4E-CD6F-4F71-9ACE-4E990BB7AE03}" type="presOf" srcId="{9CF12098-463B-4699-9F89-E89E99C57940}" destId="{005AEA13-104B-421A-A4A2-D5B9704EB0E5}" srcOrd="0" destOrd="0" presId="urn:microsoft.com/office/officeart/2005/8/layout/orgChart1"/>
    <dgm:cxn modelId="{8F37DA70-5C52-4B6D-97AF-54BD49A6FB86}" type="presOf" srcId="{15C43D74-026E-466E-A121-2789EBB97103}" destId="{590B81F4-6DD9-4488-A66E-DF6C8397911B}" srcOrd="0" destOrd="0" presId="urn:microsoft.com/office/officeart/2005/8/layout/orgChart1"/>
    <dgm:cxn modelId="{0DC11478-AA9A-494D-B121-2C970B342BCC}" type="presOf" srcId="{EB7ABB4D-A8CC-4075-BA60-5E372E99E387}" destId="{7C5C97B9-C6DB-433E-B43E-316AD26A915D}" srcOrd="0" destOrd="0" presId="urn:microsoft.com/office/officeart/2005/8/layout/orgChart1"/>
    <dgm:cxn modelId="{33A8ED78-999D-45EA-A14A-0E509313A3CD}" type="presOf" srcId="{EE1E5C9E-CD66-41A1-A177-BC6DB7BE552B}" destId="{B4EEE84F-A9C6-4098-BEFF-4C0FA110D0F8}" srcOrd="1" destOrd="0" presId="urn:microsoft.com/office/officeart/2005/8/layout/orgChart1"/>
    <dgm:cxn modelId="{B7550779-4154-44D8-AF9B-5986ADB61519}" type="presOf" srcId="{F1B73392-72F7-4C88-A4A0-37E0666BA275}" destId="{075AAAF1-6F3F-4CF0-901A-16EC7C28292E}" srcOrd="0" destOrd="0" presId="urn:microsoft.com/office/officeart/2005/8/layout/orgChart1"/>
    <dgm:cxn modelId="{7896AA7C-A7D8-40EE-90D0-20D0A6523924}" type="presOf" srcId="{9F28413A-1ED6-47A9-8F42-A2FC2D20DC60}" destId="{B6BF4D0E-E5DA-43DC-A780-55E129E64862}" srcOrd="0" destOrd="0" presId="urn:microsoft.com/office/officeart/2005/8/layout/orgChart1"/>
    <dgm:cxn modelId="{C9A27A81-E1D8-4E5A-9A08-967623925038}" type="presOf" srcId="{981A41A6-7066-485D-B852-DF34D0C67A50}" destId="{246F850C-7344-4751-83EA-B676792FC27A}" srcOrd="0" destOrd="0" presId="urn:microsoft.com/office/officeart/2005/8/layout/orgChart1"/>
    <dgm:cxn modelId="{71A4B388-CB51-4E81-96C0-6F67334C9E95}" srcId="{EBAB2F2C-3F3E-4575-8498-B2F24670C908}" destId="{020B05DE-AD9F-4ED2-9A80-61687B6F43BD}" srcOrd="0" destOrd="0" parTransId="{A624A293-1BAA-4AD3-BA4B-C4792D632654}" sibTransId="{1C094436-E322-42FE-BCCD-673E8566DF36}"/>
    <dgm:cxn modelId="{E5C5D389-2838-4D97-AC5D-EE910DF21E7E}" type="presOf" srcId="{E26653A5-23C6-4141-B32F-4A22092D5040}" destId="{538897CA-7E16-4C57-BD2D-79CE37FE6B9B}" srcOrd="0" destOrd="0" presId="urn:microsoft.com/office/officeart/2005/8/layout/orgChart1"/>
    <dgm:cxn modelId="{5E7D378A-5296-46F0-B83B-F4270463420D}" type="presOf" srcId="{15C43D74-026E-466E-A121-2789EBB97103}" destId="{966FC948-08D4-4E19-8468-BCAB4E68D285}" srcOrd="1" destOrd="0" presId="urn:microsoft.com/office/officeart/2005/8/layout/orgChart1"/>
    <dgm:cxn modelId="{A906AC8C-A11F-4C86-A2CC-319593A50233}" type="presOf" srcId="{39A852A9-661E-44B7-9C8C-114BC4F12E4C}" destId="{FC546EA3-A24F-4D29-8799-EFB8D13E3AB0}" srcOrd="1" destOrd="0" presId="urn:microsoft.com/office/officeart/2005/8/layout/orgChart1"/>
    <dgm:cxn modelId="{E31DDF8E-976E-4F23-8582-E3789E5DE60A}" srcId="{15C43D74-026E-466E-A121-2789EBB97103}" destId="{76B41C55-F6C6-4D18-B25D-AD56B2F8141B}" srcOrd="0" destOrd="0" parTransId="{F209B88F-A1C5-464C-8B35-2AD2AA2249D4}" sibTransId="{AAC135E9-7F18-47EC-A7C3-F83906C5391D}"/>
    <dgm:cxn modelId="{D19D69A3-C210-4E6A-B9C1-86BA3590E470}" type="presOf" srcId="{F464EF9E-77FC-4977-BA94-EE163DD28546}" destId="{22F49EA0-A70B-4A2B-B89A-D663D846DB84}" srcOrd="1" destOrd="0" presId="urn:microsoft.com/office/officeart/2005/8/layout/orgChart1"/>
    <dgm:cxn modelId="{0BC0B5A3-2836-4BCE-A450-9F1C6AEB7E80}" srcId="{F1B73392-72F7-4C88-A4A0-37E0666BA275}" destId="{F464EF9E-77FC-4977-BA94-EE163DD28546}" srcOrd="0" destOrd="0" parTransId="{3FA5F249-5F80-4BBC-9EC0-E2270A20A54A}" sibTransId="{1F1D294F-4AEC-46D8-B18C-1DE2C6E9755E}"/>
    <dgm:cxn modelId="{21020AA9-1E4A-4B7B-B8CD-C044BBD8B555}" srcId="{EBAB2F2C-3F3E-4575-8498-B2F24670C908}" destId="{2084DCCC-2A29-4BAE-88F5-B519FE3EF029}" srcOrd="3" destOrd="0" parTransId="{0F4746B5-47B9-4E3E-A4F7-02A9D9025DD1}" sibTransId="{D3DC945E-4F4B-4C92-B20D-F57041E0567D}"/>
    <dgm:cxn modelId="{E77FECAB-0F17-4439-A4B3-0CE7DE06EF85}" type="presOf" srcId="{981A41A6-7066-485D-B852-DF34D0C67A50}" destId="{79204167-B6E9-4CA2-B44D-CDEEBF032814}" srcOrd="1" destOrd="0" presId="urn:microsoft.com/office/officeart/2005/8/layout/orgChart1"/>
    <dgm:cxn modelId="{ECFF6DAC-BC63-42C1-8BAF-5DC2EC1AB4FB}" srcId="{39A852A9-661E-44B7-9C8C-114BC4F12E4C}" destId="{79073F7C-1D17-4825-9F6F-ED0E51FBAFFD}" srcOrd="1" destOrd="0" parTransId="{CD5F262D-9971-488E-9AF0-3C89B6D4456C}" sibTransId="{AF6AFBF1-6B55-4A7E-9EB1-35C012369F26}"/>
    <dgm:cxn modelId="{5DAD4AB4-3CB8-4741-AE1C-DCF10613643C}" type="presOf" srcId="{020B05DE-AD9F-4ED2-9A80-61687B6F43BD}" destId="{A6670865-9680-4992-8F03-A786100FD355}" srcOrd="1" destOrd="0" presId="urn:microsoft.com/office/officeart/2005/8/layout/orgChart1"/>
    <dgm:cxn modelId="{8251FDB8-9A3C-41EF-8A7A-9391F4880E00}" type="presOf" srcId="{F209B88F-A1C5-464C-8B35-2AD2AA2249D4}" destId="{94EB27AD-BE44-4CE4-92F2-9B700F50B06B}" srcOrd="0" destOrd="0" presId="urn:microsoft.com/office/officeart/2005/8/layout/orgChart1"/>
    <dgm:cxn modelId="{10AF92BC-5E61-42C3-8631-22EAB5896F40}" srcId="{F464EF9E-77FC-4977-BA94-EE163DD28546}" destId="{9573A0E0-931C-4225-A5A1-91261D245522}" srcOrd="0" destOrd="0" parTransId="{D2B8AAF5-A09C-4AF5-8FC2-4DB9952B1E54}" sibTransId="{E2A4ED0B-84AE-4A30-8118-B5A36821324F}"/>
    <dgm:cxn modelId="{F87C32BF-31C1-4CC4-802C-B50F1BA770E4}" type="presOf" srcId="{A2888B8C-53CF-4B28-9634-F3C5D8548638}" destId="{2357FE47-DA42-4117-A2D9-FEA34853BFFC}" srcOrd="0" destOrd="0" presId="urn:microsoft.com/office/officeart/2005/8/layout/orgChart1"/>
    <dgm:cxn modelId="{10FA2EC0-AF43-4F65-8A30-316B30D0138E}" type="presOf" srcId="{4261D975-85B4-42E4-B009-D803E028D8C9}" destId="{DCF4F1A7-61A3-42FA-89FA-C28E054FF31E}" srcOrd="0" destOrd="0" presId="urn:microsoft.com/office/officeart/2005/8/layout/orgChart1"/>
    <dgm:cxn modelId="{7C7BFDC0-9CA6-4409-830E-1D3EECBC0A7F}" type="presOf" srcId="{4261D975-85B4-42E4-B009-D803E028D8C9}" destId="{67E0AFD4-8425-45FD-A0B6-7005E4573FCA}" srcOrd="1" destOrd="0" presId="urn:microsoft.com/office/officeart/2005/8/layout/orgChart1"/>
    <dgm:cxn modelId="{09DE30C1-E437-480D-BA30-81F76A97326F}" srcId="{F464EF9E-77FC-4977-BA94-EE163DD28546}" destId="{15C43D74-026E-466E-A121-2789EBB97103}" srcOrd="3" destOrd="0" parTransId="{BC5DCD1D-1C31-4D36-A8D3-8A8C7B162B2E}" sibTransId="{C28DD64E-D03E-42B7-A466-988864AA5936}"/>
    <dgm:cxn modelId="{DE2E0FC4-ECEC-4337-AC48-46F651940FC5}" type="presOf" srcId="{79073F7C-1D17-4825-9F6F-ED0E51FBAFFD}" destId="{0D0D13F5-7FD2-4674-9473-6A9EB4A58916}" srcOrd="1" destOrd="0" presId="urn:microsoft.com/office/officeart/2005/8/layout/orgChart1"/>
    <dgm:cxn modelId="{6867D1C8-CDC1-4CB2-B378-2A45DEFADDA4}" srcId="{39A852A9-661E-44B7-9C8C-114BC4F12E4C}" destId="{EE1E5C9E-CD66-41A1-A177-BC6DB7BE552B}" srcOrd="0" destOrd="0" parTransId="{EB7ABB4D-A8CC-4075-BA60-5E372E99E387}" sibTransId="{58AA83BC-DAFC-48E9-9CC8-B1EB1BBE67D0}"/>
    <dgm:cxn modelId="{D19CA1CA-33F5-4E64-9FAF-68E9ABAD304F}" type="presOf" srcId="{76B41C55-F6C6-4D18-B25D-AD56B2F8141B}" destId="{0A586974-0F87-4B5E-B5BC-AFDEE051D0BB}" srcOrd="1" destOrd="0" presId="urn:microsoft.com/office/officeart/2005/8/layout/orgChart1"/>
    <dgm:cxn modelId="{5C08B9CE-531B-4E5B-8414-9E2B4151BF03}" type="presOf" srcId="{79073F7C-1D17-4825-9F6F-ED0E51FBAFFD}" destId="{714C17DD-5D7F-4E8F-9C00-8A43463D8DA9}" srcOrd="0" destOrd="0" presId="urn:microsoft.com/office/officeart/2005/8/layout/orgChart1"/>
    <dgm:cxn modelId="{04B0CAD2-CE03-4F06-98C4-2678DA0A8587}" srcId="{EBAB2F2C-3F3E-4575-8498-B2F24670C908}" destId="{ED070B6E-D9F5-4CBD-8735-50B4B3C16A2E}" srcOrd="2" destOrd="0" parTransId="{9CF12098-463B-4699-9F89-E89E99C57940}" sibTransId="{689B67BD-D833-4B6B-8ABF-3183B1A4EE75}"/>
    <dgm:cxn modelId="{0A63F5DC-C645-4496-A34E-DAFAF8BF5B57}" type="presOf" srcId="{EBAB2F2C-3F3E-4575-8498-B2F24670C908}" destId="{7054B8EB-240A-4E02-90CE-73066B7CB80F}" srcOrd="1" destOrd="0" presId="urn:microsoft.com/office/officeart/2005/8/layout/orgChart1"/>
    <dgm:cxn modelId="{5EA30ADD-13CA-42E1-8F85-9CE977349254}" type="presOf" srcId="{8D531397-7FEF-4FC8-9415-24E05D43295D}" destId="{AE582A75-D014-4354-AE0E-D7A9E30B013A}" srcOrd="0" destOrd="0" presId="urn:microsoft.com/office/officeart/2005/8/layout/orgChart1"/>
    <dgm:cxn modelId="{CB6CACE2-51CB-4EFC-85A0-3A6DD953DAC9}" srcId="{EBAB2F2C-3F3E-4575-8498-B2F24670C908}" destId="{962FA3CD-1743-44DD-9720-429C8CBD4715}" srcOrd="1" destOrd="0" parTransId="{EC68DA0B-3CA2-46EB-BC89-C16875371BBD}" sibTransId="{2EE18512-95A4-4528-84B9-AA099428A02D}"/>
    <dgm:cxn modelId="{51BB9BE6-98D4-4C80-BAE5-B58E61411827}" type="presOf" srcId="{2084DCCC-2A29-4BAE-88F5-B519FE3EF029}" destId="{14902174-77FC-4624-8D80-43B772DAE5FB}" srcOrd="1" destOrd="0" presId="urn:microsoft.com/office/officeart/2005/8/layout/orgChart1"/>
    <dgm:cxn modelId="{A7DE28E7-13B4-48FF-BBB7-E2BC709599E2}" type="presOf" srcId="{ED070B6E-D9F5-4CBD-8735-50B4B3C16A2E}" destId="{2D0C1FCF-6FFD-4F1A-94B8-02007FE3AE19}" srcOrd="0" destOrd="0" presId="urn:microsoft.com/office/officeart/2005/8/layout/orgChart1"/>
    <dgm:cxn modelId="{25E2A4F1-54C4-4DF9-A51F-63A7DD71C6E0}" type="presOf" srcId="{39EB19BC-137A-41E0-881D-14574F3C4B4E}" destId="{4F2CC581-B4A0-4B94-9C75-5D7568BF6017}" srcOrd="0" destOrd="0" presId="urn:microsoft.com/office/officeart/2005/8/layout/orgChart1"/>
    <dgm:cxn modelId="{E6F157F3-F558-444D-819E-25F84D11810A}" type="presOf" srcId="{962FA3CD-1743-44DD-9720-429C8CBD4715}" destId="{6828F971-DC77-44F4-A5F8-329C3CA29A67}" srcOrd="0" destOrd="0" presId="urn:microsoft.com/office/officeart/2005/8/layout/orgChart1"/>
    <dgm:cxn modelId="{9B0672F6-B42D-4E48-8D50-D3E6C978A035}" type="presOf" srcId="{CD5F262D-9971-488E-9AF0-3C89B6D4456C}" destId="{F898A9A9-135B-4813-9B3B-E5F79DD907BD}" srcOrd="0" destOrd="0" presId="urn:microsoft.com/office/officeart/2005/8/layout/orgChart1"/>
    <dgm:cxn modelId="{D2963AFB-5E6A-47F5-9223-73CC459B73A2}" srcId="{F464EF9E-77FC-4977-BA94-EE163DD28546}" destId="{39A852A9-661E-44B7-9C8C-114BC4F12E4C}" srcOrd="1" destOrd="0" parTransId="{39EB19BC-137A-41E0-881D-14574F3C4B4E}" sibTransId="{194F39ED-5F52-4249-A888-AAF8FE40E146}"/>
    <dgm:cxn modelId="{45FDDAFB-BBDC-4459-8AB6-A47F221A2E59}" type="presOf" srcId="{A624A293-1BAA-4AD3-BA4B-C4792D632654}" destId="{3F297B90-97B1-4440-8825-3CA540C56DEC}" srcOrd="0" destOrd="0" presId="urn:microsoft.com/office/officeart/2005/8/layout/orgChart1"/>
    <dgm:cxn modelId="{6ACD36F7-14F5-4BCE-9CB2-B8D4DF9DEFAD}" type="presParOf" srcId="{075AAAF1-6F3F-4CF0-901A-16EC7C28292E}" destId="{70121138-6FA5-4C4B-851D-24681BBBB959}" srcOrd="0" destOrd="0" presId="urn:microsoft.com/office/officeart/2005/8/layout/orgChart1"/>
    <dgm:cxn modelId="{BC2E9D62-0526-468E-A667-5FFD4F3D6683}" type="presParOf" srcId="{70121138-6FA5-4C4B-851D-24681BBBB959}" destId="{414B8B36-6565-4269-852D-F626087533FB}" srcOrd="0" destOrd="0" presId="urn:microsoft.com/office/officeart/2005/8/layout/orgChart1"/>
    <dgm:cxn modelId="{D567FE86-FF15-4BDD-8E87-539751CD63B8}" type="presParOf" srcId="{414B8B36-6565-4269-852D-F626087533FB}" destId="{4459916A-EE9F-4734-B512-F4A670F63973}" srcOrd="0" destOrd="0" presId="urn:microsoft.com/office/officeart/2005/8/layout/orgChart1"/>
    <dgm:cxn modelId="{CF4AF2F0-49C9-4A56-AA5D-43CDE19BC073}" type="presParOf" srcId="{414B8B36-6565-4269-852D-F626087533FB}" destId="{22F49EA0-A70B-4A2B-B89A-D663D846DB84}" srcOrd="1" destOrd="0" presId="urn:microsoft.com/office/officeart/2005/8/layout/orgChart1"/>
    <dgm:cxn modelId="{8AB674C2-5DE5-4F8C-8F23-2FEFE6F09D15}" type="presParOf" srcId="{70121138-6FA5-4C4B-851D-24681BBBB959}" destId="{11A2E194-CCF6-4173-9380-04ADD757981F}" srcOrd="1" destOrd="0" presId="urn:microsoft.com/office/officeart/2005/8/layout/orgChart1"/>
    <dgm:cxn modelId="{DA7FA9F0-3E56-477D-A2E0-48A818E0AA99}" type="presParOf" srcId="{11A2E194-CCF6-4173-9380-04ADD757981F}" destId="{7DFC1AEF-E434-466E-B903-5BDCEE388DAF}" srcOrd="0" destOrd="0" presId="urn:microsoft.com/office/officeart/2005/8/layout/orgChart1"/>
    <dgm:cxn modelId="{BA1D050D-82D0-4ADC-93C7-AB6185E11520}" type="presParOf" srcId="{11A2E194-CCF6-4173-9380-04ADD757981F}" destId="{2A359D4E-4730-4EDB-91B1-2579693A54F9}" srcOrd="1" destOrd="0" presId="urn:microsoft.com/office/officeart/2005/8/layout/orgChart1"/>
    <dgm:cxn modelId="{6FDF086B-D2AD-4673-98BE-11338F981945}" type="presParOf" srcId="{2A359D4E-4730-4EDB-91B1-2579693A54F9}" destId="{97878669-5364-4777-8C15-CE89DDC39CCF}" srcOrd="0" destOrd="0" presId="urn:microsoft.com/office/officeart/2005/8/layout/orgChart1"/>
    <dgm:cxn modelId="{37384B25-0703-47D4-822D-317B869917E2}" type="presParOf" srcId="{97878669-5364-4777-8C15-CE89DDC39CCF}" destId="{C406F0E4-B273-42FA-AF10-9CDC6CAD936C}" srcOrd="0" destOrd="0" presId="urn:microsoft.com/office/officeart/2005/8/layout/orgChart1"/>
    <dgm:cxn modelId="{8F9E2474-9FC9-478F-86DC-384AC8C0555D}" type="presParOf" srcId="{97878669-5364-4777-8C15-CE89DDC39CCF}" destId="{0960C43E-2E29-4BDD-9347-59E6935C5336}" srcOrd="1" destOrd="0" presId="urn:microsoft.com/office/officeart/2005/8/layout/orgChart1"/>
    <dgm:cxn modelId="{412793B0-7079-4AA7-855B-DD2DEEF0DCBA}" type="presParOf" srcId="{2A359D4E-4730-4EDB-91B1-2579693A54F9}" destId="{F2DF3CD6-9CFE-4CAA-B676-1958C55FB828}" srcOrd="1" destOrd="0" presId="urn:microsoft.com/office/officeart/2005/8/layout/orgChart1"/>
    <dgm:cxn modelId="{D08411D6-91FD-4F8F-A8E0-5A36A51121F3}" type="presParOf" srcId="{F2DF3CD6-9CFE-4CAA-B676-1958C55FB828}" destId="{538897CA-7E16-4C57-BD2D-79CE37FE6B9B}" srcOrd="0" destOrd="0" presId="urn:microsoft.com/office/officeart/2005/8/layout/orgChart1"/>
    <dgm:cxn modelId="{AC740DEC-327D-42FA-A1C5-CE89F448E23C}" type="presParOf" srcId="{F2DF3CD6-9CFE-4CAA-B676-1958C55FB828}" destId="{82C8D927-604C-4A42-98CC-F4209979A855}" srcOrd="1" destOrd="0" presId="urn:microsoft.com/office/officeart/2005/8/layout/orgChart1"/>
    <dgm:cxn modelId="{EC4AD76F-EF8A-488C-A18F-F8E43E7CFF56}" type="presParOf" srcId="{82C8D927-604C-4A42-98CC-F4209979A855}" destId="{1DB07F3C-DCA5-4593-AA00-11099385DEAE}" srcOrd="0" destOrd="0" presId="urn:microsoft.com/office/officeart/2005/8/layout/orgChart1"/>
    <dgm:cxn modelId="{5423D458-4F43-4725-9944-ECC009B10837}" type="presParOf" srcId="{1DB07F3C-DCA5-4593-AA00-11099385DEAE}" destId="{DCF4F1A7-61A3-42FA-89FA-C28E054FF31E}" srcOrd="0" destOrd="0" presId="urn:microsoft.com/office/officeart/2005/8/layout/orgChart1"/>
    <dgm:cxn modelId="{1F4C921A-2AF0-4969-82F9-0F3770E8CEEE}" type="presParOf" srcId="{1DB07F3C-DCA5-4593-AA00-11099385DEAE}" destId="{67E0AFD4-8425-45FD-A0B6-7005E4573FCA}" srcOrd="1" destOrd="0" presId="urn:microsoft.com/office/officeart/2005/8/layout/orgChart1"/>
    <dgm:cxn modelId="{F679985D-5754-4A49-BE4E-7561DC369476}" type="presParOf" srcId="{82C8D927-604C-4A42-98CC-F4209979A855}" destId="{6A2C46CF-16EE-4674-83A3-33CE37607B22}" srcOrd="1" destOrd="0" presId="urn:microsoft.com/office/officeart/2005/8/layout/orgChart1"/>
    <dgm:cxn modelId="{10247A2E-36E5-4D15-8828-259EFA312E1B}" type="presParOf" srcId="{82C8D927-604C-4A42-98CC-F4209979A855}" destId="{56F5BD00-C0BB-48CC-B0A6-9889BAF89F71}" srcOrd="2" destOrd="0" presId="urn:microsoft.com/office/officeart/2005/8/layout/orgChart1"/>
    <dgm:cxn modelId="{21FACFDF-5E69-47F6-A921-815C3B7D5AE3}" type="presParOf" srcId="{F2DF3CD6-9CFE-4CAA-B676-1958C55FB828}" destId="{AE582A75-D014-4354-AE0E-D7A9E30B013A}" srcOrd="2" destOrd="0" presId="urn:microsoft.com/office/officeart/2005/8/layout/orgChart1"/>
    <dgm:cxn modelId="{4A2DFA94-A425-4468-A236-A2D336977119}" type="presParOf" srcId="{F2DF3CD6-9CFE-4CAA-B676-1958C55FB828}" destId="{9425B73C-4ED6-41FB-AED0-F6DBBA048121}" srcOrd="3" destOrd="0" presId="urn:microsoft.com/office/officeart/2005/8/layout/orgChart1"/>
    <dgm:cxn modelId="{64F448E1-B1F2-4B14-9F83-6D96817F414C}" type="presParOf" srcId="{9425B73C-4ED6-41FB-AED0-F6DBBA048121}" destId="{7D45259A-B194-405C-B791-E2F70ADFAA34}" srcOrd="0" destOrd="0" presId="urn:microsoft.com/office/officeart/2005/8/layout/orgChart1"/>
    <dgm:cxn modelId="{C7B9FB88-258A-4412-B1BF-B0B8FCF1AF23}" type="presParOf" srcId="{7D45259A-B194-405C-B791-E2F70ADFAA34}" destId="{246F850C-7344-4751-83EA-B676792FC27A}" srcOrd="0" destOrd="0" presId="urn:microsoft.com/office/officeart/2005/8/layout/orgChart1"/>
    <dgm:cxn modelId="{57E8796F-15DF-4C1B-8789-94F1539DC2BB}" type="presParOf" srcId="{7D45259A-B194-405C-B791-E2F70ADFAA34}" destId="{79204167-B6E9-4CA2-B44D-CDEEBF032814}" srcOrd="1" destOrd="0" presId="urn:microsoft.com/office/officeart/2005/8/layout/orgChart1"/>
    <dgm:cxn modelId="{0C2400D1-9555-4A58-A5DF-01160F5B0D63}" type="presParOf" srcId="{9425B73C-4ED6-41FB-AED0-F6DBBA048121}" destId="{C9D0CEB9-005C-43E0-953D-E89719E5BE4D}" srcOrd="1" destOrd="0" presId="urn:microsoft.com/office/officeart/2005/8/layout/orgChart1"/>
    <dgm:cxn modelId="{5295AC02-047B-46B4-9BEA-F818659370A0}" type="presParOf" srcId="{9425B73C-4ED6-41FB-AED0-F6DBBA048121}" destId="{DF051C09-6212-46C3-B235-F50575A7D556}" srcOrd="2" destOrd="0" presId="urn:microsoft.com/office/officeart/2005/8/layout/orgChart1"/>
    <dgm:cxn modelId="{2563F3FA-BF41-4FD2-A271-E8B7FD8DF8A4}" type="presParOf" srcId="{2A359D4E-4730-4EDB-91B1-2579693A54F9}" destId="{ADD13DB5-706B-4D76-810B-C1102EFEE830}" srcOrd="2" destOrd="0" presId="urn:microsoft.com/office/officeart/2005/8/layout/orgChart1"/>
    <dgm:cxn modelId="{3DC813F8-F94A-4E43-B87F-455706FAF830}" type="presParOf" srcId="{11A2E194-CCF6-4173-9380-04ADD757981F}" destId="{4F2CC581-B4A0-4B94-9C75-5D7568BF6017}" srcOrd="2" destOrd="0" presId="urn:microsoft.com/office/officeart/2005/8/layout/orgChart1"/>
    <dgm:cxn modelId="{AE7D3B44-853E-499E-8AB5-7588F25C0980}" type="presParOf" srcId="{11A2E194-CCF6-4173-9380-04ADD757981F}" destId="{4FDB90CD-F4A9-4C89-AF25-0E9D2719B874}" srcOrd="3" destOrd="0" presId="urn:microsoft.com/office/officeart/2005/8/layout/orgChart1"/>
    <dgm:cxn modelId="{F3176EB2-2150-4433-B7D2-60176EE0E4E3}" type="presParOf" srcId="{4FDB90CD-F4A9-4C89-AF25-0E9D2719B874}" destId="{DB0DFB34-FDB1-4527-BD95-8BE9221840E0}" srcOrd="0" destOrd="0" presId="urn:microsoft.com/office/officeart/2005/8/layout/orgChart1"/>
    <dgm:cxn modelId="{F1F6CDC4-BBC9-4D53-BDBC-8A7D6122AEEF}" type="presParOf" srcId="{DB0DFB34-FDB1-4527-BD95-8BE9221840E0}" destId="{B27BA26D-4341-4316-8BC8-ADF597F0491E}" srcOrd="0" destOrd="0" presId="urn:microsoft.com/office/officeart/2005/8/layout/orgChart1"/>
    <dgm:cxn modelId="{A8267B2D-898A-45F0-99A2-CE0103B08D9C}" type="presParOf" srcId="{DB0DFB34-FDB1-4527-BD95-8BE9221840E0}" destId="{FC546EA3-A24F-4D29-8799-EFB8D13E3AB0}" srcOrd="1" destOrd="0" presId="urn:microsoft.com/office/officeart/2005/8/layout/orgChart1"/>
    <dgm:cxn modelId="{6CBD772C-8964-4063-BA78-A8B08862600A}" type="presParOf" srcId="{4FDB90CD-F4A9-4C89-AF25-0E9D2719B874}" destId="{050E81C5-31DA-4E8B-8B29-A8E0DE178CA5}" srcOrd="1" destOrd="0" presId="urn:microsoft.com/office/officeart/2005/8/layout/orgChart1"/>
    <dgm:cxn modelId="{B724B9B3-D785-401E-89AD-38BCBCC6D69F}" type="presParOf" srcId="{050E81C5-31DA-4E8B-8B29-A8E0DE178CA5}" destId="{7C5C97B9-C6DB-433E-B43E-316AD26A915D}" srcOrd="0" destOrd="0" presId="urn:microsoft.com/office/officeart/2005/8/layout/orgChart1"/>
    <dgm:cxn modelId="{8BBCC20E-6676-413B-A3A5-689A2C749B62}" type="presParOf" srcId="{050E81C5-31DA-4E8B-8B29-A8E0DE178CA5}" destId="{4F873A11-F82D-4892-8C15-CB0A1CDA434F}" srcOrd="1" destOrd="0" presId="urn:microsoft.com/office/officeart/2005/8/layout/orgChart1"/>
    <dgm:cxn modelId="{E9A05292-AEEB-4FAC-AFC0-9AB8E3F764C9}" type="presParOf" srcId="{4F873A11-F82D-4892-8C15-CB0A1CDA434F}" destId="{1B25CD71-9123-4916-BC29-0F1E719288FE}" srcOrd="0" destOrd="0" presId="urn:microsoft.com/office/officeart/2005/8/layout/orgChart1"/>
    <dgm:cxn modelId="{24721527-51E7-4EE8-BA99-F9FE907126C2}" type="presParOf" srcId="{1B25CD71-9123-4916-BC29-0F1E719288FE}" destId="{E58D21B8-778A-4F06-A321-79CC8729C358}" srcOrd="0" destOrd="0" presId="urn:microsoft.com/office/officeart/2005/8/layout/orgChart1"/>
    <dgm:cxn modelId="{B1643CD4-62DF-4991-9F42-B4B71F272846}" type="presParOf" srcId="{1B25CD71-9123-4916-BC29-0F1E719288FE}" destId="{B4EEE84F-A9C6-4098-BEFF-4C0FA110D0F8}" srcOrd="1" destOrd="0" presId="urn:microsoft.com/office/officeart/2005/8/layout/orgChart1"/>
    <dgm:cxn modelId="{BDED61C0-7800-48CB-AFAA-354BC2758690}" type="presParOf" srcId="{4F873A11-F82D-4892-8C15-CB0A1CDA434F}" destId="{1F60AB3E-45A6-46C9-9902-3D12028A49CF}" srcOrd="1" destOrd="0" presId="urn:microsoft.com/office/officeart/2005/8/layout/orgChart1"/>
    <dgm:cxn modelId="{55109817-A3E4-43BC-933F-054B98EAC46F}" type="presParOf" srcId="{4F873A11-F82D-4892-8C15-CB0A1CDA434F}" destId="{47F563E7-A1F4-4692-8ECA-29C4712EAC20}" srcOrd="2" destOrd="0" presId="urn:microsoft.com/office/officeart/2005/8/layout/orgChart1"/>
    <dgm:cxn modelId="{C803CE28-E005-4E01-A80A-62616E7F4E55}" type="presParOf" srcId="{050E81C5-31DA-4E8B-8B29-A8E0DE178CA5}" destId="{F898A9A9-135B-4813-9B3B-E5F79DD907BD}" srcOrd="2" destOrd="0" presId="urn:microsoft.com/office/officeart/2005/8/layout/orgChart1"/>
    <dgm:cxn modelId="{E0607B16-2967-4563-9CC9-4BC6383B2336}" type="presParOf" srcId="{050E81C5-31DA-4E8B-8B29-A8E0DE178CA5}" destId="{EFFEEE55-A863-4DFE-AA83-47FE75D6A74A}" srcOrd="3" destOrd="0" presId="urn:microsoft.com/office/officeart/2005/8/layout/orgChart1"/>
    <dgm:cxn modelId="{5BFEC796-B713-423B-9B74-0085AE514C72}" type="presParOf" srcId="{EFFEEE55-A863-4DFE-AA83-47FE75D6A74A}" destId="{838A8341-7DED-4931-8809-1D1B2347C9D4}" srcOrd="0" destOrd="0" presId="urn:microsoft.com/office/officeart/2005/8/layout/orgChart1"/>
    <dgm:cxn modelId="{7E9C666F-0272-4826-A6D1-4B0F4F897B44}" type="presParOf" srcId="{838A8341-7DED-4931-8809-1D1B2347C9D4}" destId="{714C17DD-5D7F-4E8F-9C00-8A43463D8DA9}" srcOrd="0" destOrd="0" presId="urn:microsoft.com/office/officeart/2005/8/layout/orgChart1"/>
    <dgm:cxn modelId="{793F638E-4C96-47CC-879E-0CD1F12B71B7}" type="presParOf" srcId="{838A8341-7DED-4931-8809-1D1B2347C9D4}" destId="{0D0D13F5-7FD2-4674-9473-6A9EB4A58916}" srcOrd="1" destOrd="0" presId="urn:microsoft.com/office/officeart/2005/8/layout/orgChart1"/>
    <dgm:cxn modelId="{06442D24-41AC-407C-AB29-9CCA93FBA180}" type="presParOf" srcId="{EFFEEE55-A863-4DFE-AA83-47FE75D6A74A}" destId="{D554D1D7-A038-4573-A036-72A2FB64A1E9}" srcOrd="1" destOrd="0" presId="urn:microsoft.com/office/officeart/2005/8/layout/orgChart1"/>
    <dgm:cxn modelId="{C31177B9-17FE-4C20-9A09-E4035B51F9F1}" type="presParOf" srcId="{EFFEEE55-A863-4DFE-AA83-47FE75D6A74A}" destId="{18AD4C5B-C1A6-4468-8842-55679BDE190A}" srcOrd="2" destOrd="0" presId="urn:microsoft.com/office/officeart/2005/8/layout/orgChart1"/>
    <dgm:cxn modelId="{CB748E58-5C1D-4854-B1EE-C008DACD1402}" type="presParOf" srcId="{050E81C5-31DA-4E8B-8B29-A8E0DE178CA5}" destId="{F8E6C52F-E4CE-40B7-A3D1-FEE42540B986}" srcOrd="4" destOrd="0" presId="urn:microsoft.com/office/officeart/2005/8/layout/orgChart1"/>
    <dgm:cxn modelId="{8F87A544-A1B8-444A-BDD2-F1F4350DF462}" type="presParOf" srcId="{050E81C5-31DA-4E8B-8B29-A8E0DE178CA5}" destId="{23CECEDA-7891-40E2-8717-BEBC58FEDAA3}" srcOrd="5" destOrd="0" presId="urn:microsoft.com/office/officeart/2005/8/layout/orgChart1"/>
    <dgm:cxn modelId="{8A19ECFA-2A22-41B3-92DF-7A2D5537D325}" type="presParOf" srcId="{23CECEDA-7891-40E2-8717-BEBC58FEDAA3}" destId="{AF327FD3-F738-4FD4-AB2A-69EC4C67612C}" srcOrd="0" destOrd="0" presId="urn:microsoft.com/office/officeart/2005/8/layout/orgChart1"/>
    <dgm:cxn modelId="{748DBEBD-38CE-4C77-97CC-E8BBF5D23DF5}" type="presParOf" srcId="{AF327FD3-F738-4FD4-AB2A-69EC4C67612C}" destId="{2357FE47-DA42-4117-A2D9-FEA34853BFFC}" srcOrd="0" destOrd="0" presId="urn:microsoft.com/office/officeart/2005/8/layout/orgChart1"/>
    <dgm:cxn modelId="{62F7AFEB-8416-4E2D-8D13-20B170A84369}" type="presParOf" srcId="{AF327FD3-F738-4FD4-AB2A-69EC4C67612C}" destId="{784F8000-FA2D-48A7-8D44-4054C1C8D3D0}" srcOrd="1" destOrd="0" presId="urn:microsoft.com/office/officeart/2005/8/layout/orgChart1"/>
    <dgm:cxn modelId="{FBD44FD1-4B6D-45CF-81CD-2809E9091EFC}" type="presParOf" srcId="{23CECEDA-7891-40E2-8717-BEBC58FEDAA3}" destId="{44790C5B-7127-4E56-825C-E461E98DDFBA}" srcOrd="1" destOrd="0" presId="urn:microsoft.com/office/officeart/2005/8/layout/orgChart1"/>
    <dgm:cxn modelId="{ACDBBA20-1AE8-4F02-8739-CD3C764DD157}" type="presParOf" srcId="{23CECEDA-7891-40E2-8717-BEBC58FEDAA3}" destId="{9AFDC52E-0B8C-46C2-AF42-0B59EA2A056C}" srcOrd="2" destOrd="0" presId="urn:microsoft.com/office/officeart/2005/8/layout/orgChart1"/>
    <dgm:cxn modelId="{66CC8BED-F07D-449F-A642-975DAE34A29B}" type="presParOf" srcId="{4FDB90CD-F4A9-4C89-AF25-0E9D2719B874}" destId="{FF52832A-A78D-40D3-926F-3845D645B335}" srcOrd="2" destOrd="0" presId="urn:microsoft.com/office/officeart/2005/8/layout/orgChart1"/>
    <dgm:cxn modelId="{90881779-20A6-41DF-8A7A-C33593D7E95F}" type="presParOf" srcId="{11A2E194-CCF6-4173-9380-04ADD757981F}" destId="{B6BF4D0E-E5DA-43DC-A780-55E129E64862}" srcOrd="4" destOrd="0" presId="urn:microsoft.com/office/officeart/2005/8/layout/orgChart1"/>
    <dgm:cxn modelId="{F2F284CA-9971-46A6-A2B7-C8EA7E9654EE}" type="presParOf" srcId="{11A2E194-CCF6-4173-9380-04ADD757981F}" destId="{15180312-607C-4272-883E-2359ED1748A8}" srcOrd="5" destOrd="0" presId="urn:microsoft.com/office/officeart/2005/8/layout/orgChart1"/>
    <dgm:cxn modelId="{800EDC6A-C9BF-42A5-8335-ADF2A9DAD295}" type="presParOf" srcId="{15180312-607C-4272-883E-2359ED1748A8}" destId="{D2F92C71-2456-4A0F-AB7D-DAF66064225B}" srcOrd="0" destOrd="0" presId="urn:microsoft.com/office/officeart/2005/8/layout/orgChart1"/>
    <dgm:cxn modelId="{FE8396BE-2339-4A65-A10A-50704B71CCA7}" type="presParOf" srcId="{D2F92C71-2456-4A0F-AB7D-DAF66064225B}" destId="{14B970C3-3AEE-403F-B047-A15F7AA6801C}" srcOrd="0" destOrd="0" presId="urn:microsoft.com/office/officeart/2005/8/layout/orgChart1"/>
    <dgm:cxn modelId="{329A9127-7C60-4E2F-A77A-86D5E9973F7F}" type="presParOf" srcId="{D2F92C71-2456-4A0F-AB7D-DAF66064225B}" destId="{7054B8EB-240A-4E02-90CE-73066B7CB80F}" srcOrd="1" destOrd="0" presId="urn:microsoft.com/office/officeart/2005/8/layout/orgChart1"/>
    <dgm:cxn modelId="{FBE9BAAB-6346-4CB3-802B-50DFFFA36A26}" type="presParOf" srcId="{15180312-607C-4272-883E-2359ED1748A8}" destId="{43ECF672-019B-45BD-A6B3-381F54B68ED1}" srcOrd="1" destOrd="0" presId="urn:microsoft.com/office/officeart/2005/8/layout/orgChart1"/>
    <dgm:cxn modelId="{2937392C-451E-465A-9046-5D209C38E04F}" type="presParOf" srcId="{43ECF672-019B-45BD-A6B3-381F54B68ED1}" destId="{3F297B90-97B1-4440-8825-3CA540C56DEC}" srcOrd="0" destOrd="0" presId="urn:microsoft.com/office/officeart/2005/8/layout/orgChart1"/>
    <dgm:cxn modelId="{F2C46A99-6763-45C6-9A16-2CD7C3DFDED3}" type="presParOf" srcId="{43ECF672-019B-45BD-A6B3-381F54B68ED1}" destId="{596FEEAF-C0FF-4FF4-A6D8-FAA235689D01}" srcOrd="1" destOrd="0" presId="urn:microsoft.com/office/officeart/2005/8/layout/orgChart1"/>
    <dgm:cxn modelId="{B11E0C9D-D0FE-4137-96BE-70113D4A0B7C}" type="presParOf" srcId="{596FEEAF-C0FF-4FF4-A6D8-FAA235689D01}" destId="{AB0BA2CC-78F3-4E3F-9756-31369B40E0BF}" srcOrd="0" destOrd="0" presId="urn:microsoft.com/office/officeart/2005/8/layout/orgChart1"/>
    <dgm:cxn modelId="{963694A5-2386-4E34-AA76-688C6E40A2E8}" type="presParOf" srcId="{AB0BA2CC-78F3-4E3F-9756-31369B40E0BF}" destId="{268FAB6C-73EF-43DE-985E-1D4BB0CCD687}" srcOrd="0" destOrd="0" presId="urn:microsoft.com/office/officeart/2005/8/layout/orgChart1"/>
    <dgm:cxn modelId="{D1B3AF70-4F41-4B64-97FE-038BD58C9F13}" type="presParOf" srcId="{AB0BA2CC-78F3-4E3F-9756-31369B40E0BF}" destId="{A6670865-9680-4992-8F03-A786100FD355}" srcOrd="1" destOrd="0" presId="urn:microsoft.com/office/officeart/2005/8/layout/orgChart1"/>
    <dgm:cxn modelId="{45B93505-5D24-4F18-B982-DCE6287485C0}" type="presParOf" srcId="{596FEEAF-C0FF-4FF4-A6D8-FAA235689D01}" destId="{16EC315B-B3A2-4236-8E69-7C822019F2A1}" srcOrd="1" destOrd="0" presId="urn:microsoft.com/office/officeart/2005/8/layout/orgChart1"/>
    <dgm:cxn modelId="{71753078-DEA9-43E8-92AA-42EB34790899}" type="presParOf" srcId="{596FEEAF-C0FF-4FF4-A6D8-FAA235689D01}" destId="{F2AB873B-14A2-467A-A423-A64740F40032}" srcOrd="2" destOrd="0" presId="urn:microsoft.com/office/officeart/2005/8/layout/orgChart1"/>
    <dgm:cxn modelId="{593FABC5-2DF0-45EB-ABCA-A3A21A43CBD4}" type="presParOf" srcId="{43ECF672-019B-45BD-A6B3-381F54B68ED1}" destId="{F0D2C6CF-A7F7-44BF-8707-6D71BDA64573}" srcOrd="2" destOrd="0" presId="urn:microsoft.com/office/officeart/2005/8/layout/orgChart1"/>
    <dgm:cxn modelId="{C432B4FC-FB49-4850-A42E-82508DFA24CF}" type="presParOf" srcId="{43ECF672-019B-45BD-A6B3-381F54B68ED1}" destId="{C555FBC7-B6CC-4775-9102-8F07FFB9C2EF}" srcOrd="3" destOrd="0" presId="urn:microsoft.com/office/officeart/2005/8/layout/orgChart1"/>
    <dgm:cxn modelId="{CFDAF53C-7F38-4B0A-8F88-714326DAFE80}" type="presParOf" srcId="{C555FBC7-B6CC-4775-9102-8F07FFB9C2EF}" destId="{2C413B73-3F34-48BE-9C16-E26C15CAA0A9}" srcOrd="0" destOrd="0" presId="urn:microsoft.com/office/officeart/2005/8/layout/orgChart1"/>
    <dgm:cxn modelId="{AB01721B-8A22-43C8-8ECC-9259FB279BA5}" type="presParOf" srcId="{2C413B73-3F34-48BE-9C16-E26C15CAA0A9}" destId="{6828F971-DC77-44F4-A5F8-329C3CA29A67}" srcOrd="0" destOrd="0" presId="urn:microsoft.com/office/officeart/2005/8/layout/orgChart1"/>
    <dgm:cxn modelId="{E7E6CFCD-57FB-43EA-8E67-8B5C8A63D0A0}" type="presParOf" srcId="{2C413B73-3F34-48BE-9C16-E26C15CAA0A9}" destId="{D52FE10B-1720-4164-BED2-EBB6452946F1}" srcOrd="1" destOrd="0" presId="urn:microsoft.com/office/officeart/2005/8/layout/orgChart1"/>
    <dgm:cxn modelId="{5C298B47-5FAC-4952-A40D-5BC1DACEEE7B}" type="presParOf" srcId="{C555FBC7-B6CC-4775-9102-8F07FFB9C2EF}" destId="{FF7281B9-91E3-4706-8843-A2AB1BD6A454}" srcOrd="1" destOrd="0" presId="urn:microsoft.com/office/officeart/2005/8/layout/orgChart1"/>
    <dgm:cxn modelId="{6BFCF5D2-AA20-4CF5-B337-32F44E79437F}" type="presParOf" srcId="{C555FBC7-B6CC-4775-9102-8F07FFB9C2EF}" destId="{19F04078-E84F-4CA7-BBAA-845D0B320F43}" srcOrd="2" destOrd="0" presId="urn:microsoft.com/office/officeart/2005/8/layout/orgChart1"/>
    <dgm:cxn modelId="{B44ACC82-3977-4A28-B5B2-6FB51FCBDA39}" type="presParOf" srcId="{43ECF672-019B-45BD-A6B3-381F54B68ED1}" destId="{005AEA13-104B-421A-A4A2-D5B9704EB0E5}" srcOrd="4" destOrd="0" presId="urn:microsoft.com/office/officeart/2005/8/layout/orgChart1"/>
    <dgm:cxn modelId="{A12BBEFF-7F79-40AA-9A8D-625762BE330F}" type="presParOf" srcId="{43ECF672-019B-45BD-A6B3-381F54B68ED1}" destId="{EBA33B10-9BDA-4611-BE48-4E686EF538D1}" srcOrd="5" destOrd="0" presId="urn:microsoft.com/office/officeart/2005/8/layout/orgChart1"/>
    <dgm:cxn modelId="{BBE9EC90-731B-48DA-9B67-3A311DE55BD5}" type="presParOf" srcId="{EBA33B10-9BDA-4611-BE48-4E686EF538D1}" destId="{069619DE-92A1-42C8-A601-2D85A5EF77AB}" srcOrd="0" destOrd="0" presId="urn:microsoft.com/office/officeart/2005/8/layout/orgChart1"/>
    <dgm:cxn modelId="{AFC65C8A-6F76-4810-A99E-CFC071CC3976}" type="presParOf" srcId="{069619DE-92A1-42C8-A601-2D85A5EF77AB}" destId="{2D0C1FCF-6FFD-4F1A-94B8-02007FE3AE19}" srcOrd="0" destOrd="0" presId="urn:microsoft.com/office/officeart/2005/8/layout/orgChart1"/>
    <dgm:cxn modelId="{9547B453-95FC-4795-BA7D-E9CF13526A49}" type="presParOf" srcId="{069619DE-92A1-42C8-A601-2D85A5EF77AB}" destId="{DC56269E-4BB5-434C-B8B6-6B790AEADEA4}" srcOrd="1" destOrd="0" presId="urn:microsoft.com/office/officeart/2005/8/layout/orgChart1"/>
    <dgm:cxn modelId="{D7906BE7-D387-42A0-843A-BEDFB29D2964}" type="presParOf" srcId="{EBA33B10-9BDA-4611-BE48-4E686EF538D1}" destId="{F42088E7-748C-4728-9628-E044AD5BDFBB}" srcOrd="1" destOrd="0" presId="urn:microsoft.com/office/officeart/2005/8/layout/orgChart1"/>
    <dgm:cxn modelId="{56AF0166-B69A-41A5-A5BD-8EE381448CEC}" type="presParOf" srcId="{EBA33B10-9BDA-4611-BE48-4E686EF538D1}" destId="{7BD11F8C-B0AB-46CF-824E-69873732538E}" srcOrd="2" destOrd="0" presId="urn:microsoft.com/office/officeart/2005/8/layout/orgChart1"/>
    <dgm:cxn modelId="{46AF74B2-6D8D-4364-A907-0D23C6207425}" type="presParOf" srcId="{43ECF672-019B-45BD-A6B3-381F54B68ED1}" destId="{FAC2D70E-1402-4535-8A60-19A7988A5C95}" srcOrd="6" destOrd="0" presId="urn:microsoft.com/office/officeart/2005/8/layout/orgChart1"/>
    <dgm:cxn modelId="{7EE73E42-65D1-4E90-B433-EED36679178E}" type="presParOf" srcId="{43ECF672-019B-45BD-A6B3-381F54B68ED1}" destId="{215F35A2-4081-4E6B-B30D-D3F09CA811AF}" srcOrd="7" destOrd="0" presId="urn:microsoft.com/office/officeart/2005/8/layout/orgChart1"/>
    <dgm:cxn modelId="{C3BFA1AA-8739-4390-81F5-4AA01FA363E5}" type="presParOf" srcId="{215F35A2-4081-4E6B-B30D-D3F09CA811AF}" destId="{B3B9DCE3-DF6D-4D5A-9CF3-C9C560984678}" srcOrd="0" destOrd="0" presId="urn:microsoft.com/office/officeart/2005/8/layout/orgChart1"/>
    <dgm:cxn modelId="{D7438605-DD30-4BE6-9CDF-929FB8628693}" type="presParOf" srcId="{B3B9DCE3-DF6D-4D5A-9CF3-C9C560984678}" destId="{9E2DF07B-6C66-4DBC-8DCA-1E84C5B0111A}" srcOrd="0" destOrd="0" presId="urn:microsoft.com/office/officeart/2005/8/layout/orgChart1"/>
    <dgm:cxn modelId="{48E498D5-FCA5-4AEA-9437-8CA1B325A3E6}" type="presParOf" srcId="{B3B9DCE3-DF6D-4D5A-9CF3-C9C560984678}" destId="{14902174-77FC-4624-8D80-43B772DAE5FB}" srcOrd="1" destOrd="0" presId="urn:microsoft.com/office/officeart/2005/8/layout/orgChart1"/>
    <dgm:cxn modelId="{66B920AE-58A4-48D7-88BD-E4D274215EAC}" type="presParOf" srcId="{215F35A2-4081-4E6B-B30D-D3F09CA811AF}" destId="{FE46B875-438B-46B3-A160-04607ED7AC6F}" srcOrd="1" destOrd="0" presId="urn:microsoft.com/office/officeart/2005/8/layout/orgChart1"/>
    <dgm:cxn modelId="{B7A632B1-28E0-4879-9EE7-9010264E847D}" type="presParOf" srcId="{215F35A2-4081-4E6B-B30D-D3F09CA811AF}" destId="{8E4AC646-4325-49AD-B190-EBD1A869D4CB}" srcOrd="2" destOrd="0" presId="urn:microsoft.com/office/officeart/2005/8/layout/orgChart1"/>
    <dgm:cxn modelId="{AB0C3C3D-99F7-4DD2-9480-4F3D706C6A49}" type="presParOf" srcId="{15180312-607C-4272-883E-2359ED1748A8}" destId="{F498BB81-F148-48D2-A2CF-D497AB5E3F27}" srcOrd="2" destOrd="0" presId="urn:microsoft.com/office/officeart/2005/8/layout/orgChart1"/>
    <dgm:cxn modelId="{CC219401-1951-468C-884B-0C63C874DAED}" type="presParOf" srcId="{11A2E194-CCF6-4173-9380-04ADD757981F}" destId="{28BD1146-BD5E-4416-899F-10A004266A92}" srcOrd="6" destOrd="0" presId="urn:microsoft.com/office/officeart/2005/8/layout/orgChart1"/>
    <dgm:cxn modelId="{50BE7258-A5FF-4998-B0A7-4EA64B434EFB}" type="presParOf" srcId="{11A2E194-CCF6-4173-9380-04ADD757981F}" destId="{C27E8870-0F60-47BA-BBC7-3BB16D042DD6}" srcOrd="7" destOrd="0" presId="urn:microsoft.com/office/officeart/2005/8/layout/orgChart1"/>
    <dgm:cxn modelId="{5D5F3C21-703A-4DF2-9B61-ACCEAE16E85B}" type="presParOf" srcId="{C27E8870-0F60-47BA-BBC7-3BB16D042DD6}" destId="{A3815021-E4D1-4A5C-8F88-3DBE2030F30D}" srcOrd="0" destOrd="0" presId="urn:microsoft.com/office/officeart/2005/8/layout/orgChart1"/>
    <dgm:cxn modelId="{6A8A2635-0A8F-439B-BA44-532AE526414E}" type="presParOf" srcId="{A3815021-E4D1-4A5C-8F88-3DBE2030F30D}" destId="{590B81F4-6DD9-4488-A66E-DF6C8397911B}" srcOrd="0" destOrd="0" presId="urn:microsoft.com/office/officeart/2005/8/layout/orgChart1"/>
    <dgm:cxn modelId="{25678A2A-F9D4-42CC-B4B2-0258FFBE9853}" type="presParOf" srcId="{A3815021-E4D1-4A5C-8F88-3DBE2030F30D}" destId="{966FC948-08D4-4E19-8468-BCAB4E68D285}" srcOrd="1" destOrd="0" presId="urn:microsoft.com/office/officeart/2005/8/layout/orgChart1"/>
    <dgm:cxn modelId="{9A092C9D-B17D-4E1F-9409-560DD2E3BC35}" type="presParOf" srcId="{C27E8870-0F60-47BA-BBC7-3BB16D042DD6}" destId="{56507C76-7580-4E66-996D-F19A052992E9}" srcOrd="1" destOrd="0" presId="urn:microsoft.com/office/officeart/2005/8/layout/orgChart1"/>
    <dgm:cxn modelId="{1C9660A9-F82D-4D8A-9A13-874F2C6B23AB}" type="presParOf" srcId="{56507C76-7580-4E66-996D-F19A052992E9}" destId="{94EB27AD-BE44-4CE4-92F2-9B700F50B06B}" srcOrd="0" destOrd="0" presId="urn:microsoft.com/office/officeart/2005/8/layout/orgChart1"/>
    <dgm:cxn modelId="{82CBEDF4-91AC-4CED-8CCB-6D7F17C1A086}" type="presParOf" srcId="{56507C76-7580-4E66-996D-F19A052992E9}" destId="{E6430DCB-36F7-44AE-9A99-71883AC1C4FE}" srcOrd="1" destOrd="0" presId="urn:microsoft.com/office/officeart/2005/8/layout/orgChart1"/>
    <dgm:cxn modelId="{619AF49C-83C1-4CCE-B213-E4F2FC2C9A86}" type="presParOf" srcId="{E6430DCB-36F7-44AE-9A99-71883AC1C4FE}" destId="{C7261DD7-8F43-49F8-BCC5-405E2BFBF8D1}" srcOrd="0" destOrd="0" presId="urn:microsoft.com/office/officeart/2005/8/layout/orgChart1"/>
    <dgm:cxn modelId="{57CE9380-746E-40A6-B43E-45F97694C220}" type="presParOf" srcId="{C7261DD7-8F43-49F8-BCC5-405E2BFBF8D1}" destId="{3ADC66C6-0479-4733-A29F-C4CC5FF2FD0B}" srcOrd="0" destOrd="0" presId="urn:microsoft.com/office/officeart/2005/8/layout/orgChart1"/>
    <dgm:cxn modelId="{AED8475A-17D7-41E7-BB0F-DD8456CAE25B}" type="presParOf" srcId="{C7261DD7-8F43-49F8-BCC5-405E2BFBF8D1}" destId="{0A586974-0F87-4B5E-B5BC-AFDEE051D0BB}" srcOrd="1" destOrd="0" presId="urn:microsoft.com/office/officeart/2005/8/layout/orgChart1"/>
    <dgm:cxn modelId="{33979842-21F8-422B-8102-2A3AF2D1C7FE}" type="presParOf" srcId="{E6430DCB-36F7-44AE-9A99-71883AC1C4FE}" destId="{95EEFFA7-5C66-4128-B8AA-56F3ED899994}" srcOrd="1" destOrd="0" presId="urn:microsoft.com/office/officeart/2005/8/layout/orgChart1"/>
    <dgm:cxn modelId="{26D3E025-8673-411E-8C60-DFA0F63FBC6A}" type="presParOf" srcId="{E6430DCB-36F7-44AE-9A99-71883AC1C4FE}" destId="{F5017DCE-19B6-42D6-9D87-4C2E576D7F69}" srcOrd="2" destOrd="0" presId="urn:microsoft.com/office/officeart/2005/8/layout/orgChart1"/>
    <dgm:cxn modelId="{68B834AB-F5F4-42C2-8BCF-5AE199AC4303}" type="presParOf" srcId="{C27E8870-0F60-47BA-BBC7-3BB16D042DD6}" destId="{143B4D6F-603A-42A6-91F9-3183BC9C065F}" srcOrd="2" destOrd="0" presId="urn:microsoft.com/office/officeart/2005/8/layout/orgChart1"/>
    <dgm:cxn modelId="{414271B3-77F1-4F53-93A5-54E9A48BC554}" type="presParOf" srcId="{70121138-6FA5-4C4B-851D-24681BBBB959}" destId="{25E814DB-06D0-47A0-802F-BAF441B813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8BB62-A62C-433A-BC37-3A7431471E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5FAF8A9-904E-440E-A769-405C4561401E}">
      <dgm:prSet phldrT="[文字]"/>
      <dgm:spPr/>
      <dgm:t>
        <a:bodyPr/>
        <a:lstStyle/>
        <a:p>
          <a:r>
            <a:rPr lang="en-US" altLang="zh-TW" dirty="0"/>
            <a:t>PINGPONG</a:t>
          </a:r>
          <a:r>
            <a:rPr lang="zh-TW" altLang="en-US" dirty="0"/>
            <a:t>訓練</a:t>
          </a:r>
        </a:p>
      </dgm:t>
    </dgm:pt>
    <dgm:pt modelId="{BE09991D-122B-483B-8A03-2A871753389B}" type="parTrans" cxnId="{76DAD568-7087-4A41-B3A6-4EFA936BB488}">
      <dgm:prSet/>
      <dgm:spPr/>
      <dgm:t>
        <a:bodyPr/>
        <a:lstStyle/>
        <a:p>
          <a:endParaRPr lang="zh-TW" altLang="en-US"/>
        </a:p>
      </dgm:t>
    </dgm:pt>
    <dgm:pt modelId="{20B5DBD1-62D4-4F9D-AB83-6195DD05E943}" type="sibTrans" cxnId="{76DAD568-7087-4A41-B3A6-4EFA936BB488}">
      <dgm:prSet/>
      <dgm:spPr/>
      <dgm:t>
        <a:bodyPr/>
        <a:lstStyle/>
        <a:p>
          <a:endParaRPr lang="zh-TW" altLang="en-US"/>
        </a:p>
      </dgm:t>
    </dgm:pt>
    <dgm:pt modelId="{B4C49CEE-2CB5-40A7-8BDB-802493F952B0}">
      <dgm:prSet phldrT="[文字]" custT="1"/>
      <dgm:spPr/>
      <dgm:t>
        <a:bodyPr/>
        <a:lstStyle/>
        <a:p>
          <a:r>
            <a:rPr lang="zh-TW" altLang="en-US" sz="2800" dirty="0"/>
            <a:t>隨機發球位置</a:t>
          </a:r>
        </a:p>
      </dgm:t>
    </dgm:pt>
    <dgm:pt modelId="{D5E0DFCE-4657-4FE2-AE62-A6E3A8BE8BC8}" type="parTrans" cxnId="{A41139D0-A92B-4ED6-98C9-FBC316A4FB29}">
      <dgm:prSet/>
      <dgm:spPr/>
      <dgm:t>
        <a:bodyPr/>
        <a:lstStyle/>
        <a:p>
          <a:endParaRPr lang="zh-TW" altLang="en-US"/>
        </a:p>
      </dgm:t>
    </dgm:pt>
    <dgm:pt modelId="{FFB2F0B4-5B5E-42E4-9C4D-2F09ABBE9606}" type="sibTrans" cxnId="{A41139D0-A92B-4ED6-98C9-FBC316A4FB29}">
      <dgm:prSet/>
      <dgm:spPr/>
      <dgm:t>
        <a:bodyPr/>
        <a:lstStyle/>
        <a:p>
          <a:endParaRPr lang="zh-TW" altLang="en-US"/>
        </a:p>
      </dgm:t>
    </dgm:pt>
    <dgm:pt modelId="{F90C5175-1767-41DA-B10A-1E1C14DC33C5}">
      <dgm:prSet phldrT="[文字]" custT="1"/>
      <dgm:spPr/>
      <dgm:t>
        <a:bodyPr/>
        <a:lstStyle/>
        <a:p>
          <a:r>
            <a:rPr lang="zh-TW" altLang="en-US" sz="2800" dirty="0"/>
            <a:t>不同發球方向</a:t>
          </a:r>
        </a:p>
      </dgm:t>
    </dgm:pt>
    <dgm:pt modelId="{5A334D8C-D5DE-4DAF-A742-DEDBD0637531}" type="parTrans" cxnId="{F3A7D1A4-F1C8-495F-A209-AE5314FB65B2}">
      <dgm:prSet/>
      <dgm:spPr/>
      <dgm:t>
        <a:bodyPr/>
        <a:lstStyle/>
        <a:p>
          <a:endParaRPr lang="zh-TW" altLang="en-US"/>
        </a:p>
      </dgm:t>
    </dgm:pt>
    <dgm:pt modelId="{E1A746D0-D4BE-4108-B6C3-A950F5922375}" type="sibTrans" cxnId="{F3A7D1A4-F1C8-495F-A209-AE5314FB65B2}">
      <dgm:prSet/>
      <dgm:spPr/>
      <dgm:t>
        <a:bodyPr/>
        <a:lstStyle/>
        <a:p>
          <a:endParaRPr lang="zh-TW" altLang="en-US"/>
        </a:p>
      </dgm:t>
    </dgm:pt>
    <dgm:pt modelId="{01D05F2B-76AB-43ED-807E-7800DCA23822}">
      <dgm:prSet phldrT="[文字]" custT="1"/>
      <dgm:spPr/>
      <dgm:t>
        <a:bodyPr/>
        <a:lstStyle/>
        <a:p>
          <a:r>
            <a:rPr lang="zh-TW" altLang="en-US" sz="2800" dirty="0"/>
            <a:t>剔除無效資料</a:t>
          </a:r>
        </a:p>
      </dgm:t>
    </dgm:pt>
    <dgm:pt modelId="{75C707B3-624C-44C4-ABA9-7FB3AF146A1F}" type="parTrans" cxnId="{1770CD8A-7463-41E4-9FCA-85E499478F7D}">
      <dgm:prSet/>
      <dgm:spPr/>
      <dgm:t>
        <a:bodyPr/>
        <a:lstStyle/>
        <a:p>
          <a:endParaRPr lang="zh-TW" altLang="en-US"/>
        </a:p>
      </dgm:t>
    </dgm:pt>
    <dgm:pt modelId="{2F7CA89F-6CB3-4CBA-8DE0-5CAB5D1DDF53}" type="sibTrans" cxnId="{1770CD8A-7463-41E4-9FCA-85E499478F7D}">
      <dgm:prSet/>
      <dgm:spPr/>
      <dgm:t>
        <a:bodyPr/>
        <a:lstStyle/>
        <a:p>
          <a:endParaRPr lang="zh-TW" altLang="en-US"/>
        </a:p>
      </dgm:t>
    </dgm:pt>
    <dgm:pt modelId="{8A1BC446-3CC9-485C-BC80-F4137DD84822}">
      <dgm:prSet/>
      <dgm:spPr/>
      <dgm:t>
        <a:bodyPr/>
        <a:lstStyle/>
        <a:p>
          <a:r>
            <a:rPr lang="en-US" altLang="zh-TW" dirty="0"/>
            <a:t>SVM</a:t>
          </a:r>
          <a:r>
            <a:rPr lang="zh-TW" altLang="en-US" dirty="0"/>
            <a:t>訓練</a:t>
          </a:r>
        </a:p>
      </dgm:t>
    </dgm:pt>
    <dgm:pt modelId="{48E73C19-653A-4096-AE34-DC512D20D6E9}" type="parTrans" cxnId="{32A6E07C-D388-4A57-AECD-C8369FBCF304}">
      <dgm:prSet/>
      <dgm:spPr/>
      <dgm:t>
        <a:bodyPr/>
        <a:lstStyle/>
        <a:p>
          <a:endParaRPr lang="zh-TW" altLang="en-US"/>
        </a:p>
      </dgm:t>
    </dgm:pt>
    <dgm:pt modelId="{74271F79-9579-406F-A66C-B1DEF6BBDBCA}" type="sibTrans" cxnId="{32A6E07C-D388-4A57-AECD-C8369FBCF304}">
      <dgm:prSet/>
      <dgm:spPr/>
      <dgm:t>
        <a:bodyPr/>
        <a:lstStyle/>
        <a:p>
          <a:endParaRPr lang="zh-TW" altLang="en-US"/>
        </a:p>
      </dgm:t>
    </dgm:pt>
    <dgm:pt modelId="{3107CA55-3CC1-42AE-BF5B-B74C67981FF4}" type="pres">
      <dgm:prSet presAssocID="{E818BB62-A62C-433A-BC37-3A7431471E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A9BD4C-83E9-4A41-AD1A-A80A5F252C9E}" type="pres">
      <dgm:prSet presAssocID="{F5FAF8A9-904E-440E-A769-405C4561401E}" presName="hierRoot1" presStyleCnt="0">
        <dgm:presLayoutVars>
          <dgm:hierBranch val="init"/>
        </dgm:presLayoutVars>
      </dgm:prSet>
      <dgm:spPr/>
    </dgm:pt>
    <dgm:pt modelId="{D2872F4C-E4BA-4545-95A4-8944B7EF0733}" type="pres">
      <dgm:prSet presAssocID="{F5FAF8A9-904E-440E-A769-405C4561401E}" presName="rootComposite1" presStyleCnt="0"/>
      <dgm:spPr/>
    </dgm:pt>
    <dgm:pt modelId="{817E1F78-8490-4307-805C-F53D3FF67D2B}" type="pres">
      <dgm:prSet presAssocID="{F5FAF8A9-904E-440E-A769-405C4561401E}" presName="rootText1" presStyleLbl="node0" presStyleIdx="0" presStyleCnt="1">
        <dgm:presLayoutVars>
          <dgm:chPref val="3"/>
        </dgm:presLayoutVars>
      </dgm:prSet>
      <dgm:spPr/>
    </dgm:pt>
    <dgm:pt modelId="{F7E46225-61EF-4C95-9F77-F5DF78813C51}" type="pres">
      <dgm:prSet presAssocID="{F5FAF8A9-904E-440E-A769-405C4561401E}" presName="rootConnector1" presStyleLbl="node1" presStyleIdx="0" presStyleCnt="0"/>
      <dgm:spPr/>
    </dgm:pt>
    <dgm:pt modelId="{6A2F2D03-CE07-469A-B44F-2AC625246E75}" type="pres">
      <dgm:prSet presAssocID="{F5FAF8A9-904E-440E-A769-405C4561401E}" presName="hierChild2" presStyleCnt="0"/>
      <dgm:spPr/>
    </dgm:pt>
    <dgm:pt modelId="{F3676F06-A9D3-4221-BC84-4B8BD763E854}" type="pres">
      <dgm:prSet presAssocID="{D5E0DFCE-4657-4FE2-AE62-A6E3A8BE8BC8}" presName="Name37" presStyleLbl="parChTrans1D2" presStyleIdx="0" presStyleCnt="4"/>
      <dgm:spPr/>
    </dgm:pt>
    <dgm:pt modelId="{5CE85F3B-77C8-43CA-AC7B-E941A1CD07F4}" type="pres">
      <dgm:prSet presAssocID="{B4C49CEE-2CB5-40A7-8BDB-802493F952B0}" presName="hierRoot2" presStyleCnt="0">
        <dgm:presLayoutVars>
          <dgm:hierBranch val="init"/>
        </dgm:presLayoutVars>
      </dgm:prSet>
      <dgm:spPr/>
    </dgm:pt>
    <dgm:pt modelId="{65C752F7-0FEE-4EC9-A959-F969B7ACBA8A}" type="pres">
      <dgm:prSet presAssocID="{B4C49CEE-2CB5-40A7-8BDB-802493F952B0}" presName="rootComposite" presStyleCnt="0"/>
      <dgm:spPr/>
    </dgm:pt>
    <dgm:pt modelId="{27CAF680-D117-4DA5-BB74-D8750DBEA706}" type="pres">
      <dgm:prSet presAssocID="{B4C49CEE-2CB5-40A7-8BDB-802493F952B0}" presName="rootText" presStyleLbl="node2" presStyleIdx="0" presStyleCnt="4">
        <dgm:presLayoutVars>
          <dgm:chPref val="3"/>
        </dgm:presLayoutVars>
      </dgm:prSet>
      <dgm:spPr/>
    </dgm:pt>
    <dgm:pt modelId="{CCCA36C2-E6B1-45E9-A7D5-60C24C216F78}" type="pres">
      <dgm:prSet presAssocID="{B4C49CEE-2CB5-40A7-8BDB-802493F952B0}" presName="rootConnector" presStyleLbl="node2" presStyleIdx="0" presStyleCnt="4"/>
      <dgm:spPr/>
    </dgm:pt>
    <dgm:pt modelId="{EBBFDCB9-573C-46B2-9A3A-415DEB46EF5B}" type="pres">
      <dgm:prSet presAssocID="{B4C49CEE-2CB5-40A7-8BDB-802493F952B0}" presName="hierChild4" presStyleCnt="0"/>
      <dgm:spPr/>
    </dgm:pt>
    <dgm:pt modelId="{E5406D78-F157-4EEA-B420-2A311967D9B7}" type="pres">
      <dgm:prSet presAssocID="{B4C49CEE-2CB5-40A7-8BDB-802493F952B0}" presName="hierChild5" presStyleCnt="0"/>
      <dgm:spPr/>
    </dgm:pt>
    <dgm:pt modelId="{D9AF8723-3D20-41F9-B8A3-649FE79603C2}" type="pres">
      <dgm:prSet presAssocID="{5A334D8C-D5DE-4DAF-A742-DEDBD0637531}" presName="Name37" presStyleLbl="parChTrans1D2" presStyleIdx="1" presStyleCnt="4"/>
      <dgm:spPr/>
    </dgm:pt>
    <dgm:pt modelId="{E7BCF7DB-F862-4F79-9CAF-CC3DB2F55DF9}" type="pres">
      <dgm:prSet presAssocID="{F90C5175-1767-41DA-B10A-1E1C14DC33C5}" presName="hierRoot2" presStyleCnt="0">
        <dgm:presLayoutVars>
          <dgm:hierBranch val="init"/>
        </dgm:presLayoutVars>
      </dgm:prSet>
      <dgm:spPr/>
    </dgm:pt>
    <dgm:pt modelId="{A1A1C416-D20E-44D1-81E4-7CFAB0968917}" type="pres">
      <dgm:prSet presAssocID="{F90C5175-1767-41DA-B10A-1E1C14DC33C5}" presName="rootComposite" presStyleCnt="0"/>
      <dgm:spPr/>
    </dgm:pt>
    <dgm:pt modelId="{B4A7835A-01F8-42D5-B2EA-EC67DED82C38}" type="pres">
      <dgm:prSet presAssocID="{F90C5175-1767-41DA-B10A-1E1C14DC33C5}" presName="rootText" presStyleLbl="node2" presStyleIdx="1" presStyleCnt="4">
        <dgm:presLayoutVars>
          <dgm:chPref val="3"/>
        </dgm:presLayoutVars>
      </dgm:prSet>
      <dgm:spPr/>
    </dgm:pt>
    <dgm:pt modelId="{6F09D337-5536-4594-99E0-C146B0DA50DE}" type="pres">
      <dgm:prSet presAssocID="{F90C5175-1767-41DA-B10A-1E1C14DC33C5}" presName="rootConnector" presStyleLbl="node2" presStyleIdx="1" presStyleCnt="4"/>
      <dgm:spPr/>
    </dgm:pt>
    <dgm:pt modelId="{BFB56DCD-9B39-40C8-A986-F53D921376AF}" type="pres">
      <dgm:prSet presAssocID="{F90C5175-1767-41DA-B10A-1E1C14DC33C5}" presName="hierChild4" presStyleCnt="0"/>
      <dgm:spPr/>
    </dgm:pt>
    <dgm:pt modelId="{A0EDDB00-AA3E-4AEC-B06A-C4C1D957FF6C}" type="pres">
      <dgm:prSet presAssocID="{F90C5175-1767-41DA-B10A-1E1C14DC33C5}" presName="hierChild5" presStyleCnt="0"/>
      <dgm:spPr/>
    </dgm:pt>
    <dgm:pt modelId="{5EC19443-E2C4-4604-959D-D230D79D03B6}" type="pres">
      <dgm:prSet presAssocID="{75C707B3-624C-44C4-ABA9-7FB3AF146A1F}" presName="Name37" presStyleLbl="parChTrans1D2" presStyleIdx="2" presStyleCnt="4"/>
      <dgm:spPr/>
    </dgm:pt>
    <dgm:pt modelId="{C7E3F7B3-252D-4CA7-853B-25B720425396}" type="pres">
      <dgm:prSet presAssocID="{01D05F2B-76AB-43ED-807E-7800DCA23822}" presName="hierRoot2" presStyleCnt="0">
        <dgm:presLayoutVars>
          <dgm:hierBranch val="init"/>
        </dgm:presLayoutVars>
      </dgm:prSet>
      <dgm:spPr/>
    </dgm:pt>
    <dgm:pt modelId="{32DE071B-6917-4514-828F-06740567AD9B}" type="pres">
      <dgm:prSet presAssocID="{01D05F2B-76AB-43ED-807E-7800DCA23822}" presName="rootComposite" presStyleCnt="0"/>
      <dgm:spPr/>
    </dgm:pt>
    <dgm:pt modelId="{F47338BC-724B-477D-82A3-CD2071D24B9A}" type="pres">
      <dgm:prSet presAssocID="{01D05F2B-76AB-43ED-807E-7800DCA23822}" presName="rootText" presStyleLbl="node2" presStyleIdx="2" presStyleCnt="4">
        <dgm:presLayoutVars>
          <dgm:chPref val="3"/>
        </dgm:presLayoutVars>
      </dgm:prSet>
      <dgm:spPr/>
    </dgm:pt>
    <dgm:pt modelId="{E299C1F0-98B8-4A92-B607-8D88586B61EF}" type="pres">
      <dgm:prSet presAssocID="{01D05F2B-76AB-43ED-807E-7800DCA23822}" presName="rootConnector" presStyleLbl="node2" presStyleIdx="2" presStyleCnt="4"/>
      <dgm:spPr/>
    </dgm:pt>
    <dgm:pt modelId="{F42002D5-0E76-457A-B8B4-853597979DE9}" type="pres">
      <dgm:prSet presAssocID="{01D05F2B-76AB-43ED-807E-7800DCA23822}" presName="hierChild4" presStyleCnt="0"/>
      <dgm:spPr/>
    </dgm:pt>
    <dgm:pt modelId="{F34BCE6C-0CDA-4192-B169-42D2E0168912}" type="pres">
      <dgm:prSet presAssocID="{01D05F2B-76AB-43ED-807E-7800DCA23822}" presName="hierChild5" presStyleCnt="0"/>
      <dgm:spPr/>
    </dgm:pt>
    <dgm:pt modelId="{A32D41B8-C4E1-4BE3-BD4C-457B2CA2554F}" type="pres">
      <dgm:prSet presAssocID="{48E73C19-653A-4096-AE34-DC512D20D6E9}" presName="Name37" presStyleLbl="parChTrans1D2" presStyleIdx="3" presStyleCnt="4"/>
      <dgm:spPr/>
    </dgm:pt>
    <dgm:pt modelId="{BC32D726-047C-4F66-ABCF-16BDCEE951CF}" type="pres">
      <dgm:prSet presAssocID="{8A1BC446-3CC9-485C-BC80-F4137DD84822}" presName="hierRoot2" presStyleCnt="0">
        <dgm:presLayoutVars>
          <dgm:hierBranch val="init"/>
        </dgm:presLayoutVars>
      </dgm:prSet>
      <dgm:spPr/>
    </dgm:pt>
    <dgm:pt modelId="{289D140A-9299-4636-AB10-68BA2045A742}" type="pres">
      <dgm:prSet presAssocID="{8A1BC446-3CC9-485C-BC80-F4137DD84822}" presName="rootComposite" presStyleCnt="0"/>
      <dgm:spPr/>
    </dgm:pt>
    <dgm:pt modelId="{424B2694-0559-41F4-9E15-ED6965A8C18B}" type="pres">
      <dgm:prSet presAssocID="{8A1BC446-3CC9-485C-BC80-F4137DD84822}" presName="rootText" presStyleLbl="node2" presStyleIdx="3" presStyleCnt="4">
        <dgm:presLayoutVars>
          <dgm:chPref val="3"/>
        </dgm:presLayoutVars>
      </dgm:prSet>
      <dgm:spPr/>
    </dgm:pt>
    <dgm:pt modelId="{4015F50D-7CF4-4DA8-AEBC-BAF1D2794FB2}" type="pres">
      <dgm:prSet presAssocID="{8A1BC446-3CC9-485C-BC80-F4137DD84822}" presName="rootConnector" presStyleLbl="node2" presStyleIdx="3" presStyleCnt="4"/>
      <dgm:spPr/>
    </dgm:pt>
    <dgm:pt modelId="{E686FAFF-04BB-408B-93C2-9DCE78FBF43C}" type="pres">
      <dgm:prSet presAssocID="{8A1BC446-3CC9-485C-BC80-F4137DD84822}" presName="hierChild4" presStyleCnt="0"/>
      <dgm:spPr/>
    </dgm:pt>
    <dgm:pt modelId="{7864DA6C-097C-4A3C-A3C5-F62C5D678D3F}" type="pres">
      <dgm:prSet presAssocID="{8A1BC446-3CC9-485C-BC80-F4137DD84822}" presName="hierChild5" presStyleCnt="0"/>
      <dgm:spPr/>
    </dgm:pt>
    <dgm:pt modelId="{A6CF6EEA-49C2-4411-ADFD-9DC97222A88B}" type="pres">
      <dgm:prSet presAssocID="{F5FAF8A9-904E-440E-A769-405C4561401E}" presName="hierChild3" presStyleCnt="0"/>
      <dgm:spPr/>
    </dgm:pt>
  </dgm:ptLst>
  <dgm:cxnLst>
    <dgm:cxn modelId="{64395507-FF31-44BA-8081-4C89599954C1}" type="presOf" srcId="{E818BB62-A62C-433A-BC37-3A7431471EF5}" destId="{3107CA55-3CC1-42AE-BF5B-B74C67981FF4}" srcOrd="0" destOrd="0" presId="urn:microsoft.com/office/officeart/2005/8/layout/orgChart1"/>
    <dgm:cxn modelId="{36DBCF2C-F209-49AA-9A62-BCAFA0E2300C}" type="presOf" srcId="{8A1BC446-3CC9-485C-BC80-F4137DD84822}" destId="{424B2694-0559-41F4-9E15-ED6965A8C18B}" srcOrd="0" destOrd="0" presId="urn:microsoft.com/office/officeart/2005/8/layout/orgChart1"/>
    <dgm:cxn modelId="{E7027831-BCA8-479A-9AA9-897E1885506C}" type="presOf" srcId="{75C707B3-624C-44C4-ABA9-7FB3AF146A1F}" destId="{5EC19443-E2C4-4604-959D-D230D79D03B6}" srcOrd="0" destOrd="0" presId="urn:microsoft.com/office/officeart/2005/8/layout/orgChart1"/>
    <dgm:cxn modelId="{7DF3C439-CC1E-492B-883E-537C36760935}" type="presOf" srcId="{F5FAF8A9-904E-440E-A769-405C4561401E}" destId="{F7E46225-61EF-4C95-9F77-F5DF78813C51}" srcOrd="1" destOrd="0" presId="urn:microsoft.com/office/officeart/2005/8/layout/orgChart1"/>
    <dgm:cxn modelId="{0F3CA55F-09A7-4EF5-A59A-3AAD0462D669}" type="presOf" srcId="{01D05F2B-76AB-43ED-807E-7800DCA23822}" destId="{E299C1F0-98B8-4A92-B607-8D88586B61EF}" srcOrd="1" destOrd="0" presId="urn:microsoft.com/office/officeart/2005/8/layout/orgChart1"/>
    <dgm:cxn modelId="{A2426467-373D-4670-948F-6F80AC284B3F}" type="presOf" srcId="{F90C5175-1767-41DA-B10A-1E1C14DC33C5}" destId="{6F09D337-5536-4594-99E0-C146B0DA50DE}" srcOrd="1" destOrd="0" presId="urn:microsoft.com/office/officeart/2005/8/layout/orgChart1"/>
    <dgm:cxn modelId="{76DAD568-7087-4A41-B3A6-4EFA936BB488}" srcId="{E818BB62-A62C-433A-BC37-3A7431471EF5}" destId="{F5FAF8A9-904E-440E-A769-405C4561401E}" srcOrd="0" destOrd="0" parTransId="{BE09991D-122B-483B-8A03-2A871753389B}" sibTransId="{20B5DBD1-62D4-4F9D-AB83-6195DD05E943}"/>
    <dgm:cxn modelId="{EFC57D79-C305-45C3-B93C-C42D6EF1C45F}" type="presOf" srcId="{5A334D8C-D5DE-4DAF-A742-DEDBD0637531}" destId="{D9AF8723-3D20-41F9-B8A3-649FE79603C2}" srcOrd="0" destOrd="0" presId="urn:microsoft.com/office/officeart/2005/8/layout/orgChart1"/>
    <dgm:cxn modelId="{32A6E07C-D388-4A57-AECD-C8369FBCF304}" srcId="{F5FAF8A9-904E-440E-A769-405C4561401E}" destId="{8A1BC446-3CC9-485C-BC80-F4137DD84822}" srcOrd="3" destOrd="0" parTransId="{48E73C19-653A-4096-AE34-DC512D20D6E9}" sibTransId="{74271F79-9579-406F-A66C-B1DEF6BBDBCA}"/>
    <dgm:cxn modelId="{9BDE3784-3BBD-4C51-9BBD-D2F4346071E7}" type="presOf" srcId="{B4C49CEE-2CB5-40A7-8BDB-802493F952B0}" destId="{CCCA36C2-E6B1-45E9-A7D5-60C24C216F78}" srcOrd="1" destOrd="0" presId="urn:microsoft.com/office/officeart/2005/8/layout/orgChart1"/>
    <dgm:cxn modelId="{91BE2685-3148-44F9-A18D-0770EE897191}" type="presOf" srcId="{8A1BC446-3CC9-485C-BC80-F4137DD84822}" destId="{4015F50D-7CF4-4DA8-AEBC-BAF1D2794FB2}" srcOrd="1" destOrd="0" presId="urn:microsoft.com/office/officeart/2005/8/layout/orgChart1"/>
    <dgm:cxn modelId="{1770CD8A-7463-41E4-9FCA-85E499478F7D}" srcId="{F5FAF8A9-904E-440E-A769-405C4561401E}" destId="{01D05F2B-76AB-43ED-807E-7800DCA23822}" srcOrd="2" destOrd="0" parTransId="{75C707B3-624C-44C4-ABA9-7FB3AF146A1F}" sibTransId="{2F7CA89F-6CB3-4CBA-8DE0-5CAB5D1DDF53}"/>
    <dgm:cxn modelId="{DB71DAA3-2510-49AC-8299-D7E0A54B95EF}" type="presOf" srcId="{01D05F2B-76AB-43ED-807E-7800DCA23822}" destId="{F47338BC-724B-477D-82A3-CD2071D24B9A}" srcOrd="0" destOrd="0" presId="urn:microsoft.com/office/officeart/2005/8/layout/orgChart1"/>
    <dgm:cxn modelId="{F3A7D1A4-F1C8-495F-A209-AE5314FB65B2}" srcId="{F5FAF8A9-904E-440E-A769-405C4561401E}" destId="{F90C5175-1767-41DA-B10A-1E1C14DC33C5}" srcOrd="1" destOrd="0" parTransId="{5A334D8C-D5DE-4DAF-A742-DEDBD0637531}" sibTransId="{E1A746D0-D4BE-4108-B6C3-A950F5922375}"/>
    <dgm:cxn modelId="{694690B3-4220-4FF1-90C7-3BF0814F0827}" type="presOf" srcId="{D5E0DFCE-4657-4FE2-AE62-A6E3A8BE8BC8}" destId="{F3676F06-A9D3-4221-BC84-4B8BD763E854}" srcOrd="0" destOrd="0" presId="urn:microsoft.com/office/officeart/2005/8/layout/orgChart1"/>
    <dgm:cxn modelId="{E645E3B8-E0B5-49FC-82A8-F6BA6A4DEFC4}" type="presOf" srcId="{B4C49CEE-2CB5-40A7-8BDB-802493F952B0}" destId="{27CAF680-D117-4DA5-BB74-D8750DBEA706}" srcOrd="0" destOrd="0" presId="urn:microsoft.com/office/officeart/2005/8/layout/orgChart1"/>
    <dgm:cxn modelId="{2211E6BD-9E68-40A9-B96B-ADB4DBDED677}" type="presOf" srcId="{F5FAF8A9-904E-440E-A769-405C4561401E}" destId="{817E1F78-8490-4307-805C-F53D3FF67D2B}" srcOrd="0" destOrd="0" presId="urn:microsoft.com/office/officeart/2005/8/layout/orgChart1"/>
    <dgm:cxn modelId="{6AA239BE-0431-4C7B-A2F4-568A5391996A}" type="presOf" srcId="{48E73C19-653A-4096-AE34-DC512D20D6E9}" destId="{A32D41B8-C4E1-4BE3-BD4C-457B2CA2554F}" srcOrd="0" destOrd="0" presId="urn:microsoft.com/office/officeart/2005/8/layout/orgChart1"/>
    <dgm:cxn modelId="{A41139D0-A92B-4ED6-98C9-FBC316A4FB29}" srcId="{F5FAF8A9-904E-440E-A769-405C4561401E}" destId="{B4C49CEE-2CB5-40A7-8BDB-802493F952B0}" srcOrd="0" destOrd="0" parTransId="{D5E0DFCE-4657-4FE2-AE62-A6E3A8BE8BC8}" sibTransId="{FFB2F0B4-5B5E-42E4-9C4D-2F09ABBE9606}"/>
    <dgm:cxn modelId="{E46348D0-0E6F-42ED-8D6C-40FD5A7B4F8A}" type="presOf" srcId="{F90C5175-1767-41DA-B10A-1E1C14DC33C5}" destId="{B4A7835A-01F8-42D5-B2EA-EC67DED82C38}" srcOrd="0" destOrd="0" presId="urn:microsoft.com/office/officeart/2005/8/layout/orgChart1"/>
    <dgm:cxn modelId="{898EB004-0952-499D-9710-1A5950EED7A5}" type="presParOf" srcId="{3107CA55-3CC1-42AE-BF5B-B74C67981FF4}" destId="{49A9BD4C-83E9-4A41-AD1A-A80A5F252C9E}" srcOrd="0" destOrd="0" presId="urn:microsoft.com/office/officeart/2005/8/layout/orgChart1"/>
    <dgm:cxn modelId="{C39F7942-0C97-4E74-A253-38F12BA809EB}" type="presParOf" srcId="{49A9BD4C-83E9-4A41-AD1A-A80A5F252C9E}" destId="{D2872F4C-E4BA-4545-95A4-8944B7EF0733}" srcOrd="0" destOrd="0" presId="urn:microsoft.com/office/officeart/2005/8/layout/orgChart1"/>
    <dgm:cxn modelId="{532CEBA6-6F11-42E3-B95C-548239EAA7AC}" type="presParOf" srcId="{D2872F4C-E4BA-4545-95A4-8944B7EF0733}" destId="{817E1F78-8490-4307-805C-F53D3FF67D2B}" srcOrd="0" destOrd="0" presId="urn:microsoft.com/office/officeart/2005/8/layout/orgChart1"/>
    <dgm:cxn modelId="{2AD4313F-F4EB-42A7-A09E-15E8C32D6D4D}" type="presParOf" srcId="{D2872F4C-E4BA-4545-95A4-8944B7EF0733}" destId="{F7E46225-61EF-4C95-9F77-F5DF78813C51}" srcOrd="1" destOrd="0" presId="urn:microsoft.com/office/officeart/2005/8/layout/orgChart1"/>
    <dgm:cxn modelId="{845C74DE-C3CB-40AB-8739-9B9AF44914B0}" type="presParOf" srcId="{49A9BD4C-83E9-4A41-AD1A-A80A5F252C9E}" destId="{6A2F2D03-CE07-469A-B44F-2AC625246E75}" srcOrd="1" destOrd="0" presId="urn:microsoft.com/office/officeart/2005/8/layout/orgChart1"/>
    <dgm:cxn modelId="{FBDC3A86-FEB5-4655-B56F-49D147E8901B}" type="presParOf" srcId="{6A2F2D03-CE07-469A-B44F-2AC625246E75}" destId="{F3676F06-A9D3-4221-BC84-4B8BD763E854}" srcOrd="0" destOrd="0" presId="urn:microsoft.com/office/officeart/2005/8/layout/orgChart1"/>
    <dgm:cxn modelId="{FA6FB051-DE1A-43D0-9184-151B077B8A19}" type="presParOf" srcId="{6A2F2D03-CE07-469A-B44F-2AC625246E75}" destId="{5CE85F3B-77C8-43CA-AC7B-E941A1CD07F4}" srcOrd="1" destOrd="0" presId="urn:microsoft.com/office/officeart/2005/8/layout/orgChart1"/>
    <dgm:cxn modelId="{2BC36854-1EC7-4AD6-A14A-871EFB4AAEB5}" type="presParOf" srcId="{5CE85F3B-77C8-43CA-AC7B-E941A1CD07F4}" destId="{65C752F7-0FEE-4EC9-A959-F969B7ACBA8A}" srcOrd="0" destOrd="0" presId="urn:microsoft.com/office/officeart/2005/8/layout/orgChart1"/>
    <dgm:cxn modelId="{B626FF5A-6048-4948-903C-6743A42A055E}" type="presParOf" srcId="{65C752F7-0FEE-4EC9-A959-F969B7ACBA8A}" destId="{27CAF680-D117-4DA5-BB74-D8750DBEA706}" srcOrd="0" destOrd="0" presId="urn:microsoft.com/office/officeart/2005/8/layout/orgChart1"/>
    <dgm:cxn modelId="{F660A050-A6BC-485E-8196-ECDC9FC3AE2C}" type="presParOf" srcId="{65C752F7-0FEE-4EC9-A959-F969B7ACBA8A}" destId="{CCCA36C2-E6B1-45E9-A7D5-60C24C216F78}" srcOrd="1" destOrd="0" presId="urn:microsoft.com/office/officeart/2005/8/layout/orgChart1"/>
    <dgm:cxn modelId="{670B92BA-451A-4D3E-9D77-4827547C2915}" type="presParOf" srcId="{5CE85F3B-77C8-43CA-AC7B-E941A1CD07F4}" destId="{EBBFDCB9-573C-46B2-9A3A-415DEB46EF5B}" srcOrd="1" destOrd="0" presId="urn:microsoft.com/office/officeart/2005/8/layout/orgChart1"/>
    <dgm:cxn modelId="{7CA4B17B-C434-4665-88AE-8CD358788721}" type="presParOf" srcId="{5CE85F3B-77C8-43CA-AC7B-E941A1CD07F4}" destId="{E5406D78-F157-4EEA-B420-2A311967D9B7}" srcOrd="2" destOrd="0" presId="urn:microsoft.com/office/officeart/2005/8/layout/orgChart1"/>
    <dgm:cxn modelId="{068C414E-2F45-497A-8092-89F5E55D8FAD}" type="presParOf" srcId="{6A2F2D03-CE07-469A-B44F-2AC625246E75}" destId="{D9AF8723-3D20-41F9-B8A3-649FE79603C2}" srcOrd="2" destOrd="0" presId="urn:microsoft.com/office/officeart/2005/8/layout/orgChart1"/>
    <dgm:cxn modelId="{4736235D-C8B7-4FFB-87C8-683CF96B3D19}" type="presParOf" srcId="{6A2F2D03-CE07-469A-B44F-2AC625246E75}" destId="{E7BCF7DB-F862-4F79-9CAF-CC3DB2F55DF9}" srcOrd="3" destOrd="0" presId="urn:microsoft.com/office/officeart/2005/8/layout/orgChart1"/>
    <dgm:cxn modelId="{7584ADF1-01D3-4A10-B99D-566DEACB6324}" type="presParOf" srcId="{E7BCF7DB-F862-4F79-9CAF-CC3DB2F55DF9}" destId="{A1A1C416-D20E-44D1-81E4-7CFAB0968917}" srcOrd="0" destOrd="0" presId="urn:microsoft.com/office/officeart/2005/8/layout/orgChart1"/>
    <dgm:cxn modelId="{52E42EC9-34F6-4F20-A48E-7F02AFE0568C}" type="presParOf" srcId="{A1A1C416-D20E-44D1-81E4-7CFAB0968917}" destId="{B4A7835A-01F8-42D5-B2EA-EC67DED82C38}" srcOrd="0" destOrd="0" presId="urn:microsoft.com/office/officeart/2005/8/layout/orgChart1"/>
    <dgm:cxn modelId="{497BAEF5-2119-4B38-AC32-3B9BB44DEAFA}" type="presParOf" srcId="{A1A1C416-D20E-44D1-81E4-7CFAB0968917}" destId="{6F09D337-5536-4594-99E0-C146B0DA50DE}" srcOrd="1" destOrd="0" presId="urn:microsoft.com/office/officeart/2005/8/layout/orgChart1"/>
    <dgm:cxn modelId="{535E506A-69E3-4D4E-B5EA-E9AAF992022F}" type="presParOf" srcId="{E7BCF7DB-F862-4F79-9CAF-CC3DB2F55DF9}" destId="{BFB56DCD-9B39-40C8-A986-F53D921376AF}" srcOrd="1" destOrd="0" presId="urn:microsoft.com/office/officeart/2005/8/layout/orgChart1"/>
    <dgm:cxn modelId="{8688B2AE-5223-47AA-8944-AFBEAC47F6B4}" type="presParOf" srcId="{E7BCF7DB-F862-4F79-9CAF-CC3DB2F55DF9}" destId="{A0EDDB00-AA3E-4AEC-B06A-C4C1D957FF6C}" srcOrd="2" destOrd="0" presId="urn:microsoft.com/office/officeart/2005/8/layout/orgChart1"/>
    <dgm:cxn modelId="{12F1FC62-B5F1-4A34-91A1-62EF871518C1}" type="presParOf" srcId="{6A2F2D03-CE07-469A-B44F-2AC625246E75}" destId="{5EC19443-E2C4-4604-959D-D230D79D03B6}" srcOrd="4" destOrd="0" presId="urn:microsoft.com/office/officeart/2005/8/layout/orgChart1"/>
    <dgm:cxn modelId="{4704CDA1-A070-4228-A2C6-A1768700EFB6}" type="presParOf" srcId="{6A2F2D03-CE07-469A-B44F-2AC625246E75}" destId="{C7E3F7B3-252D-4CA7-853B-25B720425396}" srcOrd="5" destOrd="0" presId="urn:microsoft.com/office/officeart/2005/8/layout/orgChart1"/>
    <dgm:cxn modelId="{84D37CD6-8F42-4AC7-8AFD-23B1FBF35610}" type="presParOf" srcId="{C7E3F7B3-252D-4CA7-853B-25B720425396}" destId="{32DE071B-6917-4514-828F-06740567AD9B}" srcOrd="0" destOrd="0" presId="urn:microsoft.com/office/officeart/2005/8/layout/orgChart1"/>
    <dgm:cxn modelId="{6D336EA9-B03E-4FED-A36D-3F1E2588B0AD}" type="presParOf" srcId="{32DE071B-6917-4514-828F-06740567AD9B}" destId="{F47338BC-724B-477D-82A3-CD2071D24B9A}" srcOrd="0" destOrd="0" presId="urn:microsoft.com/office/officeart/2005/8/layout/orgChart1"/>
    <dgm:cxn modelId="{69F3B946-15CC-42FF-A20E-D11209D04AA6}" type="presParOf" srcId="{32DE071B-6917-4514-828F-06740567AD9B}" destId="{E299C1F0-98B8-4A92-B607-8D88586B61EF}" srcOrd="1" destOrd="0" presId="urn:microsoft.com/office/officeart/2005/8/layout/orgChart1"/>
    <dgm:cxn modelId="{241F8327-BCA4-46EB-ABBB-6253828CC87E}" type="presParOf" srcId="{C7E3F7B3-252D-4CA7-853B-25B720425396}" destId="{F42002D5-0E76-457A-B8B4-853597979DE9}" srcOrd="1" destOrd="0" presId="urn:microsoft.com/office/officeart/2005/8/layout/orgChart1"/>
    <dgm:cxn modelId="{96D44A75-3C69-41AE-ACA9-D551B7B40B1E}" type="presParOf" srcId="{C7E3F7B3-252D-4CA7-853B-25B720425396}" destId="{F34BCE6C-0CDA-4192-B169-42D2E0168912}" srcOrd="2" destOrd="0" presId="urn:microsoft.com/office/officeart/2005/8/layout/orgChart1"/>
    <dgm:cxn modelId="{CE6C1FDE-0D1C-4BD0-8CC8-07B63ADD3A8A}" type="presParOf" srcId="{6A2F2D03-CE07-469A-B44F-2AC625246E75}" destId="{A32D41B8-C4E1-4BE3-BD4C-457B2CA2554F}" srcOrd="6" destOrd="0" presId="urn:microsoft.com/office/officeart/2005/8/layout/orgChart1"/>
    <dgm:cxn modelId="{CE1A6EB8-24D7-43E0-A162-A9C57C38131E}" type="presParOf" srcId="{6A2F2D03-CE07-469A-B44F-2AC625246E75}" destId="{BC32D726-047C-4F66-ABCF-16BDCEE951CF}" srcOrd="7" destOrd="0" presId="urn:microsoft.com/office/officeart/2005/8/layout/orgChart1"/>
    <dgm:cxn modelId="{994C9185-04DD-47DD-B438-4CB7A78372A5}" type="presParOf" srcId="{BC32D726-047C-4F66-ABCF-16BDCEE951CF}" destId="{289D140A-9299-4636-AB10-68BA2045A742}" srcOrd="0" destOrd="0" presId="urn:microsoft.com/office/officeart/2005/8/layout/orgChart1"/>
    <dgm:cxn modelId="{2CE67BF6-3DBC-4A9A-A444-973F71593D3A}" type="presParOf" srcId="{289D140A-9299-4636-AB10-68BA2045A742}" destId="{424B2694-0559-41F4-9E15-ED6965A8C18B}" srcOrd="0" destOrd="0" presId="urn:microsoft.com/office/officeart/2005/8/layout/orgChart1"/>
    <dgm:cxn modelId="{CFAE8B22-F9BB-4212-AC39-140CC996D2F4}" type="presParOf" srcId="{289D140A-9299-4636-AB10-68BA2045A742}" destId="{4015F50D-7CF4-4DA8-AEBC-BAF1D2794FB2}" srcOrd="1" destOrd="0" presId="urn:microsoft.com/office/officeart/2005/8/layout/orgChart1"/>
    <dgm:cxn modelId="{AD5D5402-F3CC-4897-8BF3-BF801C919348}" type="presParOf" srcId="{BC32D726-047C-4F66-ABCF-16BDCEE951CF}" destId="{E686FAFF-04BB-408B-93C2-9DCE78FBF43C}" srcOrd="1" destOrd="0" presId="urn:microsoft.com/office/officeart/2005/8/layout/orgChart1"/>
    <dgm:cxn modelId="{0CD4E9BE-88F0-4231-8BA0-DEFB5DDCCAC9}" type="presParOf" srcId="{BC32D726-047C-4F66-ABCF-16BDCEE951CF}" destId="{7864DA6C-097C-4A3C-A3C5-F62C5D678D3F}" srcOrd="2" destOrd="0" presId="urn:microsoft.com/office/officeart/2005/8/layout/orgChart1"/>
    <dgm:cxn modelId="{6A0AE251-8FD2-40A0-9B41-9F1F7A6998CB}" type="presParOf" srcId="{49A9BD4C-83E9-4A41-AD1A-A80A5F252C9E}" destId="{A6CF6EEA-49C2-4411-ADFD-9DC97222A8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B27AD-BE44-4CE4-92F2-9B700F50B06B}">
      <dsp:nvSpPr>
        <dsp:cNvPr id="0" name=""/>
        <dsp:cNvSpPr/>
      </dsp:nvSpPr>
      <dsp:spPr>
        <a:xfrm>
          <a:off x="7391493" y="1455153"/>
          <a:ext cx="303536" cy="471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161"/>
              </a:lnTo>
              <a:lnTo>
                <a:pt x="303536" y="471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D1146-BD5E-4416-899F-10A004266A92}">
      <dsp:nvSpPr>
        <dsp:cNvPr id="0" name=""/>
        <dsp:cNvSpPr/>
      </dsp:nvSpPr>
      <dsp:spPr>
        <a:xfrm>
          <a:off x="5044487" y="593963"/>
          <a:ext cx="2889675" cy="267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93"/>
              </a:lnTo>
              <a:lnTo>
                <a:pt x="2889675" y="142493"/>
              </a:lnTo>
              <a:lnTo>
                <a:pt x="2889675" y="2672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2D70E-1402-4535-8A60-19A7988A5C95}">
      <dsp:nvSpPr>
        <dsp:cNvPr id="0" name=""/>
        <dsp:cNvSpPr/>
      </dsp:nvSpPr>
      <dsp:spPr>
        <a:xfrm>
          <a:off x="3350971" y="1455153"/>
          <a:ext cx="354842" cy="2906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6912"/>
              </a:lnTo>
              <a:lnTo>
                <a:pt x="354842" y="2906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AEA13-104B-421A-A4A2-D5B9704EB0E5}">
      <dsp:nvSpPr>
        <dsp:cNvPr id="0" name=""/>
        <dsp:cNvSpPr/>
      </dsp:nvSpPr>
      <dsp:spPr>
        <a:xfrm>
          <a:off x="3350971" y="1455153"/>
          <a:ext cx="354842" cy="2082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2193"/>
              </a:lnTo>
              <a:lnTo>
                <a:pt x="354842" y="2082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2C6CF-A7F7-44BF-8707-6D71BDA64573}">
      <dsp:nvSpPr>
        <dsp:cNvPr id="0" name=""/>
        <dsp:cNvSpPr/>
      </dsp:nvSpPr>
      <dsp:spPr>
        <a:xfrm>
          <a:off x="3350971" y="1455153"/>
          <a:ext cx="354842" cy="1257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474"/>
              </a:lnTo>
              <a:lnTo>
                <a:pt x="354842" y="1257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97B90-97B1-4440-8825-3CA540C56DEC}">
      <dsp:nvSpPr>
        <dsp:cNvPr id="0" name=""/>
        <dsp:cNvSpPr/>
      </dsp:nvSpPr>
      <dsp:spPr>
        <a:xfrm>
          <a:off x="3350971" y="1455153"/>
          <a:ext cx="354842" cy="493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661"/>
              </a:lnTo>
              <a:lnTo>
                <a:pt x="354842" y="4936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F4D0E-E5DA-43DC-A780-55E129E64862}">
      <dsp:nvSpPr>
        <dsp:cNvPr id="0" name=""/>
        <dsp:cNvSpPr/>
      </dsp:nvSpPr>
      <dsp:spPr>
        <a:xfrm>
          <a:off x="3893640" y="593963"/>
          <a:ext cx="1150846" cy="267225"/>
        </a:xfrm>
        <a:custGeom>
          <a:avLst/>
          <a:gdLst/>
          <a:ahLst/>
          <a:cxnLst/>
          <a:rect l="0" t="0" r="0" b="0"/>
          <a:pathLst>
            <a:path>
              <a:moveTo>
                <a:pt x="1150846" y="0"/>
              </a:moveTo>
              <a:lnTo>
                <a:pt x="1150846" y="142493"/>
              </a:lnTo>
              <a:lnTo>
                <a:pt x="0" y="142493"/>
              </a:lnTo>
              <a:lnTo>
                <a:pt x="0" y="2672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6C52F-E4CE-40B7-A3D1-FEE42540B986}">
      <dsp:nvSpPr>
        <dsp:cNvPr id="0" name=""/>
        <dsp:cNvSpPr/>
      </dsp:nvSpPr>
      <dsp:spPr>
        <a:xfrm>
          <a:off x="5214818" y="1455147"/>
          <a:ext cx="233329" cy="2039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534"/>
              </a:lnTo>
              <a:lnTo>
                <a:pt x="233329" y="2039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8A9A9-135B-4813-9B3B-E5F79DD907BD}">
      <dsp:nvSpPr>
        <dsp:cNvPr id="0" name=""/>
        <dsp:cNvSpPr/>
      </dsp:nvSpPr>
      <dsp:spPr>
        <a:xfrm>
          <a:off x="5214818" y="1455147"/>
          <a:ext cx="242025" cy="125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152"/>
              </a:lnTo>
              <a:lnTo>
                <a:pt x="242025" y="12551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C97B9-C6DB-433E-B43E-316AD26A915D}">
      <dsp:nvSpPr>
        <dsp:cNvPr id="0" name=""/>
        <dsp:cNvSpPr/>
      </dsp:nvSpPr>
      <dsp:spPr>
        <a:xfrm>
          <a:off x="5214818" y="1455147"/>
          <a:ext cx="242049" cy="484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977"/>
              </a:lnTo>
              <a:lnTo>
                <a:pt x="242049" y="4849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CC581-B4A0-4B94-9C75-5D7568BF6017}">
      <dsp:nvSpPr>
        <dsp:cNvPr id="0" name=""/>
        <dsp:cNvSpPr/>
      </dsp:nvSpPr>
      <dsp:spPr>
        <a:xfrm>
          <a:off x="5044487" y="593963"/>
          <a:ext cx="713000" cy="267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87"/>
              </a:lnTo>
              <a:lnTo>
                <a:pt x="713000" y="142487"/>
              </a:lnTo>
              <a:lnTo>
                <a:pt x="713000" y="267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82A75-D014-4354-AE0E-D7A9E30B013A}">
      <dsp:nvSpPr>
        <dsp:cNvPr id="0" name=""/>
        <dsp:cNvSpPr/>
      </dsp:nvSpPr>
      <dsp:spPr>
        <a:xfrm>
          <a:off x="1185486" y="1455153"/>
          <a:ext cx="299544" cy="125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8294"/>
              </a:lnTo>
              <a:lnTo>
                <a:pt x="299544" y="125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897CA-7E16-4C57-BD2D-79CE37FE6B9B}">
      <dsp:nvSpPr>
        <dsp:cNvPr id="0" name=""/>
        <dsp:cNvSpPr/>
      </dsp:nvSpPr>
      <dsp:spPr>
        <a:xfrm>
          <a:off x="1185486" y="1455153"/>
          <a:ext cx="308240" cy="52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0532"/>
              </a:lnTo>
              <a:lnTo>
                <a:pt x="308240" y="52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C1AEF-E434-466E-B903-5BDCEE388DAF}">
      <dsp:nvSpPr>
        <dsp:cNvPr id="0" name=""/>
        <dsp:cNvSpPr/>
      </dsp:nvSpPr>
      <dsp:spPr>
        <a:xfrm>
          <a:off x="1728155" y="593963"/>
          <a:ext cx="3316331" cy="267225"/>
        </a:xfrm>
        <a:custGeom>
          <a:avLst/>
          <a:gdLst/>
          <a:ahLst/>
          <a:cxnLst/>
          <a:rect l="0" t="0" r="0" b="0"/>
          <a:pathLst>
            <a:path>
              <a:moveTo>
                <a:pt x="3316331" y="0"/>
              </a:moveTo>
              <a:lnTo>
                <a:pt x="3316331" y="142493"/>
              </a:lnTo>
              <a:lnTo>
                <a:pt x="0" y="142493"/>
              </a:lnTo>
              <a:lnTo>
                <a:pt x="0" y="2672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916A-EE9F-4734-B512-F4A670F63973}">
      <dsp:nvSpPr>
        <dsp:cNvPr id="0" name=""/>
        <dsp:cNvSpPr/>
      </dsp:nvSpPr>
      <dsp:spPr>
        <a:xfrm>
          <a:off x="4450523" y="0"/>
          <a:ext cx="1187927" cy="593963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乒乓</a:t>
          </a:r>
        </a:p>
      </dsp:txBody>
      <dsp:txXfrm>
        <a:off x="4450523" y="0"/>
        <a:ext cx="1187927" cy="593963"/>
      </dsp:txXfrm>
    </dsp:sp>
    <dsp:sp modelId="{C406F0E4-B273-42FA-AF10-9CDC6CAD936C}">
      <dsp:nvSpPr>
        <dsp:cNvPr id="0" name=""/>
        <dsp:cNvSpPr/>
      </dsp:nvSpPr>
      <dsp:spPr>
        <a:xfrm>
          <a:off x="1049819" y="861189"/>
          <a:ext cx="1356672" cy="59396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RULE</a:t>
          </a:r>
          <a:r>
            <a:rPr lang="zh-TW" altLang="en-US" sz="1600" kern="1200" dirty="0"/>
            <a:t> </a:t>
          </a:r>
          <a:r>
            <a:rPr lang="en-US" altLang="zh-TW" sz="1600" kern="1200" dirty="0"/>
            <a:t>BASE</a:t>
          </a:r>
          <a:endParaRPr lang="zh-TW" altLang="en-US" sz="1600" kern="1200" dirty="0"/>
        </a:p>
      </dsp:txBody>
      <dsp:txXfrm>
        <a:off x="1049819" y="861189"/>
        <a:ext cx="1356672" cy="593963"/>
      </dsp:txXfrm>
    </dsp:sp>
    <dsp:sp modelId="{DCF4F1A7-61A3-42FA-89FA-C28E054FF31E}">
      <dsp:nvSpPr>
        <dsp:cNvPr id="0" name=""/>
        <dsp:cNvSpPr/>
      </dsp:nvSpPr>
      <dsp:spPr>
        <a:xfrm>
          <a:off x="1493727" y="1688058"/>
          <a:ext cx="1252313" cy="57525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遊戲規則</a:t>
          </a:r>
        </a:p>
      </dsp:txBody>
      <dsp:txXfrm>
        <a:off x="1493727" y="1688058"/>
        <a:ext cx="1252313" cy="575253"/>
      </dsp:txXfrm>
    </dsp:sp>
    <dsp:sp modelId="{246F850C-7344-4751-83EA-B676792FC27A}">
      <dsp:nvSpPr>
        <dsp:cNvPr id="0" name=""/>
        <dsp:cNvSpPr/>
      </dsp:nvSpPr>
      <dsp:spPr>
        <a:xfrm>
          <a:off x="1485031" y="2425820"/>
          <a:ext cx="1252313" cy="57525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規劃有效</a:t>
          </a:r>
          <a:r>
            <a:rPr lang="en-US" altLang="zh-TW" sz="1600" kern="1200" dirty="0"/>
            <a:t>RULE</a:t>
          </a:r>
          <a:endParaRPr lang="zh-TW" altLang="en-US" sz="1600" kern="1200" dirty="0"/>
        </a:p>
      </dsp:txBody>
      <dsp:txXfrm>
        <a:off x="1485031" y="2425820"/>
        <a:ext cx="1252313" cy="575253"/>
      </dsp:txXfrm>
    </dsp:sp>
    <dsp:sp modelId="{B27BA26D-4341-4316-8BC8-ADF597F0491E}">
      <dsp:nvSpPr>
        <dsp:cNvPr id="0" name=""/>
        <dsp:cNvSpPr/>
      </dsp:nvSpPr>
      <dsp:spPr>
        <a:xfrm>
          <a:off x="5079150" y="861183"/>
          <a:ext cx="1356672" cy="59396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測試</a:t>
          </a:r>
        </a:p>
      </dsp:txBody>
      <dsp:txXfrm>
        <a:off x="5079150" y="861183"/>
        <a:ext cx="1356672" cy="593963"/>
      </dsp:txXfrm>
    </dsp:sp>
    <dsp:sp modelId="{E58D21B8-778A-4F06-A321-79CC8729C358}">
      <dsp:nvSpPr>
        <dsp:cNvPr id="0" name=""/>
        <dsp:cNvSpPr/>
      </dsp:nvSpPr>
      <dsp:spPr>
        <a:xfrm>
          <a:off x="5456867" y="1652497"/>
          <a:ext cx="1252313" cy="57525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訓練結果</a:t>
          </a:r>
        </a:p>
      </dsp:txBody>
      <dsp:txXfrm>
        <a:off x="5456867" y="1652497"/>
        <a:ext cx="1252313" cy="575253"/>
      </dsp:txXfrm>
    </dsp:sp>
    <dsp:sp modelId="{714C17DD-5D7F-4E8F-9C00-8A43463D8DA9}">
      <dsp:nvSpPr>
        <dsp:cNvPr id="0" name=""/>
        <dsp:cNvSpPr/>
      </dsp:nvSpPr>
      <dsp:spPr>
        <a:xfrm>
          <a:off x="5456843" y="2422672"/>
          <a:ext cx="1252313" cy="57525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儲存有效</a:t>
          </a:r>
          <a:endParaRPr lang="en-US" altLang="zh-TW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pickle</a:t>
          </a:r>
          <a:endParaRPr lang="zh-TW" altLang="en-US" sz="1600" kern="1200" dirty="0"/>
        </a:p>
      </dsp:txBody>
      <dsp:txXfrm>
        <a:off x="5456843" y="2422672"/>
        <a:ext cx="1252313" cy="575253"/>
      </dsp:txXfrm>
    </dsp:sp>
    <dsp:sp modelId="{2357FE47-DA42-4117-A2D9-FEA34853BFFC}">
      <dsp:nvSpPr>
        <dsp:cNvPr id="0" name=""/>
        <dsp:cNvSpPr/>
      </dsp:nvSpPr>
      <dsp:spPr>
        <a:xfrm>
          <a:off x="5448147" y="3207055"/>
          <a:ext cx="1252313" cy="57525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再次訓練</a:t>
          </a:r>
        </a:p>
      </dsp:txBody>
      <dsp:txXfrm>
        <a:off x="5448147" y="3207055"/>
        <a:ext cx="1252313" cy="575253"/>
      </dsp:txXfrm>
    </dsp:sp>
    <dsp:sp modelId="{14B970C3-3AEE-403F-B047-A15F7AA6801C}">
      <dsp:nvSpPr>
        <dsp:cNvPr id="0" name=""/>
        <dsp:cNvSpPr/>
      </dsp:nvSpPr>
      <dsp:spPr>
        <a:xfrm>
          <a:off x="3215304" y="861189"/>
          <a:ext cx="1356672" cy="59396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訓練</a:t>
          </a:r>
        </a:p>
      </dsp:txBody>
      <dsp:txXfrm>
        <a:off x="3215304" y="861189"/>
        <a:ext cx="1356672" cy="593963"/>
      </dsp:txXfrm>
    </dsp:sp>
    <dsp:sp modelId="{268FAB6C-73EF-43DE-985E-1D4BB0CCD687}">
      <dsp:nvSpPr>
        <dsp:cNvPr id="0" name=""/>
        <dsp:cNvSpPr/>
      </dsp:nvSpPr>
      <dsp:spPr>
        <a:xfrm>
          <a:off x="3705814" y="1661187"/>
          <a:ext cx="1252313" cy="57525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隨機發球位置</a:t>
          </a:r>
        </a:p>
      </dsp:txBody>
      <dsp:txXfrm>
        <a:off x="3705814" y="1661187"/>
        <a:ext cx="1252313" cy="575253"/>
      </dsp:txXfrm>
    </dsp:sp>
    <dsp:sp modelId="{6828F971-DC77-44F4-A5F8-329C3CA29A67}">
      <dsp:nvSpPr>
        <dsp:cNvPr id="0" name=""/>
        <dsp:cNvSpPr/>
      </dsp:nvSpPr>
      <dsp:spPr>
        <a:xfrm>
          <a:off x="3705814" y="2425000"/>
          <a:ext cx="1252313" cy="57525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不同發球方向</a:t>
          </a:r>
        </a:p>
      </dsp:txBody>
      <dsp:txXfrm>
        <a:off x="3705814" y="2425000"/>
        <a:ext cx="1252313" cy="575253"/>
      </dsp:txXfrm>
    </dsp:sp>
    <dsp:sp modelId="{2D0C1FCF-6FFD-4F1A-94B8-02007FE3AE19}">
      <dsp:nvSpPr>
        <dsp:cNvPr id="0" name=""/>
        <dsp:cNvSpPr/>
      </dsp:nvSpPr>
      <dsp:spPr>
        <a:xfrm>
          <a:off x="3705814" y="3249719"/>
          <a:ext cx="1252313" cy="57525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剔除無效資料</a:t>
          </a:r>
        </a:p>
      </dsp:txBody>
      <dsp:txXfrm>
        <a:off x="3705814" y="3249719"/>
        <a:ext cx="1252313" cy="575253"/>
      </dsp:txXfrm>
    </dsp:sp>
    <dsp:sp modelId="{9E2DF07B-6C66-4DBC-8DCA-1E84C5B0111A}">
      <dsp:nvSpPr>
        <dsp:cNvPr id="0" name=""/>
        <dsp:cNvSpPr/>
      </dsp:nvSpPr>
      <dsp:spPr>
        <a:xfrm>
          <a:off x="3705814" y="4074438"/>
          <a:ext cx="1252313" cy="57525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SVM</a:t>
          </a:r>
          <a:r>
            <a:rPr lang="zh-TW" altLang="en-US" sz="1600" kern="1200" dirty="0"/>
            <a:t>訓練</a:t>
          </a:r>
        </a:p>
      </dsp:txBody>
      <dsp:txXfrm>
        <a:off x="3705814" y="4074438"/>
        <a:ext cx="1252313" cy="575253"/>
      </dsp:txXfrm>
    </dsp:sp>
    <dsp:sp modelId="{590B81F4-6DD9-4488-A66E-DF6C8397911B}">
      <dsp:nvSpPr>
        <dsp:cNvPr id="0" name=""/>
        <dsp:cNvSpPr/>
      </dsp:nvSpPr>
      <dsp:spPr>
        <a:xfrm>
          <a:off x="7255826" y="861189"/>
          <a:ext cx="1356672" cy="59396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比賽</a:t>
          </a:r>
        </a:p>
      </dsp:txBody>
      <dsp:txXfrm>
        <a:off x="7255826" y="861189"/>
        <a:ext cx="1356672" cy="593963"/>
      </dsp:txXfrm>
    </dsp:sp>
    <dsp:sp modelId="{3ADC66C6-0479-4733-A29F-C4CC5FF2FD0B}">
      <dsp:nvSpPr>
        <dsp:cNvPr id="0" name=""/>
        <dsp:cNvSpPr/>
      </dsp:nvSpPr>
      <dsp:spPr>
        <a:xfrm>
          <a:off x="7695029" y="1638687"/>
          <a:ext cx="1252313" cy="57525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結果</a:t>
          </a:r>
        </a:p>
      </dsp:txBody>
      <dsp:txXfrm>
        <a:off x="7695029" y="1638687"/>
        <a:ext cx="1252313" cy="575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D41B8-C4E1-4BE3-BD4C-457B2CA2554F}">
      <dsp:nvSpPr>
        <dsp:cNvPr id="0" name=""/>
        <dsp:cNvSpPr/>
      </dsp:nvSpPr>
      <dsp:spPr>
        <a:xfrm>
          <a:off x="5029199" y="1797779"/>
          <a:ext cx="3938900" cy="455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70"/>
              </a:lnTo>
              <a:lnTo>
                <a:pt x="3938900" y="227870"/>
              </a:lnTo>
              <a:lnTo>
                <a:pt x="3938900" y="455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19443-E2C4-4604-959D-D230D79D03B6}">
      <dsp:nvSpPr>
        <dsp:cNvPr id="0" name=""/>
        <dsp:cNvSpPr/>
      </dsp:nvSpPr>
      <dsp:spPr>
        <a:xfrm>
          <a:off x="5029199" y="1797779"/>
          <a:ext cx="1312966" cy="455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70"/>
              </a:lnTo>
              <a:lnTo>
                <a:pt x="1312966" y="227870"/>
              </a:lnTo>
              <a:lnTo>
                <a:pt x="1312966" y="455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8723-3D20-41F9-B8A3-649FE79603C2}">
      <dsp:nvSpPr>
        <dsp:cNvPr id="0" name=""/>
        <dsp:cNvSpPr/>
      </dsp:nvSpPr>
      <dsp:spPr>
        <a:xfrm>
          <a:off x="3716233" y="1797779"/>
          <a:ext cx="1312966" cy="455740"/>
        </a:xfrm>
        <a:custGeom>
          <a:avLst/>
          <a:gdLst/>
          <a:ahLst/>
          <a:cxnLst/>
          <a:rect l="0" t="0" r="0" b="0"/>
          <a:pathLst>
            <a:path>
              <a:moveTo>
                <a:pt x="1312966" y="0"/>
              </a:moveTo>
              <a:lnTo>
                <a:pt x="1312966" y="227870"/>
              </a:lnTo>
              <a:lnTo>
                <a:pt x="0" y="227870"/>
              </a:lnTo>
              <a:lnTo>
                <a:pt x="0" y="455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76F06-A9D3-4221-BC84-4B8BD763E854}">
      <dsp:nvSpPr>
        <dsp:cNvPr id="0" name=""/>
        <dsp:cNvSpPr/>
      </dsp:nvSpPr>
      <dsp:spPr>
        <a:xfrm>
          <a:off x="1090299" y="1797779"/>
          <a:ext cx="3938900" cy="455740"/>
        </a:xfrm>
        <a:custGeom>
          <a:avLst/>
          <a:gdLst/>
          <a:ahLst/>
          <a:cxnLst/>
          <a:rect l="0" t="0" r="0" b="0"/>
          <a:pathLst>
            <a:path>
              <a:moveTo>
                <a:pt x="3938900" y="0"/>
              </a:moveTo>
              <a:lnTo>
                <a:pt x="3938900" y="227870"/>
              </a:lnTo>
              <a:lnTo>
                <a:pt x="0" y="227870"/>
              </a:lnTo>
              <a:lnTo>
                <a:pt x="0" y="455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E1F78-8490-4307-805C-F53D3FF67D2B}">
      <dsp:nvSpPr>
        <dsp:cNvPr id="0" name=""/>
        <dsp:cNvSpPr/>
      </dsp:nvSpPr>
      <dsp:spPr>
        <a:xfrm>
          <a:off x="3944103" y="712683"/>
          <a:ext cx="2170193" cy="108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/>
            <a:t>PINGPONG</a:t>
          </a:r>
          <a:r>
            <a:rPr lang="zh-TW" altLang="en-US" sz="3100" kern="1200" dirty="0"/>
            <a:t>訓練</a:t>
          </a:r>
        </a:p>
      </dsp:txBody>
      <dsp:txXfrm>
        <a:off x="3944103" y="712683"/>
        <a:ext cx="2170193" cy="1085096"/>
      </dsp:txXfrm>
    </dsp:sp>
    <dsp:sp modelId="{27CAF680-D117-4DA5-BB74-D8750DBEA706}">
      <dsp:nvSpPr>
        <dsp:cNvPr id="0" name=""/>
        <dsp:cNvSpPr/>
      </dsp:nvSpPr>
      <dsp:spPr>
        <a:xfrm>
          <a:off x="5202" y="2253520"/>
          <a:ext cx="2170193" cy="108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隨機發球位置</a:t>
          </a:r>
        </a:p>
      </dsp:txBody>
      <dsp:txXfrm>
        <a:off x="5202" y="2253520"/>
        <a:ext cx="2170193" cy="1085096"/>
      </dsp:txXfrm>
    </dsp:sp>
    <dsp:sp modelId="{B4A7835A-01F8-42D5-B2EA-EC67DED82C38}">
      <dsp:nvSpPr>
        <dsp:cNvPr id="0" name=""/>
        <dsp:cNvSpPr/>
      </dsp:nvSpPr>
      <dsp:spPr>
        <a:xfrm>
          <a:off x="2631136" y="2253520"/>
          <a:ext cx="2170193" cy="108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不同發球方向</a:t>
          </a:r>
        </a:p>
      </dsp:txBody>
      <dsp:txXfrm>
        <a:off x="2631136" y="2253520"/>
        <a:ext cx="2170193" cy="1085096"/>
      </dsp:txXfrm>
    </dsp:sp>
    <dsp:sp modelId="{F47338BC-724B-477D-82A3-CD2071D24B9A}">
      <dsp:nvSpPr>
        <dsp:cNvPr id="0" name=""/>
        <dsp:cNvSpPr/>
      </dsp:nvSpPr>
      <dsp:spPr>
        <a:xfrm>
          <a:off x="5257070" y="2253520"/>
          <a:ext cx="2170193" cy="108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剔除無效資料</a:t>
          </a:r>
        </a:p>
      </dsp:txBody>
      <dsp:txXfrm>
        <a:off x="5257070" y="2253520"/>
        <a:ext cx="2170193" cy="1085096"/>
      </dsp:txXfrm>
    </dsp:sp>
    <dsp:sp modelId="{424B2694-0559-41F4-9E15-ED6965A8C18B}">
      <dsp:nvSpPr>
        <dsp:cNvPr id="0" name=""/>
        <dsp:cNvSpPr/>
      </dsp:nvSpPr>
      <dsp:spPr>
        <a:xfrm>
          <a:off x="7883003" y="2253520"/>
          <a:ext cx="2170193" cy="108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/>
            <a:t>SVM</a:t>
          </a:r>
          <a:r>
            <a:rPr lang="zh-TW" altLang="en-US" sz="3100" kern="1200" dirty="0"/>
            <a:t>訓練</a:t>
          </a:r>
        </a:p>
      </dsp:txBody>
      <dsp:txXfrm>
        <a:off x="7883003" y="2253520"/>
        <a:ext cx="2170193" cy="1085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02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9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07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7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9FD8763-497C-4467-AE4C-7E5C70F6B62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8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83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7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2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9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94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763-497C-4467-AE4C-7E5C70F6B62C}" type="datetimeFigureOut">
              <a:rPr lang="zh-TW" altLang="en-US" smtClean="0"/>
              <a:t>2020/1/8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33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9FD8763-497C-4467-AE4C-7E5C70F6B62C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C86BA84-1E85-4023-9D79-5AA3D786A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76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6746" y="2039649"/>
            <a:ext cx="9164782" cy="1527897"/>
          </a:xfrm>
        </p:spPr>
        <p:txBody>
          <a:bodyPr/>
          <a:lstStyle/>
          <a:p>
            <a:r>
              <a:rPr lang="zh-TW" altLang="en-US" sz="4400" b="1"/>
              <a:t>乒乓球專案</a:t>
            </a:r>
            <a:r>
              <a:rPr lang="zh-TW" altLang="en-US" sz="4400" b="1" dirty="0"/>
              <a:t>管理</a:t>
            </a:r>
            <a:endParaRPr lang="zh-TW" altLang="en-US" sz="1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97528" y="4241222"/>
            <a:ext cx="9144000" cy="1847850"/>
          </a:xfrm>
        </p:spPr>
        <p:txBody>
          <a:bodyPr>
            <a:normAutofit/>
          </a:bodyPr>
          <a:lstStyle/>
          <a:p>
            <a:pPr algn="l"/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教授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班級：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電子碩士班一甲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學號：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Ｆ１０７１１２１１９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姓名：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楊宗益</a:t>
            </a:r>
          </a:p>
        </p:txBody>
      </p:sp>
    </p:spTree>
    <p:extLst>
      <p:ext uri="{BB962C8B-B14F-4D97-AF65-F5344CB8AC3E}">
        <p14:creationId xmlns:p14="http://schemas.microsoft.com/office/powerpoint/2010/main" val="31351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9DA15-986B-4D97-979D-FA7BC8EC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9D084-617F-4D32-94CA-B87D313C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DC337-83F8-4F5E-BF70-EA319463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摘要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346EBB-9D77-45CF-B0A2-F01462FB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學習機械學習並拿到學分，打乒乓要贏才可以確保拿到學分，並且透過勝利方程式來學習此課程。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985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4875" y="1743075"/>
            <a:ext cx="10868025" cy="4838700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需求</a:t>
            </a:r>
            <a:endParaRPr lang="en-US" altLang="zh-TW" sz="2800" b="1" dirty="0"/>
          </a:p>
          <a:p>
            <a:r>
              <a:rPr lang="zh-TW" altLang="en-US" sz="2800" b="1" dirty="0"/>
              <a:t>分析</a:t>
            </a:r>
            <a:endParaRPr lang="en-US" altLang="zh-TW" sz="2800" b="1" dirty="0"/>
          </a:p>
          <a:p>
            <a:pPr lvl="1"/>
            <a:r>
              <a:rPr lang="zh-TW" altLang="en-US" sz="2000" b="1" dirty="0"/>
              <a:t>遊戲功能分析</a:t>
            </a:r>
            <a:endParaRPr lang="en-US" altLang="zh-TW" sz="2000" b="1" dirty="0"/>
          </a:p>
          <a:p>
            <a:pPr lvl="1"/>
            <a:r>
              <a:rPr lang="zh-TW" altLang="en-US" sz="2000" b="1" dirty="0"/>
              <a:t>遊戲流程分析</a:t>
            </a:r>
            <a:endParaRPr lang="en-US" altLang="zh-TW" sz="2000" b="1" dirty="0"/>
          </a:p>
          <a:p>
            <a:pPr lvl="1"/>
            <a:r>
              <a:rPr lang="zh-TW" altLang="en-US" sz="2000" b="1" dirty="0"/>
              <a:t>乒乓專案分析</a:t>
            </a:r>
            <a:endParaRPr lang="en-US" altLang="zh-TW" sz="2000" b="1" dirty="0"/>
          </a:p>
          <a:p>
            <a:r>
              <a:rPr lang="zh-TW" altLang="en-US" sz="2800" b="1" dirty="0"/>
              <a:t>設計</a:t>
            </a:r>
            <a:r>
              <a:rPr lang="zh-TW" altLang="en-US" sz="2000" b="1" dirty="0"/>
              <a:t> </a:t>
            </a:r>
            <a:endParaRPr lang="en-US" altLang="zh-TW" sz="2000" b="1" dirty="0"/>
          </a:p>
          <a:p>
            <a:r>
              <a:rPr lang="zh-TW" altLang="en-US" sz="2800" b="1" dirty="0"/>
              <a:t>執行</a:t>
            </a:r>
            <a:endParaRPr lang="en-US" altLang="zh-TW" sz="2800" b="1" dirty="0"/>
          </a:p>
          <a:p>
            <a:r>
              <a:rPr lang="zh-TW" altLang="en-US" sz="2800" b="1" dirty="0"/>
              <a:t>驗證</a:t>
            </a:r>
          </a:p>
        </p:txBody>
      </p:sp>
    </p:spTree>
    <p:extLst>
      <p:ext uri="{BB962C8B-B14F-4D97-AF65-F5344CB8AC3E}">
        <p14:creationId xmlns:p14="http://schemas.microsoft.com/office/powerpoint/2010/main" val="29608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98177-4B5C-43C7-846A-67953CAB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需求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D893DB0-4100-47BA-A73D-3BDBFB48AD60}"/>
              </a:ext>
            </a:extLst>
          </p:cNvPr>
          <p:cNvSpPr/>
          <p:nvPr/>
        </p:nvSpPr>
        <p:spPr>
          <a:xfrm>
            <a:off x="1069848" y="2240456"/>
            <a:ext cx="6041166" cy="1225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/>
              <a:t>功能需求</a:t>
            </a:r>
            <a:endParaRPr lang="en-US" altLang="zh-TW" sz="3200" b="1" dirty="0"/>
          </a:p>
          <a:p>
            <a:pPr lvl="2"/>
            <a:r>
              <a:rPr lang="zh-TW" altLang="en-US" sz="2000" dirty="0"/>
              <a:t>在速度</a:t>
            </a:r>
            <a:r>
              <a:rPr lang="en-US" altLang="zh-TW" sz="2000" dirty="0"/>
              <a:t>40</a:t>
            </a:r>
            <a:r>
              <a:rPr lang="zh-TW" altLang="en-US" sz="2000" dirty="0"/>
              <a:t>下</a:t>
            </a:r>
            <a:endParaRPr lang="en-US" altLang="zh-TW" sz="2000" dirty="0"/>
          </a:p>
          <a:p>
            <a:pPr lvl="2"/>
            <a:r>
              <a:rPr lang="zh-TW" altLang="en-US" sz="2000" dirty="0"/>
              <a:t>利用</a:t>
            </a:r>
            <a:r>
              <a:rPr lang="en-US" altLang="zh-TW" sz="2000" dirty="0"/>
              <a:t>SVM</a:t>
            </a:r>
            <a:r>
              <a:rPr lang="zh-TW" altLang="en-US" sz="2000" dirty="0"/>
              <a:t>來打贏比賽</a:t>
            </a:r>
            <a:endParaRPr lang="en-US" altLang="zh-TW" sz="20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2EE8F21-98FB-482F-86F8-9E26990859F5}"/>
              </a:ext>
            </a:extLst>
          </p:cNvPr>
          <p:cNvSpPr/>
          <p:nvPr/>
        </p:nvSpPr>
        <p:spPr>
          <a:xfrm>
            <a:off x="1069848" y="3738654"/>
            <a:ext cx="6041166" cy="23683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/>
              <a:t>介面需求</a:t>
            </a:r>
            <a:endParaRPr lang="en-US" altLang="zh-TW" sz="3200" b="1" dirty="0"/>
          </a:p>
          <a:p>
            <a:pPr lvl="1"/>
            <a:r>
              <a:rPr lang="zh-TW" altLang="en-US" sz="2800" b="1" dirty="0"/>
              <a:t>內部需求</a:t>
            </a:r>
            <a:endParaRPr lang="en-US" altLang="zh-TW" sz="2800" b="1" dirty="0"/>
          </a:p>
          <a:p>
            <a:pPr lvl="2"/>
            <a:r>
              <a:rPr lang="zh-TW" altLang="en-US" sz="2000" dirty="0"/>
              <a:t>用多筆</a:t>
            </a:r>
            <a:r>
              <a:rPr lang="en-US" altLang="zh-TW" sz="2000" dirty="0"/>
              <a:t>pickle</a:t>
            </a:r>
            <a:r>
              <a:rPr lang="zh-TW" altLang="en-US" sz="2000" dirty="0"/>
              <a:t>檔判斷球掉落的位置</a:t>
            </a:r>
            <a:endParaRPr lang="en-US" altLang="zh-TW" sz="2000" dirty="0"/>
          </a:p>
          <a:p>
            <a:pPr lvl="2"/>
            <a:endParaRPr lang="en-US" altLang="zh-TW" sz="1050" dirty="0"/>
          </a:p>
          <a:p>
            <a:pPr lvl="1"/>
            <a:r>
              <a:rPr lang="zh-TW" altLang="en-US" sz="2800" b="1" dirty="0"/>
              <a:t>外部需求</a:t>
            </a:r>
            <a:endParaRPr lang="en-US" altLang="zh-TW" sz="2800" b="1" dirty="0"/>
          </a:p>
          <a:p>
            <a:pPr lvl="2"/>
            <a:r>
              <a:rPr lang="zh-TW" altLang="en-US" sz="2000" dirty="0"/>
              <a:t>移動平板將球打回去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2301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A18C2-F048-4B01-BD02-564CDDE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b="1" dirty="0"/>
              <a:t>分析</a:t>
            </a:r>
            <a:r>
              <a:rPr lang="en-US" altLang="zh-TW" b="1" dirty="0"/>
              <a:t>-</a:t>
            </a:r>
            <a:r>
              <a:rPr lang="zh-TW" altLang="en-US" sz="4000" b="1" dirty="0"/>
              <a:t>遊戲功能分析</a:t>
            </a:r>
            <a:endParaRPr lang="zh-TW" alt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23F0F9-6A13-4149-8353-EC45BFA3E0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449" y="389254"/>
            <a:ext cx="2764875" cy="646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D7E810A-2A87-4EAB-853E-19844C1A4662}"/>
              </a:ext>
            </a:extLst>
          </p:cNvPr>
          <p:cNvCxnSpPr>
            <a:cxnSpLocks/>
          </p:cNvCxnSpPr>
          <p:nvPr/>
        </p:nvCxnSpPr>
        <p:spPr>
          <a:xfrm>
            <a:off x="10777489" y="807868"/>
            <a:ext cx="0" cy="605013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56B8D5F-AF0A-460A-AFA3-D432BFBC61E3}"/>
              </a:ext>
            </a:extLst>
          </p:cNvPr>
          <p:cNvCxnSpPr>
            <a:cxnSpLocks/>
          </p:cNvCxnSpPr>
          <p:nvPr/>
        </p:nvCxnSpPr>
        <p:spPr>
          <a:xfrm>
            <a:off x="7870570" y="1066800"/>
            <a:ext cx="276487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519DC28-7858-4CA8-87AF-35D79CB7AC36}"/>
              </a:ext>
            </a:extLst>
          </p:cNvPr>
          <p:cNvSpPr txBox="1"/>
          <p:nvPr/>
        </p:nvSpPr>
        <p:spPr>
          <a:xfrm>
            <a:off x="10833018" y="1267417"/>
            <a:ext cx="122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場景大小：</a:t>
            </a:r>
            <a:r>
              <a:rPr lang="en-US" altLang="zh-TW" dirty="0"/>
              <a:t>200 x 500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40512ED-D0A7-4515-946D-0653073A2F83}"/>
              </a:ext>
            </a:extLst>
          </p:cNvPr>
          <p:cNvCxnSpPr>
            <a:cxnSpLocks/>
          </p:cNvCxnSpPr>
          <p:nvPr/>
        </p:nvCxnSpPr>
        <p:spPr>
          <a:xfrm flipV="1">
            <a:off x="7489098" y="4947542"/>
            <a:ext cx="1229618" cy="129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DACBDD2-9578-4916-9DD7-3C3A8B707C52}"/>
              </a:ext>
            </a:extLst>
          </p:cNvPr>
          <p:cNvSpPr txBox="1"/>
          <p:nvPr/>
        </p:nvSpPr>
        <p:spPr>
          <a:xfrm>
            <a:off x="6737121" y="4624376"/>
            <a:ext cx="9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球大小： </a:t>
            </a:r>
            <a:r>
              <a:rPr lang="en-US" altLang="zh-TW" dirty="0"/>
              <a:t>5 x 5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09F3DD1-C690-469E-ABFA-C97B0A01EF78}"/>
              </a:ext>
            </a:extLst>
          </p:cNvPr>
          <p:cNvSpPr txBox="1"/>
          <p:nvPr/>
        </p:nvSpPr>
        <p:spPr>
          <a:xfrm>
            <a:off x="9490225" y="5757744"/>
            <a:ext cx="160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大小 </a:t>
            </a:r>
            <a:r>
              <a:rPr lang="en-US" altLang="zh-TW" sz="1600" b="1" dirty="0">
                <a:solidFill>
                  <a:srgbClr val="FF0000"/>
                </a:solidFill>
              </a:rPr>
              <a:t>40 x 30</a:t>
            </a:r>
            <a:r>
              <a:rPr lang="zh-TW" altLang="en-US" sz="1600" b="1" dirty="0">
                <a:solidFill>
                  <a:srgbClr val="FF0000"/>
                </a:solidFill>
              </a:rPr>
              <a:t> 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n-US" altLang="zh-TW" sz="1600" b="1" dirty="0">
                <a:solidFill>
                  <a:srgbClr val="FF0000"/>
                </a:solidFill>
              </a:rPr>
              <a:t>(80, 420)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EF54E2-3E85-49C9-9117-409A5E30FA45}"/>
              </a:ext>
            </a:extLst>
          </p:cNvPr>
          <p:cNvSpPr txBox="1"/>
          <p:nvPr/>
        </p:nvSpPr>
        <p:spPr>
          <a:xfrm>
            <a:off x="9490224" y="1264810"/>
            <a:ext cx="160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大小 </a:t>
            </a:r>
            <a:r>
              <a:rPr lang="en-US" altLang="zh-TW" sz="1600" b="1" dirty="0">
                <a:solidFill>
                  <a:srgbClr val="FF0000"/>
                </a:solidFill>
              </a:rPr>
              <a:t>40 x 30</a:t>
            </a:r>
            <a:r>
              <a:rPr lang="zh-TW" altLang="en-US" sz="1600" b="1" dirty="0">
                <a:solidFill>
                  <a:srgbClr val="FF0000"/>
                </a:solidFill>
              </a:rPr>
              <a:t> 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en-US" altLang="zh-TW" sz="1600" b="1" dirty="0">
                <a:solidFill>
                  <a:srgbClr val="FF0000"/>
                </a:solidFill>
              </a:rPr>
              <a:t>(80, 50)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F0D6F68-0448-475D-A55B-5A03F9CBB34D}"/>
              </a:ext>
            </a:extLst>
          </p:cNvPr>
          <p:cNvSpPr txBox="1"/>
          <p:nvPr/>
        </p:nvSpPr>
        <p:spPr>
          <a:xfrm>
            <a:off x="8826878" y="5754314"/>
            <a:ext cx="83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FF00"/>
                </a:solidFill>
              </a:rPr>
              <a:t>●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9ADEC3-532B-46E2-B140-4815E20EE3C7}"/>
              </a:ext>
            </a:extLst>
          </p:cNvPr>
          <p:cNvSpPr txBox="1"/>
          <p:nvPr/>
        </p:nvSpPr>
        <p:spPr>
          <a:xfrm>
            <a:off x="8826877" y="1236217"/>
            <a:ext cx="83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FF00"/>
                </a:solidFill>
              </a:rPr>
              <a:t>●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34799AF-75C5-431F-B8DB-17AC0A3FCDC4}"/>
              </a:ext>
            </a:extLst>
          </p:cNvPr>
          <p:cNvSpPr txBox="1"/>
          <p:nvPr/>
        </p:nvSpPr>
        <p:spPr>
          <a:xfrm>
            <a:off x="9254880" y="4873841"/>
            <a:ext cx="83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C000"/>
                </a:solidFill>
              </a:rPr>
              <a:t>●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D765721-D312-4009-ACDE-C4611E4B2DFE}"/>
              </a:ext>
            </a:extLst>
          </p:cNvPr>
          <p:cNvSpPr txBox="1"/>
          <p:nvPr/>
        </p:nvSpPr>
        <p:spPr>
          <a:xfrm>
            <a:off x="8926012" y="2153485"/>
            <a:ext cx="83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C000"/>
                </a:solidFill>
              </a:rPr>
              <a:t>●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F283A76-F37E-4868-9485-C66DC10BAEAE}"/>
              </a:ext>
            </a:extLst>
          </p:cNvPr>
          <p:cNvCxnSpPr>
            <a:cxnSpLocks/>
          </p:cNvCxnSpPr>
          <p:nvPr/>
        </p:nvCxnSpPr>
        <p:spPr>
          <a:xfrm>
            <a:off x="9213653" y="2422714"/>
            <a:ext cx="1080000" cy="1080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AD2288B-4832-49C4-9867-57185868D14B}"/>
              </a:ext>
            </a:extLst>
          </p:cNvPr>
          <p:cNvCxnSpPr>
            <a:cxnSpLocks/>
          </p:cNvCxnSpPr>
          <p:nvPr/>
        </p:nvCxnSpPr>
        <p:spPr>
          <a:xfrm rot="10800000">
            <a:off x="8141845" y="3747105"/>
            <a:ext cx="1080000" cy="1080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856BC3A5-0A5E-4504-84CB-57289F5C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" y="1714122"/>
            <a:ext cx="6621034" cy="3727890"/>
          </a:xfrm>
          <a:prstGeom prst="rect">
            <a:avLst/>
          </a:prstGeom>
        </p:spPr>
      </p:pic>
      <p:sp>
        <p:nvSpPr>
          <p:cNvPr id="30" name="橢圓 29">
            <a:extLst>
              <a:ext uri="{FF2B5EF4-FFF2-40B4-BE49-F238E27FC236}">
                <a16:creationId xmlns:a16="http://schemas.microsoft.com/office/drawing/2014/main" id="{B583562E-BEF2-429E-B920-1CA85B9A815C}"/>
              </a:ext>
            </a:extLst>
          </p:cNvPr>
          <p:cNvSpPr/>
          <p:nvPr/>
        </p:nvSpPr>
        <p:spPr>
          <a:xfrm>
            <a:off x="3555810" y="4287105"/>
            <a:ext cx="612559" cy="451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64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  <p:bldP spid="20" grpId="0"/>
      <p:bldP spid="19" grpId="0"/>
      <p:bldP spid="22" grpId="0"/>
      <p:bldP spid="23" grpId="0"/>
      <p:bldP spid="24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AE340-9BAD-4760-A42A-3043956A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分析</a:t>
            </a:r>
            <a:r>
              <a:rPr lang="en-US" altLang="zh-TW" b="1" dirty="0"/>
              <a:t>-</a:t>
            </a:r>
            <a:r>
              <a:rPr lang="zh-TW" altLang="en-US" sz="4000" b="1" dirty="0"/>
              <a:t>乒乓專案分析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915377-5A07-437E-9A60-F7F73FB50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984404"/>
              </p:ext>
            </p:extLst>
          </p:nvPr>
        </p:nvGraphicFramePr>
        <p:xfrm>
          <a:off x="1069975" y="2120899"/>
          <a:ext cx="10058400" cy="473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3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4B5BC-5172-49E9-9D15-F929C05B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分析</a:t>
            </a:r>
            <a:r>
              <a:rPr lang="en-US" altLang="zh-TW" b="1" dirty="0"/>
              <a:t>-</a:t>
            </a:r>
            <a:r>
              <a:rPr lang="zh-TW" altLang="en-US" sz="4000" b="1" dirty="0"/>
              <a:t>遊戲規則</a:t>
            </a:r>
            <a:endParaRPr lang="zh-TW" altLang="en-US" b="1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080DF43-49C9-4B4A-8C08-0360B52C55F1}"/>
              </a:ext>
            </a:extLst>
          </p:cNvPr>
          <p:cNvSpPr/>
          <p:nvPr/>
        </p:nvSpPr>
        <p:spPr>
          <a:xfrm>
            <a:off x="1318335" y="4463831"/>
            <a:ext cx="1376039" cy="7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乒乓開始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6BC536-64E6-4E75-8C8B-0EEBF269DBA6}"/>
              </a:ext>
            </a:extLst>
          </p:cNvPr>
          <p:cNvSpPr/>
          <p:nvPr/>
        </p:nvSpPr>
        <p:spPr>
          <a:xfrm>
            <a:off x="9191351" y="4459389"/>
            <a:ext cx="1376039" cy="7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結束遊戲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125BB7-3E4D-49D6-8D08-45271667C1E8}"/>
              </a:ext>
            </a:extLst>
          </p:cNvPr>
          <p:cNvSpPr/>
          <p:nvPr/>
        </p:nvSpPr>
        <p:spPr>
          <a:xfrm>
            <a:off x="3804080" y="4459389"/>
            <a:ext cx="1333131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球拍移動</a:t>
            </a:r>
          </a:p>
        </p:txBody>
      </p: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53437834-23B8-4BEF-A05F-9457234FC84E}"/>
              </a:ext>
            </a:extLst>
          </p:cNvPr>
          <p:cNvSpPr/>
          <p:nvPr/>
        </p:nvSpPr>
        <p:spPr>
          <a:xfrm>
            <a:off x="6353453" y="4459389"/>
            <a:ext cx="1844338" cy="7901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是否有接到球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1817F-82B3-46B1-AD74-3392E91E0492}"/>
              </a:ext>
            </a:extLst>
          </p:cNvPr>
          <p:cNvSpPr/>
          <p:nvPr/>
        </p:nvSpPr>
        <p:spPr>
          <a:xfrm>
            <a:off x="5205275" y="2638887"/>
            <a:ext cx="1333131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球反彈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0AC3E43-B8F7-4D1A-8BC8-50177E5C0E8E}"/>
              </a:ext>
            </a:extLst>
          </p:cNvPr>
          <p:cNvCxnSpPr/>
          <p:nvPr/>
        </p:nvCxnSpPr>
        <p:spPr>
          <a:xfrm>
            <a:off x="2956264" y="4854445"/>
            <a:ext cx="64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7B89AD5-0E33-46C6-A102-34A4AF54E8F6}"/>
              </a:ext>
            </a:extLst>
          </p:cNvPr>
          <p:cNvCxnSpPr>
            <a:cxnSpLocks/>
          </p:cNvCxnSpPr>
          <p:nvPr/>
        </p:nvCxnSpPr>
        <p:spPr>
          <a:xfrm>
            <a:off x="5370990" y="4854445"/>
            <a:ext cx="7989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E01B941-FF69-4E66-A2BB-B83499E13A5A}"/>
              </a:ext>
            </a:extLst>
          </p:cNvPr>
          <p:cNvCxnSpPr/>
          <p:nvPr/>
        </p:nvCxnSpPr>
        <p:spPr>
          <a:xfrm>
            <a:off x="8369425" y="4857405"/>
            <a:ext cx="64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號: 彎曲 11">
            <a:extLst>
              <a:ext uri="{FF2B5EF4-FFF2-40B4-BE49-F238E27FC236}">
                <a16:creationId xmlns:a16="http://schemas.microsoft.com/office/drawing/2014/main" id="{FF3CBB82-6E32-448D-95AB-26468DDF3436}"/>
              </a:ext>
            </a:extLst>
          </p:cNvPr>
          <p:cNvSpPr/>
          <p:nvPr/>
        </p:nvSpPr>
        <p:spPr>
          <a:xfrm rot="10800000" flipV="1">
            <a:off x="6627197" y="2976221"/>
            <a:ext cx="664335" cy="1370407"/>
          </a:xfrm>
          <a:prstGeom prst="bentArrow">
            <a:avLst>
              <a:gd name="adj1" fmla="val 5121"/>
              <a:gd name="adj2" fmla="val 1096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箭號: 彎曲 12">
            <a:extLst>
              <a:ext uri="{FF2B5EF4-FFF2-40B4-BE49-F238E27FC236}">
                <a16:creationId xmlns:a16="http://schemas.microsoft.com/office/drawing/2014/main" id="{32053CD7-2D4C-42C3-A6CC-E2FEB64B9675}"/>
              </a:ext>
            </a:extLst>
          </p:cNvPr>
          <p:cNvSpPr/>
          <p:nvPr/>
        </p:nvSpPr>
        <p:spPr>
          <a:xfrm rot="5400000" flipV="1">
            <a:off x="4050308" y="3358120"/>
            <a:ext cx="1312683" cy="664334"/>
          </a:xfrm>
          <a:prstGeom prst="bentArrow">
            <a:avLst>
              <a:gd name="adj1" fmla="val 5120"/>
              <a:gd name="adj2" fmla="val 1303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E2E82B-3D89-41D8-9D61-6DF970C47B03}"/>
              </a:ext>
            </a:extLst>
          </p:cNvPr>
          <p:cNvSpPr txBox="1"/>
          <p:nvPr/>
        </p:nvSpPr>
        <p:spPr>
          <a:xfrm>
            <a:off x="2928895" y="4346628"/>
            <a:ext cx="75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發球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01CEE4E-0E42-4041-8F91-1F2F58BF796D}"/>
              </a:ext>
            </a:extLst>
          </p:cNvPr>
          <p:cNvSpPr txBox="1"/>
          <p:nvPr/>
        </p:nvSpPr>
        <p:spPr>
          <a:xfrm>
            <a:off x="5296264" y="4201029"/>
            <a:ext cx="101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移動到接球點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B7227D-7DBB-41B3-951F-8E59926B9546}"/>
              </a:ext>
            </a:extLst>
          </p:cNvPr>
          <p:cNvSpPr txBox="1"/>
          <p:nvPr/>
        </p:nvSpPr>
        <p:spPr>
          <a:xfrm>
            <a:off x="8285092" y="4346628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漏接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DFCEC1B-5FE6-4EEB-9FC7-735BB5A66F7E}"/>
              </a:ext>
            </a:extLst>
          </p:cNvPr>
          <p:cNvSpPr txBox="1"/>
          <p:nvPr/>
        </p:nvSpPr>
        <p:spPr>
          <a:xfrm>
            <a:off x="7284144" y="3505621"/>
            <a:ext cx="90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接到球</a:t>
            </a:r>
          </a:p>
        </p:txBody>
      </p:sp>
    </p:spTree>
    <p:extLst>
      <p:ext uri="{BB962C8B-B14F-4D97-AF65-F5344CB8AC3E}">
        <p14:creationId xmlns:p14="http://schemas.microsoft.com/office/powerpoint/2010/main" val="204376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D2EE4-87BB-42A1-AC18-D24BA607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分析</a:t>
            </a:r>
            <a:r>
              <a:rPr lang="en-US" altLang="zh-TW" b="1" dirty="0"/>
              <a:t>-</a:t>
            </a:r>
            <a:r>
              <a:rPr lang="en-US" altLang="zh-TW" sz="4000" b="1" dirty="0"/>
              <a:t>RULE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D94E8E-ADD2-4638-A27A-6F01AAD8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藉由反擊點來規劃球的路徑及落</a:t>
            </a:r>
            <a:r>
              <a:rPr lang="zh-TW" altLang="en-US"/>
              <a:t>點位置</a:t>
            </a:r>
            <a:endParaRPr lang="en-US" altLang="zh-TW" dirty="0"/>
          </a:p>
          <a:p>
            <a:r>
              <a:rPr lang="zh-TW" altLang="en-US" dirty="0"/>
              <a:t>當平板反擊球後，平板移至中間可以縮短下一反擊的移動距離</a:t>
            </a:r>
          </a:p>
        </p:txBody>
      </p:sp>
    </p:spTree>
    <p:extLst>
      <p:ext uri="{BB962C8B-B14F-4D97-AF65-F5344CB8AC3E}">
        <p14:creationId xmlns:p14="http://schemas.microsoft.com/office/powerpoint/2010/main" val="7029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C54C-1631-41E0-9896-7B6FFEC5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分析</a:t>
            </a:r>
            <a:r>
              <a:rPr lang="en-US" altLang="zh-TW" b="1" dirty="0"/>
              <a:t>-</a:t>
            </a:r>
            <a:r>
              <a:rPr lang="zh-TW" altLang="en-US" sz="4000" b="1" dirty="0"/>
              <a:t>訓練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F8FBBD1-58B3-4CA0-8D8E-431CDBC6A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63697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334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10275</TotalTime>
  <Words>255</Words>
  <Application>Microsoft Office PowerPoint</Application>
  <PresentationFormat>寬螢幕</PresentationFormat>
  <Paragraphs>73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標楷體</vt:lpstr>
      <vt:lpstr>Rockwell</vt:lpstr>
      <vt:lpstr>Rockwell Condensed</vt:lpstr>
      <vt:lpstr>Wingdings</vt:lpstr>
      <vt:lpstr>木刻字型</vt:lpstr>
      <vt:lpstr>乒乓球專案管理</vt:lpstr>
      <vt:lpstr>摘要</vt:lpstr>
      <vt:lpstr>目錄</vt:lpstr>
      <vt:lpstr>需求</vt:lpstr>
      <vt:lpstr>分析-遊戲功能分析</vt:lpstr>
      <vt:lpstr>分析-乒乓專案分析</vt:lpstr>
      <vt:lpstr>分析-遊戲規則</vt:lpstr>
      <vt:lpstr>分析-RULE</vt:lpstr>
      <vt:lpstr>分析-訓練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洋蔥 yang</dc:creator>
  <cp:lastModifiedBy>yang洋蔥</cp:lastModifiedBy>
  <cp:revision>144</cp:revision>
  <dcterms:created xsi:type="dcterms:W3CDTF">2019-09-27T07:07:17Z</dcterms:created>
  <dcterms:modified xsi:type="dcterms:W3CDTF">2020-01-08T07:06:58Z</dcterms:modified>
</cp:coreProperties>
</file>