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66" r:id="rId3"/>
    <p:sldId id="267" r:id="rId4"/>
    <p:sldId id="268" r:id="rId5"/>
    <p:sldId id="260" r:id="rId6"/>
  </p:sldIdLst>
  <p:sldSz cx="42846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4083A8-32B7-48A9-9162-E79BF865EF9D}">
          <p14:sldIdLst>
            <p14:sldId id="265"/>
            <p14:sldId id="266"/>
            <p14:sldId id="267"/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969696"/>
    <a:srgbClr val="FFFFFF"/>
    <a:srgbClr val="BFBFB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18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83" y="294620"/>
            <a:ext cx="321349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83" y="945535"/>
            <a:ext cx="321349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6212" y="95846"/>
            <a:ext cx="923880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71" y="95846"/>
            <a:ext cx="2718083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39" y="448807"/>
            <a:ext cx="369552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339" y="1204734"/>
            <a:ext cx="369552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70" y="479227"/>
            <a:ext cx="1820982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111" y="479227"/>
            <a:ext cx="1820982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95846"/>
            <a:ext cx="3695522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29" y="441305"/>
            <a:ext cx="1812613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129" y="657582"/>
            <a:ext cx="1812613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111" y="441305"/>
            <a:ext cx="182154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111" y="657582"/>
            <a:ext cx="1821540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20015"/>
            <a:ext cx="138191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540" y="259199"/>
            <a:ext cx="216911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540067"/>
            <a:ext cx="138191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20015"/>
            <a:ext cx="138191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540" y="259199"/>
            <a:ext cx="216911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540067"/>
            <a:ext cx="138191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71" y="95846"/>
            <a:ext cx="369552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71" y="479227"/>
            <a:ext cx="369552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71" y="1668542"/>
            <a:ext cx="9640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8B80-A921-486B-91FC-236DDF9160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295" y="1668542"/>
            <a:ext cx="144607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6043" y="1668542"/>
            <a:ext cx="9640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3094-166D-4B93-8D5A-72834A0A58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5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 bwMode="auto">
          <a:xfrm>
            <a:off x="611891" y="1477894"/>
            <a:ext cx="2983870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ihandform 4"/>
          <p:cNvSpPr/>
          <p:nvPr/>
        </p:nvSpPr>
        <p:spPr bwMode="auto">
          <a:xfrm>
            <a:off x="628776" y="521933"/>
            <a:ext cx="2290797" cy="815619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433139"/>
              <a:gd name="connsiteY0" fmla="*/ 418711 h 983868"/>
              <a:gd name="connsiteX1" fmla="*/ 742950 w 2433139"/>
              <a:gd name="connsiteY1" fmla="*/ 18661 h 983868"/>
              <a:gd name="connsiteX2" fmla="*/ 1609725 w 2433139"/>
              <a:gd name="connsiteY2" fmla="*/ 952111 h 983868"/>
              <a:gd name="connsiteX3" fmla="*/ 2433139 w 2433139"/>
              <a:gd name="connsiteY3" fmla="*/ 474621 h 983868"/>
              <a:gd name="connsiteX0" fmla="*/ 0 w 2433139"/>
              <a:gd name="connsiteY0" fmla="*/ 418711 h 983868"/>
              <a:gd name="connsiteX1" fmla="*/ 742950 w 2433139"/>
              <a:gd name="connsiteY1" fmla="*/ 18661 h 983868"/>
              <a:gd name="connsiteX2" fmla="*/ 1609725 w 2433139"/>
              <a:gd name="connsiteY2" fmla="*/ 952111 h 983868"/>
              <a:gd name="connsiteX3" fmla="*/ 2433139 w 2433139"/>
              <a:gd name="connsiteY3" fmla="*/ 474621 h 983868"/>
              <a:gd name="connsiteX0" fmla="*/ 0 w 2476725"/>
              <a:gd name="connsiteY0" fmla="*/ 418711 h 980794"/>
              <a:gd name="connsiteX1" fmla="*/ 742950 w 2476725"/>
              <a:gd name="connsiteY1" fmla="*/ 18661 h 980794"/>
              <a:gd name="connsiteX2" fmla="*/ 1609725 w 2476725"/>
              <a:gd name="connsiteY2" fmla="*/ 952111 h 980794"/>
              <a:gd name="connsiteX3" fmla="*/ 2476725 w 2476725"/>
              <a:gd name="connsiteY3" fmla="*/ 388731 h 980794"/>
              <a:gd name="connsiteX0" fmla="*/ 0 w 2476725"/>
              <a:gd name="connsiteY0" fmla="*/ 403853 h 649229"/>
              <a:gd name="connsiteX1" fmla="*/ 742950 w 2476725"/>
              <a:gd name="connsiteY1" fmla="*/ 3803 h 649229"/>
              <a:gd name="connsiteX2" fmla="*/ 1315522 w 2476725"/>
              <a:gd name="connsiteY2" fmla="*/ 603239 h 649229"/>
              <a:gd name="connsiteX3" fmla="*/ 2476725 w 2476725"/>
              <a:gd name="connsiteY3" fmla="*/ 373873 h 649229"/>
              <a:gd name="connsiteX0" fmla="*/ 0 w 2640172"/>
              <a:gd name="connsiteY0" fmla="*/ 403853 h 652632"/>
              <a:gd name="connsiteX1" fmla="*/ 742950 w 2640172"/>
              <a:gd name="connsiteY1" fmla="*/ 3803 h 652632"/>
              <a:gd name="connsiteX2" fmla="*/ 1315522 w 2640172"/>
              <a:gd name="connsiteY2" fmla="*/ 603239 h 652632"/>
              <a:gd name="connsiteX3" fmla="*/ 2640172 w 2640172"/>
              <a:gd name="connsiteY3" fmla="*/ 412046 h 652632"/>
              <a:gd name="connsiteX0" fmla="*/ 0 w 2640172"/>
              <a:gd name="connsiteY0" fmla="*/ 400709 h 541052"/>
              <a:gd name="connsiteX1" fmla="*/ 742950 w 2640172"/>
              <a:gd name="connsiteY1" fmla="*/ 659 h 541052"/>
              <a:gd name="connsiteX2" fmla="*/ 1794965 w 2640172"/>
              <a:gd name="connsiteY2" fmla="*/ 476033 h 541052"/>
              <a:gd name="connsiteX3" fmla="*/ 2640172 w 2640172"/>
              <a:gd name="connsiteY3" fmla="*/ 408902 h 541052"/>
              <a:gd name="connsiteX0" fmla="*/ 0 w 2640172"/>
              <a:gd name="connsiteY0" fmla="*/ 400709 h 541053"/>
              <a:gd name="connsiteX1" fmla="*/ 742950 w 2640172"/>
              <a:gd name="connsiteY1" fmla="*/ 659 h 541053"/>
              <a:gd name="connsiteX2" fmla="*/ 1794965 w 2640172"/>
              <a:gd name="connsiteY2" fmla="*/ 476033 h 541053"/>
              <a:gd name="connsiteX3" fmla="*/ 2640172 w 2640172"/>
              <a:gd name="connsiteY3" fmla="*/ 408902 h 541053"/>
              <a:gd name="connsiteX0" fmla="*/ 0 w 2640172"/>
              <a:gd name="connsiteY0" fmla="*/ 400709 h 487853"/>
              <a:gd name="connsiteX1" fmla="*/ 742950 w 2640172"/>
              <a:gd name="connsiteY1" fmla="*/ 659 h 487853"/>
              <a:gd name="connsiteX2" fmla="*/ 1794965 w 2640172"/>
              <a:gd name="connsiteY2" fmla="*/ 476033 h 487853"/>
              <a:gd name="connsiteX3" fmla="*/ 2236257 w 2640172"/>
              <a:gd name="connsiteY3" fmla="*/ 253782 h 487853"/>
              <a:gd name="connsiteX4" fmla="*/ 2640172 w 2640172"/>
              <a:gd name="connsiteY4" fmla="*/ 408902 h 487853"/>
              <a:gd name="connsiteX0" fmla="*/ 0 w 2781826"/>
              <a:gd name="connsiteY0" fmla="*/ 400709 h 857456"/>
              <a:gd name="connsiteX1" fmla="*/ 742950 w 2781826"/>
              <a:gd name="connsiteY1" fmla="*/ 659 h 857456"/>
              <a:gd name="connsiteX2" fmla="*/ 1794965 w 2781826"/>
              <a:gd name="connsiteY2" fmla="*/ 476033 h 857456"/>
              <a:gd name="connsiteX3" fmla="*/ 2236257 w 2781826"/>
              <a:gd name="connsiteY3" fmla="*/ 253782 h 857456"/>
              <a:gd name="connsiteX4" fmla="*/ 2781826 w 2781826"/>
              <a:gd name="connsiteY4" fmla="*/ 857434 h 857456"/>
              <a:gd name="connsiteX0" fmla="*/ 0 w 2781826"/>
              <a:gd name="connsiteY0" fmla="*/ 410697 h 867444"/>
              <a:gd name="connsiteX1" fmla="*/ 742950 w 2781826"/>
              <a:gd name="connsiteY1" fmla="*/ 10647 h 867444"/>
              <a:gd name="connsiteX2" fmla="*/ 1631518 w 2781826"/>
              <a:gd name="connsiteY2" fmla="*/ 781862 h 867444"/>
              <a:gd name="connsiteX3" fmla="*/ 2236257 w 2781826"/>
              <a:gd name="connsiteY3" fmla="*/ 263770 h 867444"/>
              <a:gd name="connsiteX4" fmla="*/ 2781826 w 2781826"/>
              <a:gd name="connsiteY4" fmla="*/ 867422 h 8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826" h="867444">
                <a:moveTo>
                  <a:pt x="0" y="410697"/>
                </a:moveTo>
                <a:cubicBezTo>
                  <a:pt x="237331" y="166222"/>
                  <a:pt x="471030" y="-51214"/>
                  <a:pt x="742950" y="10647"/>
                </a:cubicBezTo>
                <a:cubicBezTo>
                  <a:pt x="1014870" y="72508"/>
                  <a:pt x="1328151" y="709455"/>
                  <a:pt x="1631518" y="781862"/>
                </a:cubicBezTo>
                <a:cubicBezTo>
                  <a:pt x="1934885" y="854270"/>
                  <a:pt x="2095389" y="274958"/>
                  <a:pt x="2236257" y="263770"/>
                </a:cubicBezTo>
                <a:cubicBezTo>
                  <a:pt x="2377125" y="252582"/>
                  <a:pt x="2768989" y="871789"/>
                  <a:pt x="2781826" y="867422"/>
                </a:cubicBezTo>
              </a:path>
            </a:pathLst>
          </a:custGeom>
          <a:ln w="5080"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270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627692" y="993052"/>
            <a:ext cx="2334202" cy="20324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 bwMode="auto">
          <a:xfrm>
            <a:off x="1320450" y="401308"/>
            <a:ext cx="2196" cy="1307548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/>
          <p:cNvCxnSpPr/>
          <p:nvPr/>
        </p:nvCxnSpPr>
        <p:spPr bwMode="auto">
          <a:xfrm flipV="1">
            <a:off x="613313" y="125028"/>
            <a:ext cx="0" cy="135224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r Verbinder 8"/>
          <p:cNvCxnSpPr/>
          <p:nvPr/>
        </p:nvCxnSpPr>
        <p:spPr bwMode="auto">
          <a:xfrm>
            <a:off x="725435" y="1171306"/>
            <a:ext cx="857011" cy="2115"/>
          </a:xfrm>
          <a:prstGeom prst="line">
            <a:avLst/>
          </a:prstGeom>
          <a:ln w="3175">
            <a:solidFill>
              <a:schemeClr val="tx1"/>
            </a:solidFill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auto">
          <a:xfrm flipH="1">
            <a:off x="1418252" y="471576"/>
            <a:ext cx="189568" cy="199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leichschenkliges Dreieck 12"/>
          <p:cNvSpPr>
            <a:spLocks noChangeAspect="1"/>
          </p:cNvSpPr>
          <p:nvPr/>
        </p:nvSpPr>
        <p:spPr>
          <a:xfrm rot="5400000">
            <a:off x="1610006" y="423794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leichschenkliges Dreieck 13"/>
          <p:cNvSpPr>
            <a:spLocks noChangeAspect="1"/>
          </p:cNvSpPr>
          <p:nvPr/>
        </p:nvSpPr>
        <p:spPr>
          <a:xfrm rot="5400000" flipV="1">
            <a:off x="1348613" y="423794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94928" y="284110"/>
            <a:ext cx="80021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127095" y="-51364"/>
            <a:ext cx="8002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919573" y="795788"/>
                <a:ext cx="1225015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required </a:t>
                </a:r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endParaRPr lang="de-DE" sz="85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</a:t>
                </a:r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73" y="795788"/>
                <a:ext cx="1225015" cy="353943"/>
              </a:xfrm>
              <a:prstGeom prst="rect">
                <a:avLst/>
              </a:prstGeo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3086647" y="1462839"/>
            <a:ext cx="101822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403890" y="1475383"/>
            <a:ext cx="111120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05219" y="1555638"/>
                <a:ext cx="901465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design </a:t>
                </a:r>
                <a:r>
                  <a:rPr lang="de-DE" sz="85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de-DE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8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9" y="1555638"/>
                <a:ext cx="901465" cy="223138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/>
          <p:cNvCxnSpPr/>
          <p:nvPr/>
        </p:nvCxnSpPr>
        <p:spPr>
          <a:xfrm flipH="1" flipV="1">
            <a:off x="1462917" y="1210640"/>
            <a:ext cx="128576" cy="3425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2311662" y="1190054"/>
            <a:ext cx="173865" cy="36309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679645" y="401040"/>
            <a:ext cx="0" cy="9000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27692" y="1024701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>
            <a:spLocks noChangeAspect="1"/>
          </p:cNvSpPr>
          <p:nvPr/>
        </p:nvSpPr>
        <p:spPr>
          <a:xfrm rot="5400000">
            <a:off x="1610361" y="1123586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25"/>
          <p:cNvSpPr>
            <a:spLocks noChangeAspect="1"/>
          </p:cNvSpPr>
          <p:nvPr/>
        </p:nvSpPr>
        <p:spPr>
          <a:xfrm rot="5400000" flipV="1">
            <a:off x="655796" y="1123586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/>
          <p:cNvCxnSpPr/>
          <p:nvPr/>
        </p:nvCxnSpPr>
        <p:spPr>
          <a:xfrm>
            <a:off x="2699293" y="997720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2302812" y="1001434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 bwMode="auto">
          <a:xfrm>
            <a:off x="2397008" y="1172179"/>
            <a:ext cx="203245" cy="316"/>
          </a:xfrm>
          <a:prstGeom prst="line">
            <a:avLst/>
          </a:prstGeom>
          <a:ln w="3175">
            <a:solidFill>
              <a:schemeClr val="tx1"/>
            </a:solidFill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Gleichschenkliges Dreieck 29"/>
          <p:cNvSpPr>
            <a:spLocks noChangeAspect="1"/>
          </p:cNvSpPr>
          <p:nvPr/>
        </p:nvSpPr>
        <p:spPr>
          <a:xfrm rot="5400000">
            <a:off x="2628168" y="1123560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leichschenkliges Dreieck 30"/>
          <p:cNvSpPr>
            <a:spLocks noChangeAspect="1"/>
          </p:cNvSpPr>
          <p:nvPr/>
        </p:nvSpPr>
        <p:spPr>
          <a:xfrm rot="5400000" flipV="1">
            <a:off x="2327369" y="1121947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r Verbinder 31"/>
          <p:cNvCxnSpPr/>
          <p:nvPr/>
        </p:nvCxnSpPr>
        <p:spPr>
          <a:xfrm flipH="1" flipV="1">
            <a:off x="1473727" y="281763"/>
            <a:ext cx="39309" cy="16168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leichschenkliges Dreieck 32"/>
          <p:cNvSpPr>
            <a:spLocks noChangeAspect="1"/>
          </p:cNvSpPr>
          <p:nvPr/>
        </p:nvSpPr>
        <p:spPr>
          <a:xfrm rot="5400000" flipV="1">
            <a:off x="2330727" y="1123560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r Verbinder 33"/>
          <p:cNvCxnSpPr/>
          <p:nvPr/>
        </p:nvCxnSpPr>
        <p:spPr>
          <a:xfrm flipV="1">
            <a:off x="1036466" y="1613734"/>
            <a:ext cx="262514" cy="494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/>
          <p:cNvSpPr>
            <a:spLocks noChangeAspect="1"/>
          </p:cNvSpPr>
          <p:nvPr/>
        </p:nvSpPr>
        <p:spPr>
          <a:xfrm rot="5400000">
            <a:off x="3593434" y="1429117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leichschenkliges Dreieck 35"/>
          <p:cNvSpPr>
            <a:spLocks noChangeAspect="1"/>
          </p:cNvSpPr>
          <p:nvPr/>
        </p:nvSpPr>
        <p:spPr>
          <a:xfrm>
            <a:off x="592451" y="61194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 bwMode="auto">
          <a:xfrm>
            <a:off x="839457" y="1568697"/>
            <a:ext cx="2691445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ihandform 4"/>
          <p:cNvSpPr/>
          <p:nvPr/>
        </p:nvSpPr>
        <p:spPr bwMode="auto">
          <a:xfrm>
            <a:off x="839457" y="288425"/>
            <a:ext cx="1483004" cy="703671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47900"/>
              <a:gd name="connsiteY0" fmla="*/ 410279 h 1115129"/>
              <a:gd name="connsiteX1" fmla="*/ 742950 w 2247900"/>
              <a:gd name="connsiteY1" fmla="*/ 10229 h 1115129"/>
              <a:gd name="connsiteX2" fmla="*/ 1457760 w 2247900"/>
              <a:gd name="connsiteY2" fmla="*/ 772196 h 1115129"/>
              <a:gd name="connsiteX3" fmla="*/ 2247900 w 2247900"/>
              <a:gd name="connsiteY3" fmla="*/ 1115129 h 1115129"/>
              <a:gd name="connsiteX0" fmla="*/ 0 w 2247900"/>
              <a:gd name="connsiteY0" fmla="*/ 428186 h 1133036"/>
              <a:gd name="connsiteX1" fmla="*/ 742950 w 2247900"/>
              <a:gd name="connsiteY1" fmla="*/ 28136 h 1133036"/>
              <a:gd name="connsiteX2" fmla="*/ 2247900 w 2247900"/>
              <a:gd name="connsiteY2" fmla="*/ 1133036 h 1133036"/>
              <a:gd name="connsiteX0" fmla="*/ 0 w 1434435"/>
              <a:gd name="connsiteY0" fmla="*/ 409928 h 764017"/>
              <a:gd name="connsiteX1" fmla="*/ 742950 w 1434435"/>
              <a:gd name="connsiteY1" fmla="*/ 9878 h 764017"/>
              <a:gd name="connsiteX2" fmla="*/ 1434435 w 1434435"/>
              <a:gd name="connsiteY2" fmla="*/ 764017 h 764017"/>
              <a:gd name="connsiteX0" fmla="*/ 0 w 1434435"/>
              <a:gd name="connsiteY0" fmla="*/ 409928 h 764017"/>
              <a:gd name="connsiteX1" fmla="*/ 742950 w 1434435"/>
              <a:gd name="connsiteY1" fmla="*/ 9878 h 764017"/>
              <a:gd name="connsiteX2" fmla="*/ 1434435 w 1434435"/>
              <a:gd name="connsiteY2" fmla="*/ 764017 h 764017"/>
              <a:gd name="connsiteX0" fmla="*/ 0 w 1443375"/>
              <a:gd name="connsiteY0" fmla="*/ 409928 h 764017"/>
              <a:gd name="connsiteX1" fmla="*/ 742950 w 1443375"/>
              <a:gd name="connsiteY1" fmla="*/ 9878 h 764017"/>
              <a:gd name="connsiteX2" fmla="*/ 1443375 w 1443375"/>
              <a:gd name="connsiteY2" fmla="*/ 764017 h 764017"/>
              <a:gd name="connsiteX0" fmla="*/ 0 w 1443375"/>
              <a:gd name="connsiteY0" fmla="*/ 145445 h 499534"/>
              <a:gd name="connsiteX1" fmla="*/ 687382 w 1443375"/>
              <a:gd name="connsiteY1" fmla="*/ 84568 h 499534"/>
              <a:gd name="connsiteX2" fmla="*/ 1443375 w 1443375"/>
              <a:gd name="connsiteY2" fmla="*/ 499534 h 499534"/>
              <a:gd name="connsiteX0" fmla="*/ 0 w 1461898"/>
              <a:gd name="connsiteY0" fmla="*/ 269102 h 421302"/>
              <a:gd name="connsiteX1" fmla="*/ 705905 w 1461898"/>
              <a:gd name="connsiteY1" fmla="*/ 6336 h 421302"/>
              <a:gd name="connsiteX2" fmla="*/ 1461898 w 1461898"/>
              <a:gd name="connsiteY2" fmla="*/ 421302 h 421302"/>
              <a:gd name="connsiteX0" fmla="*/ 0 w 1461898"/>
              <a:gd name="connsiteY0" fmla="*/ 269102 h 421302"/>
              <a:gd name="connsiteX1" fmla="*/ 705905 w 1461898"/>
              <a:gd name="connsiteY1" fmla="*/ 6336 h 421302"/>
              <a:gd name="connsiteX2" fmla="*/ 1461898 w 1461898"/>
              <a:gd name="connsiteY2" fmla="*/ 421302 h 421302"/>
              <a:gd name="connsiteX0" fmla="*/ 0 w 1461898"/>
              <a:gd name="connsiteY0" fmla="*/ 269102 h 421302"/>
              <a:gd name="connsiteX1" fmla="*/ 705905 w 1461898"/>
              <a:gd name="connsiteY1" fmla="*/ 6336 h 421302"/>
              <a:gd name="connsiteX2" fmla="*/ 1461898 w 1461898"/>
              <a:gd name="connsiteY2" fmla="*/ 421302 h 421302"/>
              <a:gd name="connsiteX0" fmla="*/ 0 w 1461898"/>
              <a:gd name="connsiteY0" fmla="*/ 276663 h 428863"/>
              <a:gd name="connsiteX1" fmla="*/ 668861 w 1461898"/>
              <a:gd name="connsiteY1" fmla="*/ 5821 h 428863"/>
              <a:gd name="connsiteX2" fmla="*/ 1461898 w 1461898"/>
              <a:gd name="connsiteY2" fmla="*/ 428863 h 428863"/>
              <a:gd name="connsiteX0" fmla="*/ 0 w 1461898"/>
              <a:gd name="connsiteY0" fmla="*/ 270875 h 423075"/>
              <a:gd name="connsiteX1" fmla="*/ 668861 w 1461898"/>
              <a:gd name="connsiteY1" fmla="*/ 33 h 423075"/>
              <a:gd name="connsiteX2" fmla="*/ 1461898 w 1461898"/>
              <a:gd name="connsiteY2" fmla="*/ 423075 h 423075"/>
              <a:gd name="connsiteX0" fmla="*/ 0 w 1461898"/>
              <a:gd name="connsiteY0" fmla="*/ 272122 h 424322"/>
              <a:gd name="connsiteX1" fmla="*/ 668861 w 1461898"/>
              <a:gd name="connsiteY1" fmla="*/ 1280 h 424322"/>
              <a:gd name="connsiteX2" fmla="*/ 1461898 w 1461898"/>
              <a:gd name="connsiteY2" fmla="*/ 424322 h 424322"/>
              <a:gd name="connsiteX0" fmla="*/ 0 w 1461898"/>
              <a:gd name="connsiteY0" fmla="*/ 270875 h 423075"/>
              <a:gd name="connsiteX1" fmla="*/ 668861 w 1461898"/>
              <a:gd name="connsiteY1" fmla="*/ 33 h 423075"/>
              <a:gd name="connsiteX2" fmla="*/ 1461898 w 1461898"/>
              <a:gd name="connsiteY2" fmla="*/ 423075 h 423075"/>
              <a:gd name="connsiteX0" fmla="*/ 0 w 1636622"/>
              <a:gd name="connsiteY0" fmla="*/ 270875 h 431846"/>
              <a:gd name="connsiteX1" fmla="*/ 668861 w 1636622"/>
              <a:gd name="connsiteY1" fmla="*/ 33 h 431846"/>
              <a:gd name="connsiteX2" fmla="*/ 1636622 w 1636622"/>
              <a:gd name="connsiteY2" fmla="*/ 431846 h 431846"/>
              <a:gd name="connsiteX0" fmla="*/ 0 w 1636622"/>
              <a:gd name="connsiteY0" fmla="*/ 270875 h 431846"/>
              <a:gd name="connsiteX1" fmla="*/ 668861 w 1636622"/>
              <a:gd name="connsiteY1" fmla="*/ 33 h 431846"/>
              <a:gd name="connsiteX2" fmla="*/ 1636622 w 1636622"/>
              <a:gd name="connsiteY2" fmla="*/ 431846 h 431846"/>
              <a:gd name="connsiteX0" fmla="*/ 0 w 1558554"/>
              <a:gd name="connsiteY0" fmla="*/ 270875 h 436232"/>
              <a:gd name="connsiteX1" fmla="*/ 668861 w 1558554"/>
              <a:gd name="connsiteY1" fmla="*/ 33 h 436232"/>
              <a:gd name="connsiteX2" fmla="*/ 1558554 w 1558554"/>
              <a:gd name="connsiteY2" fmla="*/ 436232 h 436232"/>
              <a:gd name="connsiteX0" fmla="*/ 0 w 1558554"/>
              <a:gd name="connsiteY0" fmla="*/ 270875 h 436232"/>
              <a:gd name="connsiteX1" fmla="*/ 668861 w 1558554"/>
              <a:gd name="connsiteY1" fmla="*/ 33 h 436232"/>
              <a:gd name="connsiteX2" fmla="*/ 1558554 w 1558554"/>
              <a:gd name="connsiteY2" fmla="*/ 436232 h 436232"/>
              <a:gd name="connsiteX0" fmla="*/ 0 w 1558554"/>
              <a:gd name="connsiteY0" fmla="*/ 270875 h 436232"/>
              <a:gd name="connsiteX1" fmla="*/ 668861 w 1558554"/>
              <a:gd name="connsiteY1" fmla="*/ 33 h 436232"/>
              <a:gd name="connsiteX2" fmla="*/ 1558554 w 1558554"/>
              <a:gd name="connsiteY2" fmla="*/ 436232 h 43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8554" h="436232">
                <a:moveTo>
                  <a:pt x="0" y="270875"/>
                </a:moveTo>
                <a:cubicBezTo>
                  <a:pt x="237331" y="26400"/>
                  <a:pt x="360382" y="-1107"/>
                  <a:pt x="668861" y="33"/>
                </a:cubicBezTo>
                <a:cubicBezTo>
                  <a:pt x="977340" y="1173"/>
                  <a:pt x="1419466" y="217289"/>
                  <a:pt x="1558554" y="436232"/>
                </a:cubicBezTo>
              </a:path>
            </a:pathLst>
          </a:custGeom>
          <a:ln w="6350"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27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 flipH="1" flipV="1">
            <a:off x="839952" y="62039"/>
            <a:ext cx="1" cy="150419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Bogen 6"/>
          <p:cNvSpPr/>
          <p:nvPr/>
        </p:nvSpPr>
        <p:spPr bwMode="auto">
          <a:xfrm rot="16080000">
            <a:off x="2174434" y="913069"/>
            <a:ext cx="236661" cy="181406"/>
          </a:xfrm>
          <a:prstGeom prst="arc">
            <a:avLst>
              <a:gd name="adj1" fmla="val 16453123"/>
              <a:gd name="adj2" fmla="val 21407619"/>
            </a:avLst>
          </a:prstGeom>
          <a:noFill/>
          <a:ln w="508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defTabSz="725486" fontAlgn="base">
              <a:spcBef>
                <a:spcPct val="0"/>
              </a:spcBef>
              <a:spcAft>
                <a:spcPct val="0"/>
              </a:spcAft>
            </a:pPr>
            <a:endParaRPr lang="en-US" sz="1428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/>
          <p:cNvCxnSpPr/>
          <p:nvPr/>
        </p:nvCxnSpPr>
        <p:spPr bwMode="auto">
          <a:xfrm>
            <a:off x="2149864" y="575181"/>
            <a:ext cx="293137" cy="708085"/>
          </a:xfrm>
          <a:prstGeom prst="line">
            <a:avLst/>
          </a:prstGeom>
          <a:noFill/>
          <a:ln w="508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r Verbinder 8"/>
          <p:cNvCxnSpPr/>
          <p:nvPr/>
        </p:nvCxnSpPr>
        <p:spPr bwMode="auto">
          <a:xfrm>
            <a:off x="2318498" y="1569411"/>
            <a:ext cx="515923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uppieren 10"/>
          <p:cNvGrpSpPr/>
          <p:nvPr/>
        </p:nvGrpSpPr>
        <p:grpSpPr>
          <a:xfrm>
            <a:off x="1680772" y="289645"/>
            <a:ext cx="36376" cy="710852"/>
            <a:chOff x="1458007" y="603157"/>
            <a:chExt cx="32435" cy="633844"/>
          </a:xfrm>
          <a:solidFill>
            <a:schemeClr val="tx1"/>
          </a:solidFill>
        </p:grpSpPr>
        <p:cxnSp>
          <p:nvCxnSpPr>
            <p:cNvPr id="12" name="Gerader Verbinder 11"/>
            <p:cNvCxnSpPr/>
            <p:nvPr/>
          </p:nvCxnSpPr>
          <p:spPr bwMode="auto">
            <a:xfrm>
              <a:off x="1474225" y="619600"/>
              <a:ext cx="0" cy="610998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Gleichschenkliges Dreieck 12"/>
            <p:cNvSpPr>
              <a:spLocks noChangeAspect="1"/>
            </p:cNvSpPr>
            <p:nvPr/>
          </p:nvSpPr>
          <p:spPr>
            <a:xfrm>
              <a:off x="1458007" y="603157"/>
              <a:ext cx="32435" cy="758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/>
            <p:cNvSpPr>
              <a:spLocks noChangeAspect="1"/>
            </p:cNvSpPr>
            <p:nvPr/>
          </p:nvSpPr>
          <p:spPr>
            <a:xfrm flipV="1">
              <a:off x="1458007" y="1161165"/>
              <a:ext cx="32435" cy="758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feld 15"/>
          <p:cNvSpPr txBox="1"/>
          <p:nvPr/>
        </p:nvSpPr>
        <p:spPr>
          <a:xfrm rot="16200000">
            <a:off x="324078" y="224728"/>
            <a:ext cx="80021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130231" y="846403"/>
                <a:ext cx="411010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231" y="846403"/>
                <a:ext cx="411010" cy="223138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2996690" y="1563099"/>
            <a:ext cx="101822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9137" y="1613300"/>
                <a:ext cx="901465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</a:t>
                </a:r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37" y="1613300"/>
                <a:ext cx="901465" cy="22313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255759" y="393674"/>
                <a:ext cx="959173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gracefulness, </a:t>
                </a:r>
                <a14:m>
                  <m:oMath xmlns:m="http://schemas.openxmlformats.org/officeDocument/2006/math">
                    <m:r>
                      <a:rPr lang="de-DE" sz="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59" y="393674"/>
                <a:ext cx="959173" cy="22313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836057" y="6276"/>
                <a:ext cx="55015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margin,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5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85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7" y="6276"/>
                <a:ext cx="550151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/>
          <p:cNvCxnSpPr/>
          <p:nvPr/>
        </p:nvCxnSpPr>
        <p:spPr bwMode="auto">
          <a:xfrm>
            <a:off x="1462490" y="291864"/>
            <a:ext cx="6764" cy="1485514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r Verbinder 22"/>
          <p:cNvCxnSpPr/>
          <p:nvPr/>
        </p:nvCxnSpPr>
        <p:spPr>
          <a:xfrm flipV="1">
            <a:off x="1153317" y="1691702"/>
            <a:ext cx="262514" cy="494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5400000">
            <a:off x="1606332" y="141106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rot="5400000">
            <a:off x="1613096" y="855769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1731930" y="230646"/>
            <a:ext cx="240270" cy="3026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2308085" y="587750"/>
            <a:ext cx="240270" cy="3026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 bwMode="auto">
          <a:xfrm flipV="1">
            <a:off x="848554" y="986249"/>
            <a:ext cx="2334202" cy="20324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318498" y="1000497"/>
            <a:ext cx="0" cy="5692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leichschenkliges Dreieck 30"/>
          <p:cNvSpPr>
            <a:spLocks noChangeAspect="1"/>
          </p:cNvSpPr>
          <p:nvPr/>
        </p:nvSpPr>
        <p:spPr>
          <a:xfrm>
            <a:off x="821764" y="6350"/>
            <a:ext cx="36376" cy="850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leichschenkliges Dreieck 31"/>
          <p:cNvSpPr>
            <a:spLocks noChangeAspect="1"/>
          </p:cNvSpPr>
          <p:nvPr/>
        </p:nvSpPr>
        <p:spPr>
          <a:xfrm rot="5400000">
            <a:off x="3530140" y="1526172"/>
            <a:ext cx="36376" cy="850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 bwMode="auto">
          <a:xfrm>
            <a:off x="226760" y="882601"/>
            <a:ext cx="1654091" cy="624695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687" h="679762">
                <a:moveTo>
                  <a:pt x="0" y="486029"/>
                </a:moveTo>
                <a:cubicBezTo>
                  <a:pt x="133623" y="140089"/>
                  <a:pt x="702983" y="16490"/>
                  <a:pt x="1033711" y="786"/>
                </a:cubicBezTo>
                <a:cubicBezTo>
                  <a:pt x="1364439" y="-14918"/>
                  <a:pt x="1733543" y="207658"/>
                  <a:pt x="1984368" y="391808"/>
                </a:cubicBezTo>
                <a:cubicBezTo>
                  <a:pt x="2235193" y="575958"/>
                  <a:pt x="2801500" y="663887"/>
                  <a:pt x="2904687" y="679762"/>
                </a:cubicBezTo>
              </a:path>
            </a:pathLst>
          </a:custGeom>
          <a:ln w="6350">
            <a:solidFill>
              <a:schemeClr val="tx1"/>
            </a:solidFill>
            <a:prstDash val="dash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31263" y="760975"/>
            <a:ext cx="1648079" cy="765113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794126 h 801774"/>
              <a:gd name="connsiteX1" fmla="*/ 797256 w 2846035"/>
              <a:gd name="connsiteY1" fmla="*/ 3 h 801774"/>
              <a:gd name="connsiteX2" fmla="*/ 2846035 w 2846035"/>
              <a:gd name="connsiteY2" fmla="*/ 801774 h 80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035" h="801774">
                <a:moveTo>
                  <a:pt x="0" y="794126"/>
                </a:moveTo>
                <a:cubicBezTo>
                  <a:pt x="133623" y="448186"/>
                  <a:pt x="322917" y="-1272"/>
                  <a:pt x="797256" y="3"/>
                </a:cubicBezTo>
                <a:cubicBezTo>
                  <a:pt x="1271595" y="1278"/>
                  <a:pt x="2419206" y="634739"/>
                  <a:pt x="2846035" y="801774"/>
                </a:cubicBezTo>
              </a:path>
            </a:pathLst>
          </a:custGeom>
          <a:ln w="6350">
            <a:solidFill>
              <a:schemeClr val="tx1"/>
            </a:solidFill>
            <a:prstDash val="lgDashDotDot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347258" y="906788"/>
            <a:ext cx="1118348" cy="609898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696887"/>
              <a:gd name="connsiteY0" fmla="*/ 837317 h 851602"/>
              <a:gd name="connsiteX1" fmla="*/ 648108 w 2696887"/>
              <a:gd name="connsiteY1" fmla="*/ 49831 h 851602"/>
              <a:gd name="connsiteX2" fmla="*/ 1726975 w 2696887"/>
              <a:gd name="connsiteY2" fmla="*/ 165084 h 851602"/>
              <a:gd name="connsiteX3" fmla="*/ 2696887 w 2696887"/>
              <a:gd name="connsiteY3" fmla="*/ 851602 h 851602"/>
              <a:gd name="connsiteX0" fmla="*/ 0 w 2696887"/>
              <a:gd name="connsiteY0" fmla="*/ 768892 h 783177"/>
              <a:gd name="connsiteX1" fmla="*/ 667995 w 2696887"/>
              <a:gd name="connsiteY1" fmla="*/ 87602 h 783177"/>
              <a:gd name="connsiteX2" fmla="*/ 1726975 w 2696887"/>
              <a:gd name="connsiteY2" fmla="*/ 96659 h 783177"/>
              <a:gd name="connsiteX3" fmla="*/ 2696887 w 2696887"/>
              <a:gd name="connsiteY3" fmla="*/ 783177 h 783177"/>
              <a:gd name="connsiteX0" fmla="*/ 0 w 2696887"/>
              <a:gd name="connsiteY0" fmla="*/ 690523 h 704808"/>
              <a:gd name="connsiteX1" fmla="*/ 667995 w 2696887"/>
              <a:gd name="connsiteY1" fmla="*/ 9233 h 704808"/>
              <a:gd name="connsiteX2" fmla="*/ 1190039 w 2696887"/>
              <a:gd name="connsiteY2" fmla="*/ 330241 h 704808"/>
              <a:gd name="connsiteX3" fmla="*/ 2696887 w 2696887"/>
              <a:gd name="connsiteY3" fmla="*/ 704808 h 704808"/>
              <a:gd name="connsiteX0" fmla="*/ 0 w 1931254"/>
              <a:gd name="connsiteY0" fmla="*/ 690523 h 698171"/>
              <a:gd name="connsiteX1" fmla="*/ 667995 w 1931254"/>
              <a:gd name="connsiteY1" fmla="*/ 9233 h 698171"/>
              <a:gd name="connsiteX2" fmla="*/ 1190039 w 1931254"/>
              <a:gd name="connsiteY2" fmla="*/ 330241 h 698171"/>
              <a:gd name="connsiteX3" fmla="*/ 1931254 w 1931254"/>
              <a:gd name="connsiteY3" fmla="*/ 698171 h 698171"/>
              <a:gd name="connsiteX0" fmla="*/ 0 w 1931254"/>
              <a:gd name="connsiteY0" fmla="*/ 689011 h 696659"/>
              <a:gd name="connsiteX1" fmla="*/ 667995 w 1931254"/>
              <a:gd name="connsiteY1" fmla="*/ 7721 h 696659"/>
              <a:gd name="connsiteX2" fmla="*/ 1190039 w 1931254"/>
              <a:gd name="connsiteY2" fmla="*/ 328729 h 696659"/>
              <a:gd name="connsiteX3" fmla="*/ 1385273 w 1931254"/>
              <a:gd name="connsiteY3" fmla="*/ 494559 h 696659"/>
              <a:gd name="connsiteX4" fmla="*/ 1931254 w 1931254"/>
              <a:gd name="connsiteY4" fmla="*/ 696659 h 696659"/>
              <a:gd name="connsiteX0" fmla="*/ 0 w 1931254"/>
              <a:gd name="connsiteY0" fmla="*/ 643717 h 651365"/>
              <a:gd name="connsiteX1" fmla="*/ 548675 w 1931254"/>
              <a:gd name="connsiteY1" fmla="*/ 8888 h 651365"/>
              <a:gd name="connsiteX2" fmla="*/ 1190039 w 1931254"/>
              <a:gd name="connsiteY2" fmla="*/ 283435 h 651365"/>
              <a:gd name="connsiteX3" fmla="*/ 1385273 w 1931254"/>
              <a:gd name="connsiteY3" fmla="*/ 449265 h 651365"/>
              <a:gd name="connsiteX4" fmla="*/ 1931254 w 1931254"/>
              <a:gd name="connsiteY4" fmla="*/ 651365 h 651365"/>
              <a:gd name="connsiteX0" fmla="*/ 0 w 1931254"/>
              <a:gd name="connsiteY0" fmla="*/ 643717 h 651365"/>
              <a:gd name="connsiteX1" fmla="*/ 548675 w 1931254"/>
              <a:gd name="connsiteY1" fmla="*/ 8888 h 651365"/>
              <a:gd name="connsiteX2" fmla="*/ 1190039 w 1931254"/>
              <a:gd name="connsiteY2" fmla="*/ 283435 h 651365"/>
              <a:gd name="connsiteX3" fmla="*/ 1405160 w 1931254"/>
              <a:gd name="connsiteY3" fmla="*/ 435990 h 651365"/>
              <a:gd name="connsiteX4" fmla="*/ 1931254 w 1931254"/>
              <a:gd name="connsiteY4" fmla="*/ 651365 h 651365"/>
              <a:gd name="connsiteX0" fmla="*/ 0 w 1931254"/>
              <a:gd name="connsiteY0" fmla="*/ 643717 h 651365"/>
              <a:gd name="connsiteX1" fmla="*/ 548675 w 1931254"/>
              <a:gd name="connsiteY1" fmla="*/ 8888 h 651365"/>
              <a:gd name="connsiteX2" fmla="*/ 1160210 w 1931254"/>
              <a:gd name="connsiteY2" fmla="*/ 283435 h 651365"/>
              <a:gd name="connsiteX3" fmla="*/ 1405160 w 1931254"/>
              <a:gd name="connsiteY3" fmla="*/ 435990 h 651365"/>
              <a:gd name="connsiteX4" fmla="*/ 1931254 w 1931254"/>
              <a:gd name="connsiteY4" fmla="*/ 651365 h 651365"/>
              <a:gd name="connsiteX0" fmla="*/ 0 w 1931254"/>
              <a:gd name="connsiteY0" fmla="*/ 644758 h 652406"/>
              <a:gd name="connsiteX1" fmla="*/ 548675 w 1931254"/>
              <a:gd name="connsiteY1" fmla="*/ 9929 h 652406"/>
              <a:gd name="connsiteX2" fmla="*/ 1160210 w 1931254"/>
              <a:gd name="connsiteY2" fmla="*/ 284476 h 652406"/>
              <a:gd name="connsiteX3" fmla="*/ 1931254 w 1931254"/>
              <a:gd name="connsiteY3" fmla="*/ 652406 h 652406"/>
              <a:gd name="connsiteX0" fmla="*/ 0 w 1931254"/>
              <a:gd name="connsiteY0" fmla="*/ 643779 h 651427"/>
              <a:gd name="connsiteX1" fmla="*/ 548675 w 1931254"/>
              <a:gd name="connsiteY1" fmla="*/ 8950 h 651427"/>
              <a:gd name="connsiteX2" fmla="*/ 1160210 w 1931254"/>
              <a:gd name="connsiteY2" fmla="*/ 283497 h 651427"/>
              <a:gd name="connsiteX3" fmla="*/ 1554308 w 1931254"/>
              <a:gd name="connsiteY3" fmla="*/ 462601 h 651427"/>
              <a:gd name="connsiteX4" fmla="*/ 1931254 w 1931254"/>
              <a:gd name="connsiteY4" fmla="*/ 651427 h 651427"/>
              <a:gd name="connsiteX0" fmla="*/ 0 w 1931254"/>
              <a:gd name="connsiteY0" fmla="*/ 643779 h 651427"/>
              <a:gd name="connsiteX1" fmla="*/ 548675 w 1931254"/>
              <a:gd name="connsiteY1" fmla="*/ 8950 h 651427"/>
              <a:gd name="connsiteX2" fmla="*/ 1160210 w 1931254"/>
              <a:gd name="connsiteY2" fmla="*/ 283497 h 651427"/>
              <a:gd name="connsiteX3" fmla="*/ 1494648 w 1931254"/>
              <a:gd name="connsiteY3" fmla="*/ 495786 h 651427"/>
              <a:gd name="connsiteX4" fmla="*/ 1931254 w 1931254"/>
              <a:gd name="connsiteY4" fmla="*/ 651427 h 651427"/>
              <a:gd name="connsiteX0" fmla="*/ 0 w 1931254"/>
              <a:gd name="connsiteY0" fmla="*/ 635160 h 642808"/>
              <a:gd name="connsiteX1" fmla="*/ 189660 w 1931254"/>
              <a:gd name="connsiteY1" fmla="*/ 228375 h 642808"/>
              <a:gd name="connsiteX2" fmla="*/ 548675 w 1931254"/>
              <a:gd name="connsiteY2" fmla="*/ 331 h 642808"/>
              <a:gd name="connsiteX3" fmla="*/ 1160210 w 1931254"/>
              <a:gd name="connsiteY3" fmla="*/ 274878 h 642808"/>
              <a:gd name="connsiteX4" fmla="*/ 1494648 w 1931254"/>
              <a:gd name="connsiteY4" fmla="*/ 487167 h 642808"/>
              <a:gd name="connsiteX5" fmla="*/ 1931254 w 1931254"/>
              <a:gd name="connsiteY5" fmla="*/ 642808 h 642808"/>
              <a:gd name="connsiteX0" fmla="*/ 0 w 1931254"/>
              <a:gd name="connsiteY0" fmla="*/ 622757 h 630405"/>
              <a:gd name="connsiteX1" fmla="*/ 189660 w 1931254"/>
              <a:gd name="connsiteY1" fmla="*/ 215972 h 630405"/>
              <a:gd name="connsiteX2" fmla="*/ 688419 w 1931254"/>
              <a:gd name="connsiteY2" fmla="*/ 364 h 630405"/>
              <a:gd name="connsiteX3" fmla="*/ 1160210 w 1931254"/>
              <a:gd name="connsiteY3" fmla="*/ 262475 h 630405"/>
              <a:gd name="connsiteX4" fmla="*/ 1494648 w 1931254"/>
              <a:gd name="connsiteY4" fmla="*/ 474764 h 630405"/>
              <a:gd name="connsiteX5" fmla="*/ 1931254 w 1931254"/>
              <a:gd name="connsiteY5" fmla="*/ 630405 h 630405"/>
              <a:gd name="connsiteX0" fmla="*/ 0 w 1931254"/>
              <a:gd name="connsiteY0" fmla="*/ 631475 h 639123"/>
              <a:gd name="connsiteX1" fmla="*/ 189660 w 1931254"/>
              <a:gd name="connsiteY1" fmla="*/ 224690 h 639123"/>
              <a:gd name="connsiteX2" fmla="*/ 329404 w 1931254"/>
              <a:gd name="connsiteY2" fmla="*/ 75441 h 639123"/>
              <a:gd name="connsiteX3" fmla="*/ 688419 w 1931254"/>
              <a:gd name="connsiteY3" fmla="*/ 9082 h 639123"/>
              <a:gd name="connsiteX4" fmla="*/ 1160210 w 1931254"/>
              <a:gd name="connsiteY4" fmla="*/ 271193 h 639123"/>
              <a:gd name="connsiteX5" fmla="*/ 1494648 w 1931254"/>
              <a:gd name="connsiteY5" fmla="*/ 483482 h 639123"/>
              <a:gd name="connsiteX6" fmla="*/ 1931254 w 1931254"/>
              <a:gd name="connsiteY6" fmla="*/ 639123 h 63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54" h="639123">
                <a:moveTo>
                  <a:pt x="0" y="631475"/>
                </a:moveTo>
                <a:cubicBezTo>
                  <a:pt x="54901" y="551240"/>
                  <a:pt x="98214" y="330495"/>
                  <a:pt x="189660" y="224690"/>
                </a:cubicBezTo>
                <a:cubicBezTo>
                  <a:pt x="252324" y="137200"/>
                  <a:pt x="246278" y="111376"/>
                  <a:pt x="329404" y="75441"/>
                </a:cubicBezTo>
                <a:cubicBezTo>
                  <a:pt x="412531" y="39506"/>
                  <a:pt x="549951" y="-23543"/>
                  <a:pt x="688419" y="9082"/>
                </a:cubicBezTo>
                <a:cubicBezTo>
                  <a:pt x="826887" y="41707"/>
                  <a:pt x="1025839" y="192126"/>
                  <a:pt x="1160210" y="271193"/>
                </a:cubicBezTo>
                <a:cubicBezTo>
                  <a:pt x="1294582" y="350260"/>
                  <a:pt x="1366141" y="422160"/>
                  <a:pt x="1494648" y="483482"/>
                </a:cubicBezTo>
                <a:cubicBezTo>
                  <a:pt x="1623155" y="544804"/>
                  <a:pt x="1868430" y="607652"/>
                  <a:pt x="1931254" y="639123"/>
                </a:cubicBezTo>
              </a:path>
            </a:pathLst>
          </a:custGeom>
          <a:ln w="6350">
            <a:solidFill>
              <a:schemeClr val="tx1"/>
            </a:solidFill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224546" y="761453"/>
            <a:ext cx="1248038" cy="738653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892" h="775855">
                <a:moveTo>
                  <a:pt x="0" y="464956"/>
                </a:moveTo>
                <a:cubicBezTo>
                  <a:pt x="133623" y="119016"/>
                  <a:pt x="271567" y="-8030"/>
                  <a:pt x="507923" y="389"/>
                </a:cubicBezTo>
                <a:cubicBezTo>
                  <a:pt x="744279" y="8808"/>
                  <a:pt x="1167309" y="331319"/>
                  <a:pt x="1418134" y="515469"/>
                </a:cubicBezTo>
                <a:cubicBezTo>
                  <a:pt x="1668959" y="699619"/>
                  <a:pt x="1911705" y="759980"/>
                  <a:pt x="2014892" y="775855"/>
                </a:cubicBezTo>
              </a:path>
            </a:pathLst>
          </a:custGeom>
          <a:ln w="6350" cmpd="sng">
            <a:solidFill>
              <a:schemeClr val="tx1"/>
            </a:solidFill>
            <a:prstDash val="dashDot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24120" y="390165"/>
            <a:ext cx="0" cy="1119379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/>
          <p:nvPr/>
        </p:nvCxnSpPr>
        <p:spPr bwMode="auto">
          <a:xfrm>
            <a:off x="224546" y="1507931"/>
            <a:ext cx="1937293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reihandform 9"/>
          <p:cNvSpPr/>
          <p:nvPr/>
        </p:nvSpPr>
        <p:spPr bwMode="auto">
          <a:xfrm>
            <a:off x="2238307" y="1017695"/>
            <a:ext cx="174642" cy="214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794126 h 801774"/>
              <a:gd name="connsiteX1" fmla="*/ 797256 w 2846035"/>
              <a:gd name="connsiteY1" fmla="*/ 3 h 801774"/>
              <a:gd name="connsiteX2" fmla="*/ 2846035 w 2846035"/>
              <a:gd name="connsiteY2" fmla="*/ 801774 h 801774"/>
              <a:gd name="connsiteX0" fmla="*/ 0 w 2846035"/>
              <a:gd name="connsiteY0" fmla="*/ -2 h 7646"/>
              <a:gd name="connsiteX1" fmla="*/ 2846035 w 2846035"/>
              <a:gd name="connsiteY1" fmla="*/ 7646 h 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035" h="7646">
                <a:moveTo>
                  <a:pt x="0" y="-2"/>
                </a:moveTo>
                <a:lnTo>
                  <a:pt x="2846035" y="7646"/>
                </a:lnTo>
              </a:path>
            </a:pathLst>
          </a:custGeom>
          <a:ln w="5080">
            <a:solidFill>
              <a:schemeClr val="tx1"/>
            </a:solidFill>
            <a:prstDash val="dash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Freihandform 10"/>
          <p:cNvSpPr/>
          <p:nvPr/>
        </p:nvSpPr>
        <p:spPr bwMode="auto">
          <a:xfrm>
            <a:off x="2238488" y="654032"/>
            <a:ext cx="158765" cy="214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794126 h 801774"/>
              <a:gd name="connsiteX1" fmla="*/ 797256 w 2846035"/>
              <a:gd name="connsiteY1" fmla="*/ 3 h 801774"/>
              <a:gd name="connsiteX2" fmla="*/ 2846035 w 2846035"/>
              <a:gd name="connsiteY2" fmla="*/ 801774 h 801774"/>
              <a:gd name="connsiteX0" fmla="*/ 0 w 2846035"/>
              <a:gd name="connsiteY0" fmla="*/ -2 h 7646"/>
              <a:gd name="connsiteX1" fmla="*/ 2846035 w 2846035"/>
              <a:gd name="connsiteY1" fmla="*/ 7646 h 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035" h="7646">
                <a:moveTo>
                  <a:pt x="0" y="-2"/>
                </a:moveTo>
                <a:lnTo>
                  <a:pt x="2846035" y="7646"/>
                </a:lnTo>
              </a:path>
            </a:pathLst>
          </a:custGeom>
          <a:ln w="5080">
            <a:solidFill>
              <a:schemeClr val="tx1"/>
            </a:solidFill>
            <a:prstDash val="lgDashDotDot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2241948" y="290389"/>
            <a:ext cx="174642" cy="194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794126 h 801774"/>
              <a:gd name="connsiteX1" fmla="*/ 797256 w 2846035"/>
              <a:gd name="connsiteY1" fmla="*/ 3 h 801774"/>
              <a:gd name="connsiteX2" fmla="*/ 2846035 w 2846035"/>
              <a:gd name="connsiteY2" fmla="*/ 801774 h 801774"/>
              <a:gd name="connsiteX0" fmla="*/ 0 w 2846035"/>
              <a:gd name="connsiteY0" fmla="*/ -2 h 7646"/>
              <a:gd name="connsiteX1" fmla="*/ 2846035 w 2846035"/>
              <a:gd name="connsiteY1" fmla="*/ 7646 h 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035" h="7646">
                <a:moveTo>
                  <a:pt x="0" y="-2"/>
                </a:moveTo>
                <a:lnTo>
                  <a:pt x="2846035" y="7646"/>
                </a:lnTo>
              </a:path>
            </a:pathLst>
          </a:custGeom>
          <a:ln w="5080">
            <a:solidFill>
              <a:schemeClr val="tx1"/>
            </a:solidFill>
            <a:prstDash val="lgDashDot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Freihandform 12"/>
          <p:cNvSpPr/>
          <p:nvPr/>
        </p:nvSpPr>
        <p:spPr bwMode="auto">
          <a:xfrm>
            <a:off x="2244195" y="1381357"/>
            <a:ext cx="158765" cy="214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38472"/>
              <a:gd name="connsiteY0" fmla="*/ 823242 h 1105318"/>
              <a:gd name="connsiteX1" fmla="*/ 733522 w 2238472"/>
              <a:gd name="connsiteY1" fmla="*/ 418 h 1105318"/>
              <a:gd name="connsiteX2" fmla="*/ 1600297 w 2238472"/>
              <a:gd name="connsiteY2" fmla="*/ 933868 h 1105318"/>
              <a:gd name="connsiteX3" fmla="*/ 2238472 w 2238472"/>
              <a:gd name="connsiteY3" fmla="*/ 1105318 h 1105318"/>
              <a:gd name="connsiteX0" fmla="*/ 0 w 2238472"/>
              <a:gd name="connsiteY0" fmla="*/ 823324 h 1105400"/>
              <a:gd name="connsiteX1" fmla="*/ 733522 w 2238472"/>
              <a:gd name="connsiteY1" fmla="*/ 500 h 1105400"/>
              <a:gd name="connsiteX2" fmla="*/ 1600297 w 2238472"/>
              <a:gd name="connsiteY2" fmla="*/ 933950 h 1105400"/>
              <a:gd name="connsiteX3" fmla="*/ 2238472 w 2238472"/>
              <a:gd name="connsiteY3" fmla="*/ 1105400 h 1105400"/>
              <a:gd name="connsiteX0" fmla="*/ 0 w 2238472"/>
              <a:gd name="connsiteY0" fmla="*/ 452561 h 734637"/>
              <a:gd name="connsiteX1" fmla="*/ 988080 w 2238472"/>
              <a:gd name="connsiteY1" fmla="*/ 1778 h 734637"/>
              <a:gd name="connsiteX2" fmla="*/ 1600297 w 2238472"/>
              <a:gd name="connsiteY2" fmla="*/ 563187 h 734637"/>
              <a:gd name="connsiteX3" fmla="*/ 2238472 w 2238472"/>
              <a:gd name="connsiteY3" fmla="*/ 734637 h 734637"/>
              <a:gd name="connsiteX0" fmla="*/ 0 w 2238472"/>
              <a:gd name="connsiteY0" fmla="*/ 450800 h 732876"/>
              <a:gd name="connsiteX1" fmla="*/ 988080 w 2238472"/>
              <a:gd name="connsiteY1" fmla="*/ 17 h 732876"/>
              <a:gd name="connsiteX2" fmla="*/ 2033988 w 2238472"/>
              <a:gd name="connsiteY2" fmla="*/ 459960 h 732876"/>
              <a:gd name="connsiteX3" fmla="*/ 2238472 w 2238472"/>
              <a:gd name="connsiteY3" fmla="*/ 732876 h 732876"/>
              <a:gd name="connsiteX0" fmla="*/ 0 w 2474174"/>
              <a:gd name="connsiteY0" fmla="*/ 450800 h 727239"/>
              <a:gd name="connsiteX1" fmla="*/ 988080 w 2474174"/>
              <a:gd name="connsiteY1" fmla="*/ 17 h 727239"/>
              <a:gd name="connsiteX2" fmla="*/ 2033988 w 2474174"/>
              <a:gd name="connsiteY2" fmla="*/ 459960 h 727239"/>
              <a:gd name="connsiteX3" fmla="*/ 2474174 w 2474174"/>
              <a:gd name="connsiteY3" fmla="*/ 727239 h 727239"/>
              <a:gd name="connsiteX0" fmla="*/ 0 w 2474174"/>
              <a:gd name="connsiteY0" fmla="*/ 464581 h 741020"/>
              <a:gd name="connsiteX1" fmla="*/ 507923 w 2474174"/>
              <a:gd name="connsiteY1" fmla="*/ 14 h 741020"/>
              <a:gd name="connsiteX2" fmla="*/ 2033988 w 2474174"/>
              <a:gd name="connsiteY2" fmla="*/ 473741 h 741020"/>
              <a:gd name="connsiteX3" fmla="*/ 2474174 w 2474174"/>
              <a:gd name="connsiteY3" fmla="*/ 741020 h 741020"/>
              <a:gd name="connsiteX0" fmla="*/ 0 w 2474174"/>
              <a:gd name="connsiteY0" fmla="*/ 464956 h 741395"/>
              <a:gd name="connsiteX1" fmla="*/ 507923 w 2474174"/>
              <a:gd name="connsiteY1" fmla="*/ 389 h 741395"/>
              <a:gd name="connsiteX2" fmla="*/ 1418134 w 2474174"/>
              <a:gd name="connsiteY2" fmla="*/ 515469 h 741395"/>
              <a:gd name="connsiteX3" fmla="*/ 2474174 w 2474174"/>
              <a:gd name="connsiteY3" fmla="*/ 741395 h 741395"/>
              <a:gd name="connsiteX0" fmla="*/ 0 w 2014892"/>
              <a:gd name="connsiteY0" fmla="*/ 464956 h 775855"/>
              <a:gd name="connsiteX1" fmla="*/ 507923 w 2014892"/>
              <a:gd name="connsiteY1" fmla="*/ 389 h 775855"/>
              <a:gd name="connsiteX2" fmla="*/ 1418134 w 2014892"/>
              <a:gd name="connsiteY2" fmla="*/ 515469 h 775855"/>
              <a:gd name="connsiteX3" fmla="*/ 2014892 w 2014892"/>
              <a:gd name="connsiteY3" fmla="*/ 775855 h 775855"/>
              <a:gd name="connsiteX0" fmla="*/ 0 w 2014892"/>
              <a:gd name="connsiteY0" fmla="*/ 375980 h 686879"/>
              <a:gd name="connsiteX1" fmla="*/ 1033711 w 2014892"/>
              <a:gd name="connsiteY1" fmla="*/ 1010 h 686879"/>
              <a:gd name="connsiteX2" fmla="*/ 1418134 w 2014892"/>
              <a:gd name="connsiteY2" fmla="*/ 426493 h 686879"/>
              <a:gd name="connsiteX3" fmla="*/ 2014892 w 2014892"/>
              <a:gd name="connsiteY3" fmla="*/ 686879 h 686879"/>
              <a:gd name="connsiteX0" fmla="*/ 0 w 2014892"/>
              <a:gd name="connsiteY0" fmla="*/ 485531 h 686157"/>
              <a:gd name="connsiteX1" fmla="*/ 1033711 w 2014892"/>
              <a:gd name="connsiteY1" fmla="*/ 288 h 686157"/>
              <a:gd name="connsiteX2" fmla="*/ 1418134 w 2014892"/>
              <a:gd name="connsiteY2" fmla="*/ 425771 h 686157"/>
              <a:gd name="connsiteX3" fmla="*/ 2014892 w 2014892"/>
              <a:gd name="connsiteY3" fmla="*/ 686157 h 686157"/>
              <a:gd name="connsiteX0" fmla="*/ 0 w 2082109"/>
              <a:gd name="connsiteY0" fmla="*/ 486029 h 686655"/>
              <a:gd name="connsiteX1" fmla="*/ 1033711 w 2082109"/>
              <a:gd name="connsiteY1" fmla="*/ 786 h 686655"/>
              <a:gd name="connsiteX2" fmla="*/ 1984368 w 2082109"/>
              <a:gd name="connsiteY2" fmla="*/ 391808 h 686655"/>
              <a:gd name="connsiteX3" fmla="*/ 2014892 w 2082109"/>
              <a:gd name="connsiteY3" fmla="*/ 686655 h 686655"/>
              <a:gd name="connsiteX0" fmla="*/ 0 w 2904687"/>
              <a:gd name="connsiteY0" fmla="*/ 486029 h 679762"/>
              <a:gd name="connsiteX1" fmla="*/ 1033711 w 2904687"/>
              <a:gd name="connsiteY1" fmla="*/ 786 h 679762"/>
              <a:gd name="connsiteX2" fmla="*/ 1984368 w 2904687"/>
              <a:gd name="connsiteY2" fmla="*/ 391808 h 679762"/>
              <a:gd name="connsiteX3" fmla="*/ 2904687 w 2904687"/>
              <a:gd name="connsiteY3" fmla="*/ 679762 h 679762"/>
              <a:gd name="connsiteX0" fmla="*/ 0 w 2894576"/>
              <a:gd name="connsiteY0" fmla="*/ 648475 h 683691"/>
              <a:gd name="connsiteX1" fmla="*/ 1023600 w 2894576"/>
              <a:gd name="connsiteY1" fmla="*/ 4715 h 683691"/>
              <a:gd name="connsiteX2" fmla="*/ 1974257 w 2894576"/>
              <a:gd name="connsiteY2" fmla="*/ 395737 h 683691"/>
              <a:gd name="connsiteX3" fmla="*/ 2894576 w 2894576"/>
              <a:gd name="connsiteY3" fmla="*/ 683691 h 683691"/>
              <a:gd name="connsiteX0" fmla="*/ 0 w 2793463"/>
              <a:gd name="connsiteY0" fmla="*/ 662713 h 684145"/>
              <a:gd name="connsiteX1" fmla="*/ 922487 w 2793463"/>
              <a:gd name="connsiteY1" fmla="*/ 5169 h 684145"/>
              <a:gd name="connsiteX2" fmla="*/ 1873144 w 2793463"/>
              <a:gd name="connsiteY2" fmla="*/ 396191 h 684145"/>
              <a:gd name="connsiteX3" fmla="*/ 2793463 w 2793463"/>
              <a:gd name="connsiteY3" fmla="*/ 684145 h 684145"/>
              <a:gd name="connsiteX0" fmla="*/ 0 w 2793463"/>
              <a:gd name="connsiteY0" fmla="*/ 588697 h 610129"/>
              <a:gd name="connsiteX1" fmla="*/ 1165159 w 2793463"/>
              <a:gd name="connsiteY1" fmla="*/ 6965 h 610129"/>
              <a:gd name="connsiteX2" fmla="*/ 1873144 w 2793463"/>
              <a:gd name="connsiteY2" fmla="*/ 322175 h 610129"/>
              <a:gd name="connsiteX3" fmla="*/ 2793463 w 2793463"/>
              <a:gd name="connsiteY3" fmla="*/ 610129 h 610129"/>
              <a:gd name="connsiteX0" fmla="*/ 0 w 2793463"/>
              <a:gd name="connsiteY0" fmla="*/ 605244 h 626676"/>
              <a:gd name="connsiteX1" fmla="*/ 1165159 w 2793463"/>
              <a:gd name="connsiteY1" fmla="*/ 23512 h 626676"/>
              <a:gd name="connsiteX2" fmla="*/ 2115816 w 2793463"/>
              <a:gd name="connsiteY2" fmla="*/ 214665 h 626676"/>
              <a:gd name="connsiteX3" fmla="*/ 2793463 w 2793463"/>
              <a:gd name="connsiteY3" fmla="*/ 626676 h 626676"/>
              <a:gd name="connsiteX0" fmla="*/ 0 w 2965355"/>
              <a:gd name="connsiteY0" fmla="*/ 605244 h 612892"/>
              <a:gd name="connsiteX1" fmla="*/ 1165159 w 2965355"/>
              <a:gd name="connsiteY1" fmla="*/ 23512 h 612892"/>
              <a:gd name="connsiteX2" fmla="*/ 2115816 w 2965355"/>
              <a:gd name="connsiteY2" fmla="*/ 214665 h 612892"/>
              <a:gd name="connsiteX3" fmla="*/ 2965355 w 2965355"/>
              <a:gd name="connsiteY3" fmla="*/ 612892 h 612892"/>
              <a:gd name="connsiteX0" fmla="*/ 0 w 2965355"/>
              <a:gd name="connsiteY0" fmla="*/ 594847 h 602495"/>
              <a:gd name="connsiteX1" fmla="*/ 1165159 w 2965355"/>
              <a:gd name="connsiteY1" fmla="*/ 13115 h 602495"/>
              <a:gd name="connsiteX2" fmla="*/ 2115816 w 2965355"/>
              <a:gd name="connsiteY2" fmla="*/ 204268 h 602495"/>
              <a:gd name="connsiteX3" fmla="*/ 2263911 w 2965355"/>
              <a:gd name="connsiteY3" fmla="*/ 420408 h 602495"/>
              <a:gd name="connsiteX4" fmla="*/ 2965355 w 2965355"/>
              <a:gd name="connsiteY4" fmla="*/ 602495 h 602495"/>
              <a:gd name="connsiteX0" fmla="*/ 0 w 2965355"/>
              <a:gd name="connsiteY0" fmla="*/ 603125 h 610773"/>
              <a:gd name="connsiteX1" fmla="*/ 1165159 w 2965355"/>
              <a:gd name="connsiteY1" fmla="*/ 21393 h 610773"/>
              <a:gd name="connsiteX2" fmla="*/ 1812477 w 2965355"/>
              <a:gd name="connsiteY2" fmla="*/ 150518 h 610773"/>
              <a:gd name="connsiteX3" fmla="*/ 2263911 w 2965355"/>
              <a:gd name="connsiteY3" fmla="*/ 428686 h 610773"/>
              <a:gd name="connsiteX4" fmla="*/ 2965355 w 2965355"/>
              <a:gd name="connsiteY4" fmla="*/ 610773 h 610773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965355"/>
              <a:gd name="connsiteY0" fmla="*/ 646096 h 653744"/>
              <a:gd name="connsiteX1" fmla="*/ 1165159 w 2965355"/>
              <a:gd name="connsiteY1" fmla="*/ 64364 h 653744"/>
              <a:gd name="connsiteX2" fmla="*/ 1842811 w 2965355"/>
              <a:gd name="connsiteY2" fmla="*/ 55648 h 653744"/>
              <a:gd name="connsiteX3" fmla="*/ 2263911 w 2965355"/>
              <a:gd name="connsiteY3" fmla="*/ 471657 h 653744"/>
              <a:gd name="connsiteX4" fmla="*/ 2965355 w 2965355"/>
              <a:gd name="connsiteY4" fmla="*/ 653744 h 653744"/>
              <a:gd name="connsiteX0" fmla="*/ 0 w 2846035"/>
              <a:gd name="connsiteY0" fmla="*/ 646096 h 653744"/>
              <a:gd name="connsiteX1" fmla="*/ 1045839 w 2846035"/>
              <a:gd name="connsiteY1" fmla="*/ 64364 h 653744"/>
              <a:gd name="connsiteX2" fmla="*/ 1723491 w 2846035"/>
              <a:gd name="connsiteY2" fmla="*/ 55648 h 653744"/>
              <a:gd name="connsiteX3" fmla="*/ 2144591 w 2846035"/>
              <a:gd name="connsiteY3" fmla="*/ 471657 h 653744"/>
              <a:gd name="connsiteX4" fmla="*/ 2846035 w 2846035"/>
              <a:gd name="connsiteY4" fmla="*/ 653744 h 653744"/>
              <a:gd name="connsiteX0" fmla="*/ 0 w 2846035"/>
              <a:gd name="connsiteY0" fmla="*/ 817441 h 825089"/>
              <a:gd name="connsiteX1" fmla="*/ 797256 w 2846035"/>
              <a:gd name="connsiteY1" fmla="*/ 23318 h 825089"/>
              <a:gd name="connsiteX2" fmla="*/ 1723491 w 2846035"/>
              <a:gd name="connsiteY2" fmla="*/ 226993 h 825089"/>
              <a:gd name="connsiteX3" fmla="*/ 2144591 w 2846035"/>
              <a:gd name="connsiteY3" fmla="*/ 643002 h 825089"/>
              <a:gd name="connsiteX4" fmla="*/ 2846035 w 2846035"/>
              <a:gd name="connsiteY4" fmla="*/ 825089 h 825089"/>
              <a:gd name="connsiteX0" fmla="*/ 0 w 2846035"/>
              <a:gd name="connsiteY0" fmla="*/ 795307 h 802955"/>
              <a:gd name="connsiteX1" fmla="*/ 797256 w 2846035"/>
              <a:gd name="connsiteY1" fmla="*/ 1184 h 802955"/>
              <a:gd name="connsiteX2" fmla="*/ 2144591 w 2846035"/>
              <a:gd name="connsiteY2" fmla="*/ 620868 h 802955"/>
              <a:gd name="connsiteX3" fmla="*/ 2846035 w 2846035"/>
              <a:gd name="connsiteY3" fmla="*/ 802955 h 802955"/>
              <a:gd name="connsiteX0" fmla="*/ 0 w 2846035"/>
              <a:gd name="connsiteY0" fmla="*/ 844443 h 852091"/>
              <a:gd name="connsiteX1" fmla="*/ 797256 w 2846035"/>
              <a:gd name="connsiteY1" fmla="*/ 50320 h 852091"/>
              <a:gd name="connsiteX2" fmla="*/ 1876123 w 2846035"/>
              <a:gd name="connsiteY2" fmla="*/ 165573 h 852091"/>
              <a:gd name="connsiteX3" fmla="*/ 2846035 w 2846035"/>
              <a:gd name="connsiteY3" fmla="*/ 852091 h 852091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821698 h 829346"/>
              <a:gd name="connsiteX1" fmla="*/ 797256 w 2846035"/>
              <a:gd name="connsiteY1" fmla="*/ 27575 h 829346"/>
              <a:gd name="connsiteX2" fmla="*/ 1969285 w 2846035"/>
              <a:gd name="connsiteY2" fmla="*/ 242327 h 829346"/>
              <a:gd name="connsiteX3" fmla="*/ 2846035 w 2846035"/>
              <a:gd name="connsiteY3" fmla="*/ 829346 h 829346"/>
              <a:gd name="connsiteX0" fmla="*/ 0 w 2846035"/>
              <a:gd name="connsiteY0" fmla="*/ 794126 h 801774"/>
              <a:gd name="connsiteX1" fmla="*/ 797256 w 2846035"/>
              <a:gd name="connsiteY1" fmla="*/ 3 h 801774"/>
              <a:gd name="connsiteX2" fmla="*/ 2846035 w 2846035"/>
              <a:gd name="connsiteY2" fmla="*/ 801774 h 801774"/>
              <a:gd name="connsiteX0" fmla="*/ 0 w 2846035"/>
              <a:gd name="connsiteY0" fmla="*/ -2 h 7646"/>
              <a:gd name="connsiteX1" fmla="*/ 2846035 w 2846035"/>
              <a:gd name="connsiteY1" fmla="*/ 7646 h 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035" h="7646">
                <a:moveTo>
                  <a:pt x="0" y="-2"/>
                </a:moveTo>
                <a:lnTo>
                  <a:pt x="2846035" y="7646"/>
                </a:lnTo>
              </a:path>
            </a:pathLst>
          </a:custGeom>
          <a:ln w="5080">
            <a:solidFill>
              <a:schemeClr val="tx1"/>
            </a:solidFill>
            <a:prstDash val="solid"/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794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21405" y="1513721"/>
            <a:ext cx="1801869" cy="1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285500" y="399455"/>
            <a:ext cx="80021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645890" y="1492302"/>
            <a:ext cx="101822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04919" y="110914"/>
            <a:ext cx="16161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369876" y="176317"/>
                <a:ext cx="462883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76" y="176317"/>
                <a:ext cx="462883" cy="223138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2804919" y="469449"/>
            <a:ext cx="16161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2369876" y="542943"/>
                <a:ext cx="470065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76" y="542943"/>
                <a:ext cx="470065" cy="223138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/>
          <p:cNvSpPr txBox="1"/>
          <p:nvPr/>
        </p:nvSpPr>
        <p:spPr>
          <a:xfrm>
            <a:off x="2804919" y="827984"/>
            <a:ext cx="16161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369876" y="901478"/>
                <a:ext cx="464999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76" y="901478"/>
                <a:ext cx="464999" cy="22313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/>
          <p:cNvSpPr txBox="1"/>
          <p:nvPr/>
        </p:nvSpPr>
        <p:spPr>
          <a:xfrm>
            <a:off x="2804919" y="1186520"/>
            <a:ext cx="1579278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worst-case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de-DE" sz="8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369876" y="1268105"/>
                <a:ext cx="568041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</m:sSub>
                    <m:d>
                      <m:dPr>
                        <m:ctrlP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8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8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76" y="1268105"/>
                <a:ext cx="568041" cy="223138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6"/>
          <p:cNvCxnSpPr/>
          <p:nvPr/>
        </p:nvCxnSpPr>
        <p:spPr bwMode="auto">
          <a:xfrm flipV="1">
            <a:off x="223385" y="1111001"/>
            <a:ext cx="1834629" cy="1597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751425" y="917353"/>
                <a:ext cx="411010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5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85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5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25" y="917353"/>
                <a:ext cx="411010" cy="223138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/>
          <p:cNvCxnSpPr/>
          <p:nvPr/>
        </p:nvCxnSpPr>
        <p:spPr>
          <a:xfrm>
            <a:off x="968918" y="1124720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58137" y="1128434"/>
            <a:ext cx="0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 bwMode="auto">
          <a:xfrm flipV="1">
            <a:off x="558866" y="1298040"/>
            <a:ext cx="314187" cy="2594"/>
          </a:xfrm>
          <a:prstGeom prst="line">
            <a:avLst/>
          </a:prstGeom>
          <a:ln w="3175">
            <a:solidFill>
              <a:schemeClr val="tx1"/>
            </a:solidFill>
            <a:headEnd type="none" w="lg" len="lg"/>
            <a:tailEnd type="none" w="lg" len="lg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Gleichschenkliges Dreieck 31"/>
          <p:cNvSpPr>
            <a:spLocks noChangeAspect="1"/>
          </p:cNvSpPr>
          <p:nvPr/>
        </p:nvSpPr>
        <p:spPr>
          <a:xfrm rot="5400000">
            <a:off x="900968" y="1250560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leichschenkliges Dreieck 32"/>
          <p:cNvSpPr>
            <a:spLocks noChangeAspect="1"/>
          </p:cNvSpPr>
          <p:nvPr/>
        </p:nvSpPr>
        <p:spPr>
          <a:xfrm rot="5400000" flipV="1">
            <a:off x="489227" y="1250560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319614" y="549855"/>
                <a:ext cx="75052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uncertainty </a:t>
                </a:r>
              </a:p>
              <a:p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14" y="549855"/>
                <a:ext cx="750526" cy="353943"/>
              </a:xfrm>
              <a:prstGeom prst="rect">
                <a:avLst/>
              </a:prstGeom>
              <a:blipFill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r Verbinder 35"/>
          <p:cNvCxnSpPr/>
          <p:nvPr/>
        </p:nvCxnSpPr>
        <p:spPr>
          <a:xfrm flipV="1">
            <a:off x="735849" y="730250"/>
            <a:ext cx="635751" cy="5458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1080776" y="221157"/>
                <a:ext cx="901465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</a:t>
                </a:r>
                <a:r>
                  <a:rPr lang="de-DE" sz="85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de-DE" sz="85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76" y="221157"/>
                <a:ext cx="901465" cy="223138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/>
          <p:cNvCxnSpPr/>
          <p:nvPr/>
        </p:nvCxnSpPr>
        <p:spPr bwMode="auto">
          <a:xfrm flipH="1">
            <a:off x="777104" y="317140"/>
            <a:ext cx="771" cy="130783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>
          <a:xfrm flipH="1">
            <a:off x="811595" y="356935"/>
            <a:ext cx="305497" cy="2577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leichschenkliges Dreieck 44"/>
          <p:cNvSpPr>
            <a:spLocks noChangeAspect="1"/>
          </p:cNvSpPr>
          <p:nvPr/>
        </p:nvSpPr>
        <p:spPr>
          <a:xfrm rot="5400000">
            <a:off x="2188849" y="1459154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leichschenkliges Dreieck 45"/>
          <p:cNvSpPr>
            <a:spLocks noChangeAspect="1"/>
          </p:cNvSpPr>
          <p:nvPr/>
        </p:nvSpPr>
        <p:spPr>
          <a:xfrm>
            <a:off x="203258" y="298020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 bwMode="auto">
          <a:xfrm>
            <a:off x="1333764" y="649428"/>
            <a:ext cx="1352365" cy="605504"/>
          </a:xfrm>
          <a:custGeom>
            <a:avLst/>
            <a:gdLst>
              <a:gd name="connsiteX0" fmla="*/ 10778 w 1491104"/>
              <a:gd name="connsiteY0" fmla="*/ 664554 h 667624"/>
              <a:gd name="connsiteX1" fmla="*/ 243101 w 1491104"/>
              <a:gd name="connsiteY1" fmla="*/ 599027 h 667624"/>
              <a:gd name="connsiteX2" fmla="*/ 448617 w 1491104"/>
              <a:gd name="connsiteY2" fmla="*/ 453081 h 667624"/>
              <a:gd name="connsiteX3" fmla="*/ 612435 w 1491104"/>
              <a:gd name="connsiteY3" fmla="*/ 390532 h 667624"/>
              <a:gd name="connsiteX4" fmla="*/ 862629 w 1491104"/>
              <a:gd name="connsiteY4" fmla="*/ 387554 h 667624"/>
              <a:gd name="connsiteX5" fmla="*/ 1071124 w 1491104"/>
              <a:gd name="connsiteY5" fmla="*/ 342876 h 667624"/>
              <a:gd name="connsiteX6" fmla="*/ 1220049 w 1491104"/>
              <a:gd name="connsiteY6" fmla="*/ 235650 h 667624"/>
              <a:gd name="connsiteX7" fmla="*/ 1339189 w 1491104"/>
              <a:gd name="connsiteY7" fmla="*/ 119488 h 667624"/>
              <a:gd name="connsiteX8" fmla="*/ 1491093 w 1491104"/>
              <a:gd name="connsiteY8" fmla="*/ 33112 h 667624"/>
              <a:gd name="connsiteX9" fmla="*/ 1348125 w 1491104"/>
              <a:gd name="connsiteY9" fmla="*/ 24176 h 667624"/>
              <a:gd name="connsiteX10" fmla="*/ 1088995 w 1491104"/>
              <a:gd name="connsiteY10" fmla="*/ 15241 h 667624"/>
              <a:gd name="connsiteX11" fmla="*/ 674983 w 1491104"/>
              <a:gd name="connsiteY11" fmla="*/ 3327 h 667624"/>
              <a:gd name="connsiteX12" fmla="*/ 240122 w 1491104"/>
              <a:gd name="connsiteY12" fmla="*/ 15241 h 667624"/>
              <a:gd name="connsiteX13" fmla="*/ 22692 w 1491104"/>
              <a:gd name="connsiteY13" fmla="*/ 9284 h 667624"/>
              <a:gd name="connsiteX14" fmla="*/ 112047 w 1491104"/>
              <a:gd name="connsiteY14" fmla="*/ 161187 h 667624"/>
              <a:gd name="connsiteX15" fmla="*/ 73326 w 1491104"/>
              <a:gd name="connsiteY15" fmla="*/ 301177 h 667624"/>
              <a:gd name="connsiteX16" fmla="*/ 40563 w 1491104"/>
              <a:gd name="connsiteY16" fmla="*/ 506694 h 667624"/>
              <a:gd name="connsiteX17" fmla="*/ 10778 w 1491104"/>
              <a:gd name="connsiteY17" fmla="*/ 664554 h 6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91104" h="667624">
                <a:moveTo>
                  <a:pt x="10778" y="664554"/>
                </a:moveTo>
                <a:cubicBezTo>
                  <a:pt x="44534" y="679943"/>
                  <a:pt x="170128" y="634272"/>
                  <a:pt x="243101" y="599027"/>
                </a:cubicBezTo>
                <a:cubicBezTo>
                  <a:pt x="316074" y="563781"/>
                  <a:pt x="387061" y="487830"/>
                  <a:pt x="448617" y="453081"/>
                </a:cubicBezTo>
                <a:cubicBezTo>
                  <a:pt x="510173" y="418332"/>
                  <a:pt x="543433" y="401453"/>
                  <a:pt x="612435" y="390532"/>
                </a:cubicBezTo>
                <a:cubicBezTo>
                  <a:pt x="681437" y="379611"/>
                  <a:pt x="786181" y="395497"/>
                  <a:pt x="862629" y="387554"/>
                </a:cubicBezTo>
                <a:cubicBezTo>
                  <a:pt x="939077" y="379611"/>
                  <a:pt x="1011554" y="368193"/>
                  <a:pt x="1071124" y="342876"/>
                </a:cubicBezTo>
                <a:cubicBezTo>
                  <a:pt x="1130694" y="317559"/>
                  <a:pt x="1175372" y="272881"/>
                  <a:pt x="1220049" y="235650"/>
                </a:cubicBezTo>
                <a:cubicBezTo>
                  <a:pt x="1264726" y="198419"/>
                  <a:pt x="1294015" y="153244"/>
                  <a:pt x="1339189" y="119488"/>
                </a:cubicBezTo>
                <a:cubicBezTo>
                  <a:pt x="1384363" y="85732"/>
                  <a:pt x="1489604" y="48997"/>
                  <a:pt x="1491093" y="33112"/>
                </a:cubicBezTo>
                <a:cubicBezTo>
                  <a:pt x="1492582" y="17227"/>
                  <a:pt x="1348125" y="24176"/>
                  <a:pt x="1348125" y="24176"/>
                </a:cubicBezTo>
                <a:lnTo>
                  <a:pt x="1088995" y="15241"/>
                </a:lnTo>
                <a:cubicBezTo>
                  <a:pt x="976805" y="11766"/>
                  <a:pt x="816462" y="3327"/>
                  <a:pt x="674983" y="3327"/>
                </a:cubicBezTo>
                <a:cubicBezTo>
                  <a:pt x="533504" y="3327"/>
                  <a:pt x="348837" y="14248"/>
                  <a:pt x="240122" y="15241"/>
                </a:cubicBezTo>
                <a:cubicBezTo>
                  <a:pt x="131407" y="16234"/>
                  <a:pt x="44038" y="-15040"/>
                  <a:pt x="22692" y="9284"/>
                </a:cubicBezTo>
                <a:cubicBezTo>
                  <a:pt x="1346" y="33608"/>
                  <a:pt x="103608" y="112538"/>
                  <a:pt x="112047" y="161187"/>
                </a:cubicBezTo>
                <a:cubicBezTo>
                  <a:pt x="120486" y="209836"/>
                  <a:pt x="85240" y="243593"/>
                  <a:pt x="73326" y="301177"/>
                </a:cubicBezTo>
                <a:cubicBezTo>
                  <a:pt x="61412" y="358761"/>
                  <a:pt x="48506" y="445635"/>
                  <a:pt x="40563" y="506694"/>
                </a:cubicBezTo>
                <a:cubicBezTo>
                  <a:pt x="32620" y="567753"/>
                  <a:pt x="-22978" y="649165"/>
                  <a:pt x="10778" y="66455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defTabSz="725486" fontAlgn="base">
              <a:spcBef>
                <a:spcPct val="0"/>
              </a:spcBef>
              <a:spcAft>
                <a:spcPct val="0"/>
              </a:spcAft>
            </a:pPr>
            <a:endParaRPr lang="de-DE" sz="1904" b="1">
              <a:latin typeface="Arial" charset="0"/>
            </a:endParaRPr>
          </a:p>
        </p:txBody>
      </p:sp>
      <p:sp>
        <p:nvSpPr>
          <p:cNvPr id="46" name="Gleichschenkliges Dreieck 15"/>
          <p:cNvSpPr/>
          <p:nvPr/>
        </p:nvSpPr>
        <p:spPr bwMode="auto">
          <a:xfrm rot="17017753">
            <a:off x="1519730" y="235167"/>
            <a:ext cx="914570" cy="1383123"/>
          </a:xfrm>
          <a:custGeom>
            <a:avLst/>
            <a:gdLst>
              <a:gd name="connsiteX0" fmla="*/ 0 w 1459355"/>
              <a:gd name="connsiteY0" fmla="*/ 1074439 h 1074439"/>
              <a:gd name="connsiteX1" fmla="*/ 729678 w 1459355"/>
              <a:gd name="connsiteY1" fmla="*/ 0 h 1074439"/>
              <a:gd name="connsiteX2" fmla="*/ 1459355 w 1459355"/>
              <a:gd name="connsiteY2" fmla="*/ 1074439 h 1074439"/>
              <a:gd name="connsiteX3" fmla="*/ 0 w 1459355"/>
              <a:gd name="connsiteY3" fmla="*/ 1074439 h 1074439"/>
              <a:gd name="connsiteX0" fmla="*/ 0 w 1316062"/>
              <a:gd name="connsiteY0" fmla="*/ 123319 h 1074439"/>
              <a:gd name="connsiteX1" fmla="*/ 586385 w 1316062"/>
              <a:gd name="connsiteY1" fmla="*/ 0 h 1074439"/>
              <a:gd name="connsiteX2" fmla="*/ 1316062 w 1316062"/>
              <a:gd name="connsiteY2" fmla="*/ 1074439 h 1074439"/>
              <a:gd name="connsiteX3" fmla="*/ 0 w 1316062"/>
              <a:gd name="connsiteY3" fmla="*/ 123319 h 1074439"/>
              <a:gd name="connsiteX0" fmla="*/ 0 w 1023716"/>
              <a:gd name="connsiteY0" fmla="*/ 123319 h 1448738"/>
              <a:gd name="connsiteX1" fmla="*/ 586385 w 1023716"/>
              <a:gd name="connsiteY1" fmla="*/ 0 h 1448738"/>
              <a:gd name="connsiteX2" fmla="*/ 1023716 w 1023716"/>
              <a:gd name="connsiteY2" fmla="*/ 1448738 h 1448738"/>
              <a:gd name="connsiteX3" fmla="*/ 0 w 1023716"/>
              <a:gd name="connsiteY3" fmla="*/ 123319 h 1448738"/>
              <a:gd name="connsiteX0" fmla="*/ 0 w 1023716"/>
              <a:gd name="connsiteY0" fmla="*/ 150866 h 1476285"/>
              <a:gd name="connsiteX1" fmla="*/ 674714 w 1023716"/>
              <a:gd name="connsiteY1" fmla="*/ 0 h 1476285"/>
              <a:gd name="connsiteX2" fmla="*/ 1023716 w 1023716"/>
              <a:gd name="connsiteY2" fmla="*/ 1476285 h 1476285"/>
              <a:gd name="connsiteX3" fmla="*/ 0 w 1023716"/>
              <a:gd name="connsiteY3" fmla="*/ 150866 h 1476285"/>
              <a:gd name="connsiteX0" fmla="*/ 0 w 1048716"/>
              <a:gd name="connsiteY0" fmla="*/ 150866 h 1516195"/>
              <a:gd name="connsiteX1" fmla="*/ 674714 w 1048716"/>
              <a:gd name="connsiteY1" fmla="*/ 0 h 1516195"/>
              <a:gd name="connsiteX2" fmla="*/ 1048716 w 1048716"/>
              <a:gd name="connsiteY2" fmla="*/ 1516195 h 1516195"/>
              <a:gd name="connsiteX3" fmla="*/ 0 w 1048716"/>
              <a:gd name="connsiteY3" fmla="*/ 150866 h 1516195"/>
              <a:gd name="connsiteX0" fmla="*/ 0 w 1048716"/>
              <a:gd name="connsiteY0" fmla="*/ 185317 h 1550646"/>
              <a:gd name="connsiteX1" fmla="*/ 673467 w 1048716"/>
              <a:gd name="connsiteY1" fmla="*/ 0 h 1550646"/>
              <a:gd name="connsiteX2" fmla="*/ 1048716 w 1048716"/>
              <a:gd name="connsiteY2" fmla="*/ 1550646 h 1550646"/>
              <a:gd name="connsiteX3" fmla="*/ 0 w 1048716"/>
              <a:gd name="connsiteY3" fmla="*/ 185317 h 1550646"/>
              <a:gd name="connsiteX0" fmla="*/ 0 w 1050504"/>
              <a:gd name="connsiteY0" fmla="*/ 185317 h 1731063"/>
              <a:gd name="connsiteX1" fmla="*/ 673467 w 1050504"/>
              <a:gd name="connsiteY1" fmla="*/ 0 h 1731063"/>
              <a:gd name="connsiteX2" fmla="*/ 1050504 w 1050504"/>
              <a:gd name="connsiteY2" fmla="*/ 1731063 h 1731063"/>
              <a:gd name="connsiteX3" fmla="*/ 0 w 1050504"/>
              <a:gd name="connsiteY3" fmla="*/ 185317 h 17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504" h="1731063">
                <a:moveTo>
                  <a:pt x="0" y="185317"/>
                </a:moveTo>
                <a:lnTo>
                  <a:pt x="673467" y="0"/>
                </a:lnTo>
                <a:lnTo>
                  <a:pt x="1050504" y="1731063"/>
                </a:lnTo>
                <a:lnTo>
                  <a:pt x="0" y="1853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lg" len="lg"/>
            <a:tailEnd type="none" w="lg" len="lg"/>
          </a:ln>
          <a:effectLst/>
          <a:extLst/>
        </p:spPr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defTabSz="725486" fontAlgn="base">
              <a:spcBef>
                <a:spcPct val="0"/>
              </a:spcBef>
              <a:spcAft>
                <a:spcPct val="0"/>
              </a:spcAft>
            </a:pPr>
            <a:endParaRPr lang="de-DE" sz="1904" b="1">
              <a:latin typeface="Arial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 bwMode="auto">
          <a:xfrm>
            <a:off x="678857" y="1627786"/>
            <a:ext cx="2918724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/>
          <p:cNvCxnSpPr/>
          <p:nvPr/>
        </p:nvCxnSpPr>
        <p:spPr bwMode="auto">
          <a:xfrm flipV="1">
            <a:off x="678857" y="119986"/>
            <a:ext cx="0" cy="150820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r Verbinder 48"/>
          <p:cNvCxnSpPr/>
          <p:nvPr/>
        </p:nvCxnSpPr>
        <p:spPr bwMode="auto">
          <a:xfrm>
            <a:off x="679251" y="640388"/>
            <a:ext cx="658755" cy="0"/>
          </a:xfrm>
          <a:prstGeom prst="line">
            <a:avLst/>
          </a:prstGeom>
          <a:noFill/>
          <a:ln w="508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5AA9"/>
                </a:solidFill>
              </a14:hiddenFill>
            </a:ext>
          </a:extLst>
        </p:spPr>
      </p:cxnSp>
      <p:cxnSp>
        <p:nvCxnSpPr>
          <p:cNvPr id="60" name="Gerader Verbinder 59"/>
          <p:cNvCxnSpPr>
            <a:stCxn id="54" idx="0"/>
            <a:endCxn id="54" idx="0"/>
          </p:cNvCxnSpPr>
          <p:nvPr/>
        </p:nvCxnSpPr>
        <p:spPr>
          <a:xfrm>
            <a:off x="1346176" y="12546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htwinkliges Dreieck 1029"/>
          <p:cNvSpPr/>
          <p:nvPr/>
        </p:nvSpPr>
        <p:spPr>
          <a:xfrm flipV="1">
            <a:off x="1339940" y="641616"/>
            <a:ext cx="1535574" cy="634328"/>
          </a:xfrm>
          <a:prstGeom prst="rtTriangle">
            <a:avLst/>
          </a:prstGeom>
          <a:noFill/>
          <a:ln w="508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cxnSp>
        <p:nvCxnSpPr>
          <p:cNvPr id="1034" name="Gerader Verbinder 1033"/>
          <p:cNvCxnSpPr>
            <a:stCxn id="1030" idx="4"/>
          </p:cNvCxnSpPr>
          <p:nvPr/>
        </p:nvCxnSpPr>
        <p:spPr>
          <a:xfrm>
            <a:off x="2875513" y="641616"/>
            <a:ext cx="0" cy="985134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1338008" y="645611"/>
            <a:ext cx="0" cy="985134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ihandform 53"/>
          <p:cNvSpPr/>
          <p:nvPr/>
        </p:nvSpPr>
        <p:spPr bwMode="auto">
          <a:xfrm>
            <a:off x="1346176" y="636662"/>
            <a:ext cx="1868263" cy="617959"/>
          </a:xfrm>
          <a:custGeom>
            <a:avLst/>
            <a:gdLst>
              <a:gd name="connsiteX0" fmla="*/ 0 w 2247900"/>
              <a:gd name="connsiteY0" fmla="*/ 418711 h 1123561"/>
              <a:gd name="connsiteX1" fmla="*/ 742950 w 2247900"/>
              <a:gd name="connsiteY1" fmla="*/ 18661 h 1123561"/>
              <a:gd name="connsiteX2" fmla="*/ 1609725 w 2247900"/>
              <a:gd name="connsiteY2" fmla="*/ 952111 h 1123561"/>
              <a:gd name="connsiteX3" fmla="*/ 2247900 w 2247900"/>
              <a:gd name="connsiteY3" fmla="*/ 1123561 h 1123561"/>
              <a:gd name="connsiteX0" fmla="*/ 0 w 2247900"/>
              <a:gd name="connsiteY0" fmla="*/ 402490 h 1107340"/>
              <a:gd name="connsiteX1" fmla="*/ 1317919 w 2247900"/>
              <a:gd name="connsiteY1" fmla="*/ 19677 h 1107340"/>
              <a:gd name="connsiteX2" fmla="*/ 1609725 w 2247900"/>
              <a:gd name="connsiteY2" fmla="*/ 935890 h 1107340"/>
              <a:gd name="connsiteX3" fmla="*/ 2247900 w 2247900"/>
              <a:gd name="connsiteY3" fmla="*/ 1107340 h 1107340"/>
              <a:gd name="connsiteX0" fmla="*/ 0 w 2240668"/>
              <a:gd name="connsiteY0" fmla="*/ 148316 h 1243154"/>
              <a:gd name="connsiteX1" fmla="*/ 1310687 w 2240668"/>
              <a:gd name="connsiteY1" fmla="*/ 155491 h 1243154"/>
              <a:gd name="connsiteX2" fmla="*/ 1602493 w 2240668"/>
              <a:gd name="connsiteY2" fmla="*/ 1071704 h 1243154"/>
              <a:gd name="connsiteX3" fmla="*/ 2240668 w 2240668"/>
              <a:gd name="connsiteY3" fmla="*/ 1243154 h 1243154"/>
              <a:gd name="connsiteX0" fmla="*/ 0 w 2240668"/>
              <a:gd name="connsiteY0" fmla="*/ 64389 h 1159227"/>
              <a:gd name="connsiteX1" fmla="*/ 1310687 w 2240668"/>
              <a:gd name="connsiteY1" fmla="*/ 71564 h 1159227"/>
              <a:gd name="connsiteX2" fmla="*/ 1602493 w 2240668"/>
              <a:gd name="connsiteY2" fmla="*/ 987777 h 1159227"/>
              <a:gd name="connsiteX3" fmla="*/ 2240668 w 2240668"/>
              <a:gd name="connsiteY3" fmla="*/ 1159227 h 1159227"/>
              <a:gd name="connsiteX0" fmla="*/ 0 w 2240668"/>
              <a:gd name="connsiteY0" fmla="*/ 10722 h 1105560"/>
              <a:gd name="connsiteX1" fmla="*/ 1354081 w 2240668"/>
              <a:gd name="connsiteY1" fmla="*/ 112701 h 1105560"/>
              <a:gd name="connsiteX2" fmla="*/ 1602493 w 2240668"/>
              <a:gd name="connsiteY2" fmla="*/ 934110 h 1105560"/>
              <a:gd name="connsiteX3" fmla="*/ 2240668 w 2240668"/>
              <a:gd name="connsiteY3" fmla="*/ 1105560 h 1105560"/>
              <a:gd name="connsiteX0" fmla="*/ 0 w 2240668"/>
              <a:gd name="connsiteY0" fmla="*/ 10722 h 1105560"/>
              <a:gd name="connsiteX1" fmla="*/ 1354081 w 2240668"/>
              <a:gd name="connsiteY1" fmla="*/ 112701 h 1105560"/>
              <a:gd name="connsiteX2" fmla="*/ 1602493 w 2240668"/>
              <a:gd name="connsiteY2" fmla="*/ 934110 h 1105560"/>
              <a:gd name="connsiteX3" fmla="*/ 2240668 w 2240668"/>
              <a:gd name="connsiteY3" fmla="*/ 1105560 h 1105560"/>
              <a:gd name="connsiteX0" fmla="*/ 0 w 2240668"/>
              <a:gd name="connsiteY0" fmla="*/ 381995 h 1476833"/>
              <a:gd name="connsiteX1" fmla="*/ 959918 w 2240668"/>
              <a:gd name="connsiteY1" fmla="*/ 29347 h 1476833"/>
              <a:gd name="connsiteX2" fmla="*/ 1602493 w 2240668"/>
              <a:gd name="connsiteY2" fmla="*/ 1305383 h 1476833"/>
              <a:gd name="connsiteX3" fmla="*/ 2240668 w 2240668"/>
              <a:gd name="connsiteY3" fmla="*/ 1476833 h 1476833"/>
              <a:gd name="connsiteX0" fmla="*/ 0 w 2240668"/>
              <a:gd name="connsiteY0" fmla="*/ 891856 h 1986694"/>
              <a:gd name="connsiteX1" fmla="*/ 959918 w 2240668"/>
              <a:gd name="connsiteY1" fmla="*/ 539208 h 1986694"/>
              <a:gd name="connsiteX2" fmla="*/ 2065362 w 2240668"/>
              <a:gd name="connsiteY2" fmla="*/ 37672 h 1986694"/>
              <a:gd name="connsiteX3" fmla="*/ 2240668 w 2240668"/>
              <a:gd name="connsiteY3" fmla="*/ 1986694 h 1986694"/>
              <a:gd name="connsiteX0" fmla="*/ 0 w 4659880"/>
              <a:gd name="connsiteY0" fmla="*/ 891856 h 891856"/>
              <a:gd name="connsiteX1" fmla="*/ 959918 w 4659880"/>
              <a:gd name="connsiteY1" fmla="*/ 539208 h 891856"/>
              <a:gd name="connsiteX2" fmla="*/ 2065362 w 4659880"/>
              <a:gd name="connsiteY2" fmla="*/ 37672 h 891856"/>
              <a:gd name="connsiteX3" fmla="*/ 4659880 w 4659880"/>
              <a:gd name="connsiteY3" fmla="*/ 228513 h 891856"/>
              <a:gd name="connsiteX0" fmla="*/ 0 w 4862385"/>
              <a:gd name="connsiteY0" fmla="*/ 920432 h 920432"/>
              <a:gd name="connsiteX1" fmla="*/ 959918 w 4862385"/>
              <a:gd name="connsiteY1" fmla="*/ 567784 h 920432"/>
              <a:gd name="connsiteX2" fmla="*/ 2065362 w 4862385"/>
              <a:gd name="connsiteY2" fmla="*/ 66248 h 920432"/>
              <a:gd name="connsiteX3" fmla="*/ 4862385 w 4862385"/>
              <a:gd name="connsiteY3" fmla="*/ 688 h 920432"/>
              <a:gd name="connsiteX0" fmla="*/ 0 w 4862385"/>
              <a:gd name="connsiteY0" fmla="*/ 920432 h 920432"/>
              <a:gd name="connsiteX1" fmla="*/ 959918 w 4862385"/>
              <a:gd name="connsiteY1" fmla="*/ 567784 h 920432"/>
              <a:gd name="connsiteX2" fmla="*/ 2065362 w 4862385"/>
              <a:gd name="connsiteY2" fmla="*/ 66248 h 920432"/>
              <a:gd name="connsiteX3" fmla="*/ 4862385 w 4862385"/>
              <a:gd name="connsiteY3" fmla="*/ 688 h 920432"/>
              <a:gd name="connsiteX0" fmla="*/ 0 w 4862385"/>
              <a:gd name="connsiteY0" fmla="*/ 936928 h 936928"/>
              <a:gd name="connsiteX1" fmla="*/ 959918 w 4862385"/>
              <a:gd name="connsiteY1" fmla="*/ 584280 h 936928"/>
              <a:gd name="connsiteX2" fmla="*/ 2065362 w 4862385"/>
              <a:gd name="connsiteY2" fmla="*/ 82744 h 936928"/>
              <a:gd name="connsiteX3" fmla="*/ 4862385 w 4862385"/>
              <a:gd name="connsiteY3" fmla="*/ 17184 h 936928"/>
              <a:gd name="connsiteX0" fmla="*/ 0 w 4862385"/>
              <a:gd name="connsiteY0" fmla="*/ 936928 h 936928"/>
              <a:gd name="connsiteX1" fmla="*/ 959918 w 4862385"/>
              <a:gd name="connsiteY1" fmla="*/ 584280 h 936928"/>
              <a:gd name="connsiteX2" fmla="*/ 2065362 w 4862385"/>
              <a:gd name="connsiteY2" fmla="*/ 82744 h 936928"/>
              <a:gd name="connsiteX3" fmla="*/ 4862385 w 4862385"/>
              <a:gd name="connsiteY3" fmla="*/ 17184 h 936928"/>
              <a:gd name="connsiteX0" fmla="*/ 0 w 4862385"/>
              <a:gd name="connsiteY0" fmla="*/ 936928 h 936928"/>
              <a:gd name="connsiteX1" fmla="*/ 959918 w 4862385"/>
              <a:gd name="connsiteY1" fmla="*/ 584280 h 936928"/>
              <a:gd name="connsiteX2" fmla="*/ 2065362 w 4862385"/>
              <a:gd name="connsiteY2" fmla="*/ 82744 h 936928"/>
              <a:gd name="connsiteX3" fmla="*/ 4862385 w 4862385"/>
              <a:gd name="connsiteY3" fmla="*/ 17184 h 936928"/>
              <a:gd name="connsiteX0" fmla="*/ 0 w 4862385"/>
              <a:gd name="connsiteY0" fmla="*/ 921822 h 921822"/>
              <a:gd name="connsiteX1" fmla="*/ 959918 w 4862385"/>
              <a:gd name="connsiteY1" fmla="*/ 569174 h 921822"/>
              <a:gd name="connsiteX2" fmla="*/ 2065362 w 4862385"/>
              <a:gd name="connsiteY2" fmla="*/ 67638 h 921822"/>
              <a:gd name="connsiteX3" fmla="*/ 4862385 w 4862385"/>
              <a:gd name="connsiteY3" fmla="*/ 2078 h 921822"/>
              <a:gd name="connsiteX0" fmla="*/ 0 w 4876850"/>
              <a:gd name="connsiteY0" fmla="*/ 854186 h 854186"/>
              <a:gd name="connsiteX1" fmla="*/ 959918 w 4876850"/>
              <a:gd name="connsiteY1" fmla="*/ 501538 h 854186"/>
              <a:gd name="connsiteX2" fmla="*/ 2065362 w 4876850"/>
              <a:gd name="connsiteY2" fmla="*/ 2 h 854186"/>
              <a:gd name="connsiteX3" fmla="*/ 4876850 w 4876850"/>
              <a:gd name="connsiteY3" fmla="*/ 7700 h 854186"/>
              <a:gd name="connsiteX0" fmla="*/ 0 w 3159394"/>
              <a:gd name="connsiteY0" fmla="*/ 854186 h 854186"/>
              <a:gd name="connsiteX1" fmla="*/ 959918 w 3159394"/>
              <a:gd name="connsiteY1" fmla="*/ 501538 h 854186"/>
              <a:gd name="connsiteX2" fmla="*/ 2065362 w 3159394"/>
              <a:gd name="connsiteY2" fmla="*/ 2 h 854186"/>
              <a:gd name="connsiteX3" fmla="*/ 3159394 w 3159394"/>
              <a:gd name="connsiteY3" fmla="*/ 13978 h 854186"/>
              <a:gd name="connsiteX0" fmla="*/ 0 w 2910575"/>
              <a:gd name="connsiteY0" fmla="*/ 859470 h 859470"/>
              <a:gd name="connsiteX1" fmla="*/ 959918 w 2910575"/>
              <a:gd name="connsiteY1" fmla="*/ 506822 h 859470"/>
              <a:gd name="connsiteX2" fmla="*/ 2065362 w 2910575"/>
              <a:gd name="connsiteY2" fmla="*/ 5286 h 859470"/>
              <a:gd name="connsiteX3" fmla="*/ 2910575 w 2910575"/>
              <a:gd name="connsiteY3" fmla="*/ 424 h 859470"/>
              <a:gd name="connsiteX0" fmla="*/ 0 w 2913609"/>
              <a:gd name="connsiteY0" fmla="*/ 854186 h 854186"/>
              <a:gd name="connsiteX1" fmla="*/ 959918 w 2913609"/>
              <a:gd name="connsiteY1" fmla="*/ 501538 h 854186"/>
              <a:gd name="connsiteX2" fmla="*/ 2065362 w 2913609"/>
              <a:gd name="connsiteY2" fmla="*/ 2 h 854186"/>
              <a:gd name="connsiteX3" fmla="*/ 2913609 w 2913609"/>
              <a:gd name="connsiteY3" fmla="*/ 13979 h 854186"/>
              <a:gd name="connsiteX0" fmla="*/ 0 w 2913609"/>
              <a:gd name="connsiteY0" fmla="*/ 854186 h 854186"/>
              <a:gd name="connsiteX1" fmla="*/ 959918 w 2913609"/>
              <a:gd name="connsiteY1" fmla="*/ 501538 h 854186"/>
              <a:gd name="connsiteX2" fmla="*/ 2065362 w 2913609"/>
              <a:gd name="connsiteY2" fmla="*/ 2 h 854186"/>
              <a:gd name="connsiteX3" fmla="*/ 2913609 w 2913609"/>
              <a:gd name="connsiteY3" fmla="*/ 4561 h 854186"/>
              <a:gd name="connsiteX0" fmla="*/ 0 w 2913609"/>
              <a:gd name="connsiteY0" fmla="*/ 859468 h 859468"/>
              <a:gd name="connsiteX1" fmla="*/ 959918 w 2913609"/>
              <a:gd name="connsiteY1" fmla="*/ 506820 h 859468"/>
              <a:gd name="connsiteX2" fmla="*/ 2065362 w 2913609"/>
              <a:gd name="connsiteY2" fmla="*/ 5284 h 859468"/>
              <a:gd name="connsiteX3" fmla="*/ 2913609 w 2913609"/>
              <a:gd name="connsiteY3" fmla="*/ 425 h 859468"/>
              <a:gd name="connsiteX0" fmla="*/ 0 w 2913609"/>
              <a:gd name="connsiteY0" fmla="*/ 854186 h 854186"/>
              <a:gd name="connsiteX1" fmla="*/ 959918 w 2913609"/>
              <a:gd name="connsiteY1" fmla="*/ 501538 h 854186"/>
              <a:gd name="connsiteX2" fmla="*/ 2065362 w 2913609"/>
              <a:gd name="connsiteY2" fmla="*/ 2 h 854186"/>
              <a:gd name="connsiteX3" fmla="*/ 2913609 w 2913609"/>
              <a:gd name="connsiteY3" fmla="*/ 4562 h 854186"/>
              <a:gd name="connsiteX0" fmla="*/ 0 w 2913609"/>
              <a:gd name="connsiteY0" fmla="*/ 854186 h 854186"/>
              <a:gd name="connsiteX1" fmla="*/ 959918 w 2913609"/>
              <a:gd name="connsiteY1" fmla="*/ 501538 h 854186"/>
              <a:gd name="connsiteX2" fmla="*/ 2065362 w 2913609"/>
              <a:gd name="connsiteY2" fmla="*/ 2 h 854186"/>
              <a:gd name="connsiteX3" fmla="*/ 2913609 w 2913609"/>
              <a:gd name="connsiteY3" fmla="*/ 4562 h 854186"/>
              <a:gd name="connsiteX0" fmla="*/ 0 w 2913609"/>
              <a:gd name="connsiteY0" fmla="*/ 856489 h 856489"/>
              <a:gd name="connsiteX1" fmla="*/ 959918 w 2913609"/>
              <a:gd name="connsiteY1" fmla="*/ 503841 h 856489"/>
              <a:gd name="connsiteX2" fmla="*/ 2065362 w 2913609"/>
              <a:gd name="connsiteY2" fmla="*/ 2305 h 856489"/>
              <a:gd name="connsiteX3" fmla="*/ 2913609 w 2913609"/>
              <a:gd name="connsiteY3" fmla="*/ 585 h 856489"/>
              <a:gd name="connsiteX0" fmla="*/ 0 w 2913609"/>
              <a:gd name="connsiteY0" fmla="*/ 854186 h 854186"/>
              <a:gd name="connsiteX1" fmla="*/ 959918 w 2913609"/>
              <a:gd name="connsiteY1" fmla="*/ 501538 h 854186"/>
              <a:gd name="connsiteX2" fmla="*/ 2065362 w 2913609"/>
              <a:gd name="connsiteY2" fmla="*/ 2 h 854186"/>
              <a:gd name="connsiteX3" fmla="*/ 2913609 w 2913609"/>
              <a:gd name="connsiteY3" fmla="*/ 4562 h 854186"/>
              <a:gd name="connsiteX0" fmla="*/ 0 w 2500934"/>
              <a:gd name="connsiteY0" fmla="*/ 855904 h 855904"/>
              <a:gd name="connsiteX1" fmla="*/ 959918 w 2500934"/>
              <a:gd name="connsiteY1" fmla="*/ 503256 h 855904"/>
              <a:gd name="connsiteX2" fmla="*/ 2065362 w 2500934"/>
              <a:gd name="connsiteY2" fmla="*/ 1720 h 855904"/>
              <a:gd name="connsiteX3" fmla="*/ 2500934 w 2500934"/>
              <a:gd name="connsiteY3" fmla="*/ 0 h 8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934" h="855904">
                <a:moveTo>
                  <a:pt x="0" y="855904"/>
                </a:moveTo>
                <a:cubicBezTo>
                  <a:pt x="389210" y="850593"/>
                  <a:pt x="442116" y="462477"/>
                  <a:pt x="959918" y="503256"/>
                </a:cubicBezTo>
                <a:cubicBezTo>
                  <a:pt x="1477720" y="544035"/>
                  <a:pt x="1525243" y="713"/>
                  <a:pt x="2065362" y="1720"/>
                </a:cubicBezTo>
                <a:lnTo>
                  <a:pt x="2500934" y="0"/>
                </a:lnTo>
              </a:path>
            </a:pathLst>
          </a:custGeom>
          <a:ln w="5080">
            <a:headEnd type="none" w="lg" len="lg"/>
            <a:tailEnd type="none" w="lg" len="lg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71402" tIns="37130" rIns="71402" bIns="3713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88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140647" y="246779"/>
            <a:ext cx="80021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09562" y="1603046"/>
            <a:ext cx="39145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50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1137393" y="1591372"/>
                <a:ext cx="261097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5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93" y="1591372"/>
                <a:ext cx="261097" cy="223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2683432" y="1591372"/>
                <a:ext cx="261097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5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en-US" sz="8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32" y="1591372"/>
                <a:ext cx="261097" cy="223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189082" y="1642590"/>
            <a:ext cx="623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736534" y="1642590"/>
            <a:ext cx="6230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stCxn id="1030" idx="1"/>
          </p:cNvCxnSpPr>
          <p:nvPr/>
        </p:nvCxnSpPr>
        <p:spPr>
          <a:xfrm>
            <a:off x="1339940" y="958780"/>
            <a:ext cx="187393" cy="23559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030" idx="2"/>
          </p:cNvCxnSpPr>
          <p:nvPr/>
        </p:nvCxnSpPr>
        <p:spPr>
          <a:xfrm>
            <a:off x="1339940" y="641616"/>
            <a:ext cx="372179" cy="4837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596509" y="641616"/>
            <a:ext cx="307605" cy="39978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1839654" y="644666"/>
            <a:ext cx="251406" cy="3093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2096839" y="642828"/>
            <a:ext cx="183468" cy="2312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2358035" y="639062"/>
            <a:ext cx="132753" cy="1602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606631" y="643860"/>
            <a:ext cx="62402" cy="753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leichschenkliges Dreieck 28"/>
          <p:cNvSpPr>
            <a:spLocks noChangeAspect="1"/>
          </p:cNvSpPr>
          <p:nvPr/>
        </p:nvSpPr>
        <p:spPr>
          <a:xfrm>
            <a:off x="657995" y="71209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leichschenkliges Dreieck 30"/>
          <p:cNvSpPr>
            <a:spLocks noChangeAspect="1"/>
          </p:cNvSpPr>
          <p:nvPr/>
        </p:nvSpPr>
        <p:spPr>
          <a:xfrm rot="5400000">
            <a:off x="3594406" y="1579009"/>
            <a:ext cx="41724" cy="9755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475568" y="178566"/>
            <a:ext cx="1425543" cy="1425543"/>
            <a:chOff x="6147053" y="2418509"/>
            <a:chExt cx="2886693" cy="2886693"/>
          </a:xfrm>
        </p:grpSpPr>
        <p:sp>
          <p:nvSpPr>
            <p:cNvPr id="5" name="Rad 4"/>
            <p:cNvSpPr/>
            <p:nvPr/>
          </p:nvSpPr>
          <p:spPr bwMode="auto">
            <a:xfrm>
              <a:off x="6147053" y="2418509"/>
              <a:ext cx="2886693" cy="2886693"/>
            </a:xfrm>
            <a:prstGeom prst="donut">
              <a:avLst>
                <a:gd name="adj" fmla="val 18857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lg" len="lg"/>
              <a:tailEnd type="none" w="lg" len="lg"/>
            </a:ln>
            <a:effectLst/>
            <a:extLst/>
          </p:spPr>
          <p:txBody>
            <a:bodyPr vert="horz" wrap="square" lIns="28354" tIns="14744" rIns="28354" bIns="147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88034" fontAlgn="base">
                <a:spcBef>
                  <a:spcPct val="0"/>
                </a:spcBef>
                <a:spcAft>
                  <a:spcPct val="0"/>
                </a:spcAft>
              </a:pPr>
              <a:endParaRPr lang="de-DE" sz="50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Halber Rahmen 5"/>
            <p:cNvSpPr/>
            <p:nvPr/>
          </p:nvSpPr>
          <p:spPr bwMode="auto">
            <a:xfrm rot="8032782">
              <a:off x="7224420" y="2452814"/>
              <a:ext cx="502169" cy="502169"/>
            </a:xfrm>
            <a:prstGeom prst="halfFrame">
              <a:avLst>
                <a:gd name="adj1" fmla="val 10852"/>
                <a:gd name="adj2" fmla="val 1092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lg" len="lg"/>
              <a:tailEnd type="none" w="lg" len="lg"/>
            </a:ln>
            <a:effectLst/>
            <a:extLst/>
          </p:spPr>
          <p:txBody>
            <a:bodyPr vert="horz" wrap="square" lIns="28354" tIns="14744" rIns="28354" bIns="147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88034" fontAlgn="base">
                <a:spcBef>
                  <a:spcPct val="0"/>
                </a:spcBef>
                <a:spcAft>
                  <a:spcPct val="0"/>
                </a:spcAft>
              </a:pPr>
              <a:endParaRPr lang="de-DE" sz="50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Halber Rahmen 6"/>
            <p:cNvSpPr/>
            <p:nvPr/>
          </p:nvSpPr>
          <p:spPr bwMode="auto">
            <a:xfrm rot="13567218" flipH="1">
              <a:off x="7499809" y="4780696"/>
              <a:ext cx="502169" cy="502169"/>
            </a:xfrm>
            <a:prstGeom prst="halfFrame">
              <a:avLst>
                <a:gd name="adj1" fmla="val 10852"/>
                <a:gd name="adj2" fmla="val 1092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lg" len="lg"/>
              <a:tailEnd type="none" w="lg" len="lg"/>
            </a:ln>
            <a:effectLst/>
            <a:extLst/>
          </p:spPr>
          <p:txBody>
            <a:bodyPr vert="horz" wrap="square" lIns="28354" tIns="14744" rIns="28354" bIns="147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88034" fontAlgn="base">
                <a:spcBef>
                  <a:spcPct val="0"/>
                </a:spcBef>
                <a:spcAft>
                  <a:spcPct val="0"/>
                </a:spcAft>
              </a:pPr>
              <a:endParaRPr lang="de-DE" sz="50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alber Rahmen 7"/>
            <p:cNvSpPr/>
            <p:nvPr/>
          </p:nvSpPr>
          <p:spPr bwMode="auto">
            <a:xfrm rot="8114799" flipH="1">
              <a:off x="8500363" y="3405443"/>
              <a:ext cx="502169" cy="502169"/>
            </a:xfrm>
            <a:prstGeom prst="halfFrame">
              <a:avLst>
                <a:gd name="adj1" fmla="val 10852"/>
                <a:gd name="adj2" fmla="val 1092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lg" len="lg"/>
              <a:tailEnd type="none" w="lg" len="lg"/>
            </a:ln>
            <a:effectLst/>
            <a:extLst/>
          </p:spPr>
          <p:txBody>
            <a:bodyPr vert="horz" wrap="square" lIns="28354" tIns="14744" rIns="28354" bIns="147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88034" fontAlgn="base">
                <a:spcBef>
                  <a:spcPct val="0"/>
                </a:spcBef>
                <a:spcAft>
                  <a:spcPct val="0"/>
                </a:spcAft>
              </a:pPr>
              <a:endParaRPr lang="de-DE" sz="50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alber Rahmen 8"/>
            <p:cNvSpPr/>
            <p:nvPr/>
          </p:nvSpPr>
          <p:spPr bwMode="auto">
            <a:xfrm rot="13485201" flipH="1" flipV="1">
              <a:off x="6201713" y="3735921"/>
              <a:ext cx="502169" cy="502169"/>
            </a:xfrm>
            <a:prstGeom prst="halfFrame">
              <a:avLst>
                <a:gd name="adj1" fmla="val 10852"/>
                <a:gd name="adj2" fmla="val 1092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lg" len="lg"/>
              <a:tailEnd type="none" w="lg" len="lg"/>
            </a:ln>
            <a:effectLst/>
            <a:extLst/>
          </p:spPr>
          <p:txBody>
            <a:bodyPr vert="horz" wrap="square" lIns="28354" tIns="14744" rIns="28354" bIns="1474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88034" fontAlgn="base">
                <a:spcBef>
                  <a:spcPct val="0"/>
                </a:spcBef>
                <a:spcAft>
                  <a:spcPct val="0"/>
                </a:spcAft>
              </a:pPr>
              <a:endParaRPr lang="de-DE" sz="50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 rot="18963268">
              <a:off x="6413054" y="2910381"/>
              <a:ext cx="1377275" cy="79375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6512164"/>
                </a:avLst>
              </a:prstTxWarp>
              <a:spAutoFit/>
            </a:bodyPr>
            <a:lstStyle/>
            <a:p>
              <a:pPr algn="ctr"/>
              <a:r>
                <a:rPr lang="de-DE" sz="85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anticipating</a:t>
              </a:r>
              <a:endParaRPr lang="de-DE" sz="8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 rot="2703201">
              <a:off x="7428096" y="2980501"/>
              <a:ext cx="1377275" cy="81808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6512164"/>
                </a:avLst>
              </a:prstTxWarp>
              <a:spAutoFit/>
            </a:bodyPr>
            <a:lstStyle/>
            <a:p>
              <a:pPr algn="ctr"/>
              <a:r>
                <a:rPr lang="de-DE" sz="85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lang="de-DE" sz="8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 rot="18636603">
              <a:off x="7383426" y="3887668"/>
              <a:ext cx="1377275" cy="927003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85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responding</a:t>
              </a:r>
              <a:endParaRPr lang="de-DE" sz="8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 rot="2946469">
              <a:off x="6347651" y="3938999"/>
              <a:ext cx="1377275" cy="83273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85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de-DE" sz="8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0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Office PowerPoint</Application>
  <PresentationFormat>Benutzerdefiniert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Leise, Philipp</dc:creator>
  <cp:lastModifiedBy>Leise, Philipp</cp:lastModifiedBy>
  <cp:revision>85</cp:revision>
  <dcterms:created xsi:type="dcterms:W3CDTF">2019-11-12T08:45:34Z</dcterms:created>
  <dcterms:modified xsi:type="dcterms:W3CDTF">2020-04-14T12:36:56Z</dcterms:modified>
</cp:coreProperties>
</file>