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2AB6D-3173-43C7-9E4A-05CD3995CF53}" v="6" dt="2020-04-21T07:39:37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2A22AB6D-3173-43C7-9E4A-05CD3995CF53}"/>
    <pc:docChg chg="custSel addSld modSld">
      <pc:chgData name="Tim Breuer" userId="5bacbc9345a9b55b" providerId="LiveId" clId="{2A22AB6D-3173-43C7-9E4A-05CD3995CF53}" dt="2020-04-21T11:19:03.262" v="1030" actId="20577"/>
      <pc:docMkLst>
        <pc:docMk/>
      </pc:docMkLst>
      <pc:sldChg chg="modSp new">
        <pc:chgData name="Tim Breuer" userId="5bacbc9345a9b55b" providerId="LiveId" clId="{2A22AB6D-3173-43C7-9E4A-05CD3995CF53}" dt="2020-04-19T09:03:37.856" v="26" actId="20577"/>
        <pc:sldMkLst>
          <pc:docMk/>
          <pc:sldMk cId="1233631991" sldId="256"/>
        </pc:sldMkLst>
        <pc:spChg chg="mod">
          <ac:chgData name="Tim Breuer" userId="5bacbc9345a9b55b" providerId="LiveId" clId="{2A22AB6D-3173-43C7-9E4A-05CD3995CF53}" dt="2020-04-19T09:03:22.470" v="16" actId="20577"/>
          <ac:spMkLst>
            <pc:docMk/>
            <pc:sldMk cId="1233631991" sldId="256"/>
            <ac:spMk id="2" creationId="{F7E4B065-781B-4534-BDCC-7B43BA7C5883}"/>
          </ac:spMkLst>
        </pc:spChg>
        <pc:spChg chg="mod">
          <ac:chgData name="Tim Breuer" userId="5bacbc9345a9b55b" providerId="LiveId" clId="{2A22AB6D-3173-43C7-9E4A-05CD3995CF53}" dt="2020-04-19T09:03:37.856" v="26" actId="20577"/>
          <ac:spMkLst>
            <pc:docMk/>
            <pc:sldMk cId="1233631991" sldId="256"/>
            <ac:spMk id="3" creationId="{1673985E-6880-4C1A-B02B-4EA50CA3E6EC}"/>
          </ac:spMkLst>
        </pc:spChg>
      </pc:sldChg>
      <pc:sldChg chg="modSp new">
        <pc:chgData name="Tim Breuer" userId="5bacbc9345a9b55b" providerId="LiveId" clId="{2A22AB6D-3173-43C7-9E4A-05CD3995CF53}" dt="2020-04-21T08:15:56.958" v="986" actId="20577"/>
        <pc:sldMkLst>
          <pc:docMk/>
          <pc:sldMk cId="3051299492" sldId="257"/>
        </pc:sldMkLst>
        <pc:spChg chg="mod">
          <ac:chgData name="Tim Breuer" userId="5bacbc9345a9b55b" providerId="LiveId" clId="{2A22AB6D-3173-43C7-9E4A-05CD3995CF53}" dt="2020-04-20T09:33:40.567" v="49" actId="20577"/>
          <ac:spMkLst>
            <pc:docMk/>
            <pc:sldMk cId="3051299492" sldId="257"/>
            <ac:spMk id="2" creationId="{40F2738D-ECCF-4E37-9CE5-67270D98F392}"/>
          </ac:spMkLst>
        </pc:spChg>
        <pc:spChg chg="mod">
          <ac:chgData name="Tim Breuer" userId="5bacbc9345a9b55b" providerId="LiveId" clId="{2A22AB6D-3173-43C7-9E4A-05CD3995CF53}" dt="2020-04-21T08:15:56.958" v="986" actId="20577"/>
          <ac:spMkLst>
            <pc:docMk/>
            <pc:sldMk cId="3051299492" sldId="257"/>
            <ac:spMk id="3" creationId="{C62DD0D5-764F-44F6-8F46-3EFAA09A357A}"/>
          </ac:spMkLst>
        </pc:spChg>
      </pc:sldChg>
      <pc:sldChg chg="modSp new">
        <pc:chgData name="Tim Breuer" userId="5bacbc9345a9b55b" providerId="LiveId" clId="{2A22AB6D-3173-43C7-9E4A-05CD3995CF53}" dt="2020-04-21T07:40:22.266" v="968" actId="20577"/>
        <pc:sldMkLst>
          <pc:docMk/>
          <pc:sldMk cId="3047472773" sldId="258"/>
        </pc:sldMkLst>
        <pc:spChg chg="mod">
          <ac:chgData name="Tim Breuer" userId="5bacbc9345a9b55b" providerId="LiveId" clId="{2A22AB6D-3173-43C7-9E4A-05CD3995CF53}" dt="2020-04-20T09:33:45.589" v="56" actId="20577"/>
          <ac:spMkLst>
            <pc:docMk/>
            <pc:sldMk cId="3047472773" sldId="258"/>
            <ac:spMk id="2" creationId="{9ADE1366-21E7-49DD-A8AD-22994FDDF7A0}"/>
          </ac:spMkLst>
        </pc:spChg>
        <pc:spChg chg="mod">
          <ac:chgData name="Tim Breuer" userId="5bacbc9345a9b55b" providerId="LiveId" clId="{2A22AB6D-3173-43C7-9E4A-05CD3995CF53}" dt="2020-04-21T07:40:22.266" v="968" actId="20577"/>
          <ac:spMkLst>
            <pc:docMk/>
            <pc:sldMk cId="3047472773" sldId="258"/>
            <ac:spMk id="3" creationId="{58253467-89D4-47F2-81E7-68DC85B97904}"/>
          </ac:spMkLst>
        </pc:spChg>
      </pc:sldChg>
      <pc:sldChg chg="modSp new">
        <pc:chgData name="Tim Breuer" userId="5bacbc9345a9b55b" providerId="LiveId" clId="{2A22AB6D-3173-43C7-9E4A-05CD3995CF53}" dt="2020-04-21T11:19:03.262" v="1030" actId="20577"/>
        <pc:sldMkLst>
          <pc:docMk/>
          <pc:sldMk cId="3451507669" sldId="259"/>
        </pc:sldMkLst>
        <pc:spChg chg="mod">
          <ac:chgData name="Tim Breuer" userId="5bacbc9345a9b55b" providerId="LiveId" clId="{2A22AB6D-3173-43C7-9E4A-05CD3995CF53}" dt="2020-04-20T09:33:54.256" v="76" actId="20577"/>
          <ac:spMkLst>
            <pc:docMk/>
            <pc:sldMk cId="3451507669" sldId="259"/>
            <ac:spMk id="2" creationId="{1F52287C-E651-4730-B2BF-4759E111BA3B}"/>
          </ac:spMkLst>
        </pc:spChg>
        <pc:spChg chg="mod">
          <ac:chgData name="Tim Breuer" userId="5bacbc9345a9b55b" providerId="LiveId" clId="{2A22AB6D-3173-43C7-9E4A-05CD3995CF53}" dt="2020-04-21T11:19:03.262" v="1030" actId="20577"/>
          <ac:spMkLst>
            <pc:docMk/>
            <pc:sldMk cId="3451507669" sldId="259"/>
            <ac:spMk id="3" creationId="{A3293D1E-8B59-4F97-8916-85AD1F4FCDE7}"/>
          </ac:spMkLst>
        </pc:spChg>
      </pc:sldChg>
      <pc:sldChg chg="addSp delSp modSp new">
        <pc:chgData name="Tim Breuer" userId="5bacbc9345a9b55b" providerId="LiveId" clId="{2A22AB6D-3173-43C7-9E4A-05CD3995CF53}" dt="2020-04-20T09:37:31.982" v="369" actId="14100"/>
        <pc:sldMkLst>
          <pc:docMk/>
          <pc:sldMk cId="1195286966" sldId="260"/>
        </pc:sldMkLst>
        <pc:spChg chg="del mod">
          <ac:chgData name="Tim Breuer" userId="5bacbc9345a9b55b" providerId="LiveId" clId="{2A22AB6D-3173-43C7-9E4A-05CD3995CF53}" dt="2020-04-20T09:37:19.492" v="366" actId="478"/>
          <ac:spMkLst>
            <pc:docMk/>
            <pc:sldMk cId="1195286966" sldId="260"/>
            <ac:spMk id="2" creationId="{E4051C22-4E57-4D0A-981E-AA55809C7F50}"/>
          </ac:spMkLst>
        </pc:spChg>
        <pc:spChg chg="del">
          <ac:chgData name="Tim Breuer" userId="5bacbc9345a9b55b" providerId="LiveId" clId="{2A22AB6D-3173-43C7-9E4A-05CD3995CF53}" dt="2020-04-20T09:37:14.487" v="363"/>
          <ac:spMkLst>
            <pc:docMk/>
            <pc:sldMk cId="1195286966" sldId="260"/>
            <ac:spMk id="3" creationId="{42F0E54D-1198-478E-BD14-F05D8C332C88}"/>
          </ac:spMkLst>
        </pc:spChg>
        <pc:picChg chg="add mod">
          <ac:chgData name="Tim Breuer" userId="5bacbc9345a9b55b" providerId="LiveId" clId="{2A22AB6D-3173-43C7-9E4A-05CD3995CF53}" dt="2020-04-20T09:37:31.982" v="369" actId="14100"/>
          <ac:picMkLst>
            <pc:docMk/>
            <pc:sldMk cId="1195286966" sldId="260"/>
            <ac:picMk id="5" creationId="{D0724D44-94B9-4F6F-B8C6-798684D13F52}"/>
          </ac:picMkLst>
        </pc:picChg>
      </pc:sldChg>
      <pc:sldChg chg="addSp delSp modSp new">
        <pc:chgData name="Tim Breuer" userId="5bacbc9345a9b55b" providerId="LiveId" clId="{2A22AB6D-3173-43C7-9E4A-05CD3995CF53}" dt="2020-04-20T09:45:47.025" v="914" actId="20577"/>
        <pc:sldMkLst>
          <pc:docMk/>
          <pc:sldMk cId="1670919898" sldId="261"/>
        </pc:sldMkLst>
        <pc:spChg chg="mod">
          <ac:chgData name="Tim Breuer" userId="5bacbc9345a9b55b" providerId="LiveId" clId="{2A22AB6D-3173-43C7-9E4A-05CD3995CF53}" dt="2020-04-20T09:45:02.653" v="869" actId="20577"/>
          <ac:spMkLst>
            <pc:docMk/>
            <pc:sldMk cId="1670919898" sldId="261"/>
            <ac:spMk id="2" creationId="{59D6C130-43F5-4B74-9210-FB5BC2004155}"/>
          </ac:spMkLst>
        </pc:spChg>
        <pc:spChg chg="del">
          <ac:chgData name="Tim Breuer" userId="5bacbc9345a9b55b" providerId="LiveId" clId="{2A22AB6D-3173-43C7-9E4A-05CD3995CF53}" dt="2020-04-20T09:37:50.760" v="371"/>
          <ac:spMkLst>
            <pc:docMk/>
            <pc:sldMk cId="1670919898" sldId="261"/>
            <ac:spMk id="3" creationId="{ACB78319-15B7-49A5-9A0E-047B5F4FC1E9}"/>
          </ac:spMkLst>
        </pc:spChg>
        <pc:spChg chg="add del mod">
          <ac:chgData name="Tim Breuer" userId="5bacbc9345a9b55b" providerId="LiveId" clId="{2A22AB6D-3173-43C7-9E4A-05CD3995CF53}" dt="2020-04-20T09:38:31.820" v="421"/>
          <ac:spMkLst>
            <pc:docMk/>
            <pc:sldMk cId="1670919898" sldId="261"/>
            <ac:spMk id="6" creationId="{2E0C295E-875E-45CF-B1FB-A989588AE333}"/>
          </ac:spMkLst>
        </pc:spChg>
        <pc:spChg chg="add mod">
          <ac:chgData name="Tim Breuer" userId="5bacbc9345a9b55b" providerId="LiveId" clId="{2A22AB6D-3173-43C7-9E4A-05CD3995CF53}" dt="2020-04-20T09:45:47.025" v="914" actId="20577"/>
          <ac:spMkLst>
            <pc:docMk/>
            <pc:sldMk cId="1670919898" sldId="261"/>
            <ac:spMk id="7" creationId="{82A17E86-9532-4600-B678-CD83C6734D93}"/>
          </ac:spMkLst>
        </pc:spChg>
        <pc:picChg chg="add mod">
          <ac:chgData name="Tim Breuer" userId="5bacbc9345a9b55b" providerId="LiveId" clId="{2A22AB6D-3173-43C7-9E4A-05CD3995CF53}" dt="2020-04-20T09:45:06.913" v="870" actId="14100"/>
          <ac:picMkLst>
            <pc:docMk/>
            <pc:sldMk cId="1670919898" sldId="261"/>
            <ac:picMk id="5" creationId="{1D152EF2-2B3D-4392-B7A3-3D19A39215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CAC02-71F4-4A05-85CA-A1722E42B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7652A5-120A-4FA4-988D-D8EFC5154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461E41-7387-49E6-B755-88488053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04D2-B27F-4C73-B9C7-4BDC9D7ABBE5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2C695-E297-4A9F-8C42-2DF38887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96961-A542-4C8C-8DF8-C911C446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A9E1-91FB-4F04-A67B-BD1605284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44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D2FB6-BF6B-45FD-9BEF-50BC89F2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492997-B4A7-436A-ABA7-7EAE66180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ACC20-77DC-4ED7-8FAE-DC01422E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04D2-B27F-4C73-B9C7-4BDC9D7ABBE5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A5E3D-CD73-48BA-9A7C-677DA5AF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73ABD-7195-43E2-A0B0-3EB61087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A9E1-91FB-4F04-A67B-BD1605284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95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191244-00AC-4D3C-B69F-82B99929C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3E6631-550A-4C08-9438-F539EDDA1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B29971-1A50-4AA5-B05E-E8B46B07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04D2-B27F-4C73-B9C7-4BDC9D7ABBE5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CD9FD-BD72-4D8F-8A5A-7E775466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C2F289-F261-4313-AE89-564B74C1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A9E1-91FB-4F04-A67B-BD1605284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88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AEE5B-0851-44A1-AF08-458A76B7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AF094-FB02-40F9-B0DD-DBB9DD86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F35E74-7088-4406-A0AA-214ACE4E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04D2-B27F-4C73-B9C7-4BDC9D7ABBE5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CDB7F7-A94C-4976-AC94-BD94A6F6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3E082-8383-47A3-84BF-F608380A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A9E1-91FB-4F04-A67B-BD1605284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55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79977-50A4-4C1E-9998-5278C2B3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80EB0F-78C4-4C13-BB20-7A63A457D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2F72F6-32E3-414D-8FE9-F466770B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04D2-B27F-4C73-B9C7-4BDC9D7ABBE5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8A0562-1237-4D7C-94CB-9DBA21C4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57534-2C7A-4651-B46D-70C8BF8D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A9E1-91FB-4F04-A67B-BD1605284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12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3C122-47B4-4F99-A3CD-4E813EA2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59EABF-A434-4A16-8754-1F56E9C8F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90087A-5484-48E5-990C-66FB1463B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A80DCA-2A98-4091-A3B9-351D7CF4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04D2-B27F-4C73-B9C7-4BDC9D7ABBE5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331E68-1212-47B2-92EF-8786B138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254DBE-34A4-4874-8B66-9919130D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A9E1-91FB-4F04-A67B-BD1605284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49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290FA-78DD-41E3-A76A-1B8355E4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29958-5C3A-48AB-989E-A78948220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898DB6-FAD1-4586-A279-E65A4FA7D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97D3C9-F1F6-4A41-AED8-D48679352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BBF30D-BE93-4299-9B2F-37B4445D2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492902-76C0-459A-8139-016CCACB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04D2-B27F-4C73-B9C7-4BDC9D7ABBE5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4EAA13-D2C7-4123-9CD6-DD92467D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9049C1-04C2-4D3C-A48C-1C48FB30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A9E1-91FB-4F04-A67B-BD1605284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79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BD61F-B174-4B5F-B9C5-D432C949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51DF8A-9E9C-4AAB-8FA9-D5E67A7C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04D2-B27F-4C73-B9C7-4BDC9D7ABBE5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C7F8BF-60F9-4081-B9A0-02682F68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B5593C-35D2-4DE4-9EBB-6740EFA8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A9E1-91FB-4F04-A67B-BD1605284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9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04FDF6-B9D4-4873-818B-93231997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04D2-B27F-4C73-B9C7-4BDC9D7ABBE5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7BFCB1-1BB2-43C8-A0B6-2723281A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D7EBC4-5157-4DC0-954E-4E2BD22D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A9E1-91FB-4F04-A67B-BD1605284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75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82036-8CF8-48F1-AD23-FB6F2348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61BC2-E968-4B64-8319-FC4A0FAA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1E331E-F176-473D-9A4B-077158E9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63F6B7-6A33-4BEF-9B1D-A3981FB0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04D2-B27F-4C73-B9C7-4BDC9D7ABBE5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188B43-74A1-4748-A798-E23E7D37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8D7CA5-8E21-4D1D-90BB-AD0253AD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A9E1-91FB-4F04-A67B-BD1605284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97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DDDED-DF65-4E68-A4DF-47EE456C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CE6D3A-59F9-4C30-B2A5-1A9BD20F1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75C1DC-991C-410F-8BF5-76F1215A9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A931A2-AE44-4FE2-8BD8-040EA2CC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04D2-B27F-4C73-B9C7-4BDC9D7ABBE5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B21C49-4EFF-4563-B984-7E0AD02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50F7D1-8E4C-4938-9D6C-B501C540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A9E1-91FB-4F04-A67B-BD1605284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82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DE3318-D6F5-4E37-837A-1E5B20EF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653661-EBFC-4A0B-934F-5B68F287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BE03-2D69-4B99-8BDF-C5D646DA2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04D2-B27F-4C73-B9C7-4BDC9D7ABBE5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D271A8-C1BE-4BA0-883E-FA4027478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B6FF44-9841-4DB1-83E8-3123C68E0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A9E1-91FB-4F04-A67B-BD1605284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68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4B065-781B-4534-BDCC-7B43BA7C5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73985E-6880-4C1A-B02B-4EA50CA3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21.04.2020</a:t>
            </a:r>
          </a:p>
        </p:txBody>
      </p:sp>
    </p:spTree>
    <p:extLst>
      <p:ext uri="{BB962C8B-B14F-4D97-AF65-F5344CB8AC3E}">
        <p14:creationId xmlns:p14="http://schemas.microsoft.com/office/powerpoint/2010/main" val="123363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2738D-ECCF-4E37-9CE5-67270D98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der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DD0D5-764F-44F6-8F46-3EFAA09A3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Zeitplan erstellt</a:t>
            </a:r>
          </a:p>
          <a:p>
            <a:r>
              <a:rPr lang="de-DE" dirty="0"/>
              <a:t>Text zu </a:t>
            </a:r>
            <a:r>
              <a:rPr lang="de-DE" dirty="0" err="1"/>
              <a:t>Resilienzmetriken</a:t>
            </a:r>
            <a:endParaRPr lang="de-DE" dirty="0"/>
          </a:p>
          <a:p>
            <a:r>
              <a:rPr lang="de-DE" dirty="0"/>
              <a:t>Literaturrecherche zu Methoden</a:t>
            </a:r>
          </a:p>
          <a:p>
            <a:pPr lvl="1"/>
            <a:r>
              <a:rPr lang="de-DE" dirty="0"/>
              <a:t>Aktuell nur Konzepte</a:t>
            </a:r>
          </a:p>
          <a:p>
            <a:pPr lvl="1"/>
            <a:r>
              <a:rPr lang="de-DE" dirty="0"/>
              <a:t>Keine konkrete Umsetzung</a:t>
            </a:r>
          </a:p>
          <a:p>
            <a:r>
              <a:rPr lang="de-DE" dirty="0"/>
              <a:t>eigene Ideen zu Methoden gesammelt</a:t>
            </a:r>
          </a:p>
          <a:p>
            <a:r>
              <a:rPr lang="de-DE" dirty="0"/>
              <a:t>Simulation eines Tank mit Torricelli und PI-Regler programmiert</a:t>
            </a:r>
          </a:p>
          <a:p>
            <a:r>
              <a:rPr lang="de-DE" dirty="0"/>
              <a:t>r Berechnung implementiert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129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0724D44-94B9-4F6F-B8C6-798684D13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2" y="193040"/>
            <a:ext cx="12015924" cy="5720080"/>
          </a:xfrm>
        </p:spPr>
      </p:pic>
    </p:spTree>
    <p:extLst>
      <p:ext uri="{BB962C8B-B14F-4D97-AF65-F5344CB8AC3E}">
        <p14:creationId xmlns:p14="http://schemas.microsoft.com/office/powerpoint/2010/main" val="119528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6C130-43F5-4B74-9210-FB5BC200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 auf Zwei- oder </a:t>
            </a:r>
            <a:r>
              <a:rPr lang="de-DE" dirty="0" err="1"/>
              <a:t>Dreitank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D152EF2-2B3D-4392-B7A3-3D19A3921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75" y="1282359"/>
            <a:ext cx="4514681" cy="5253810"/>
          </a:xfr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2A17E86-9532-4600-B678-CD83C6734D9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58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Konzept:</a:t>
            </a:r>
          </a:p>
          <a:p>
            <a:pPr lvl="1"/>
            <a:r>
              <a:rPr lang="de-DE" dirty="0"/>
              <a:t>Bei einem Tank kommt nur noch 50% von u an</a:t>
            </a:r>
          </a:p>
          <a:p>
            <a:pPr lvl="1"/>
            <a:r>
              <a:rPr lang="de-DE" dirty="0"/>
              <a:t>Aufteilen von u-</a:t>
            </a:r>
            <a:r>
              <a:rPr lang="de-DE" dirty="0" err="1"/>
              <a:t>u_max</a:t>
            </a:r>
            <a:r>
              <a:rPr lang="de-DE" dirty="0"/>
              <a:t> zu gleichen Teilen auf die andere Pumpen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91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E1366-21E7-49DD-A8AD-22994FDD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253467-89D4-47F2-81E7-68DC85B9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Welchen Begriff soll ich verwenden?</a:t>
            </a:r>
          </a:p>
          <a:p>
            <a:pPr lvl="1"/>
            <a:r>
              <a:rPr lang="de-DE" dirty="0"/>
              <a:t>Funktionalität, Funktionsperformance oder Bewertung der Leistung</a:t>
            </a:r>
          </a:p>
        </p:txBody>
      </p:sp>
    </p:spTree>
    <p:extLst>
      <p:ext uri="{BB962C8B-B14F-4D97-AF65-F5344CB8AC3E}">
        <p14:creationId xmlns:p14="http://schemas.microsoft.com/office/powerpoint/2010/main" val="304747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2287C-E651-4730-B2BF-4759E111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nächste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93D1E-8B59-4F97-8916-85AD1F4F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Erweiterung der  Simulation auf </a:t>
            </a:r>
            <a:r>
              <a:rPr lang="de-DE" dirty="0" err="1"/>
              <a:t>Zweitank</a:t>
            </a:r>
            <a:endParaRPr lang="de-DE" dirty="0"/>
          </a:p>
          <a:p>
            <a:r>
              <a:rPr lang="de-DE" dirty="0"/>
              <a:t>Störerkennung aus altem </a:t>
            </a:r>
            <a:r>
              <a:rPr lang="de-DE" dirty="0" err="1"/>
              <a:t>Git</a:t>
            </a:r>
            <a:r>
              <a:rPr lang="de-DE" dirty="0"/>
              <a:t> übernehmen und ggf. anpassen</a:t>
            </a:r>
          </a:p>
          <a:p>
            <a:r>
              <a:rPr lang="de-DE" dirty="0"/>
              <a:t>Periodische Störungen aus altem </a:t>
            </a:r>
            <a:r>
              <a:rPr lang="de-DE" dirty="0" err="1"/>
              <a:t>Git</a:t>
            </a:r>
            <a:r>
              <a:rPr lang="de-DE" dirty="0"/>
              <a:t> übernehmen</a:t>
            </a:r>
          </a:p>
          <a:p>
            <a:r>
              <a:rPr lang="de-DE" dirty="0"/>
              <a:t>Relevante Metriken implementieren</a:t>
            </a:r>
          </a:p>
          <a:p>
            <a:r>
              <a:rPr lang="de-DE" dirty="0"/>
              <a:t>Methode </a:t>
            </a:r>
            <a:r>
              <a:rPr lang="de-DE" dirty="0" err="1"/>
              <a:t>u_dif</a:t>
            </a:r>
            <a:r>
              <a:rPr lang="de-DE" dirty="0"/>
              <a:t> aufteilen implementieren</a:t>
            </a:r>
          </a:p>
        </p:txBody>
      </p:sp>
    </p:spTree>
    <p:extLst>
      <p:ext uri="{BB962C8B-B14F-4D97-AF65-F5344CB8AC3E}">
        <p14:creationId xmlns:p14="http://schemas.microsoft.com/office/powerpoint/2010/main" val="345150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Rücksprache MA</vt:lpstr>
      <vt:lpstr>Fortschritte der Woche</vt:lpstr>
      <vt:lpstr>PowerPoint-Präsentation</vt:lpstr>
      <vt:lpstr>Erweiterung auf Zwei- oder Dreitank</vt:lpstr>
      <vt:lpstr>Fragen</vt:lpstr>
      <vt:lpstr>Ziele nächste Woche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1</cp:revision>
  <dcterms:created xsi:type="dcterms:W3CDTF">2020-04-19T09:03:10Z</dcterms:created>
  <dcterms:modified xsi:type="dcterms:W3CDTF">2020-04-21T11:19:42Z</dcterms:modified>
</cp:coreProperties>
</file>