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BD347-2448-4636-A196-78BC810A1FD0}" v="4" dt="2020-04-25T15:42:10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28.04.2020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2E9F5-5BBC-4244-89E1-E29F1AA8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701E9-7EED-4243-AC53-76490A0C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Pyplot</a:t>
            </a:r>
            <a:r>
              <a:rPr lang="de-DE" dirty="0"/>
              <a:t> Vektorgraphik und dann PowerPoint</a:t>
            </a:r>
          </a:p>
          <a:p>
            <a:r>
              <a:rPr lang="de-DE" dirty="0"/>
              <a:t>Sollgröße für Störung über Optimierung</a:t>
            </a:r>
          </a:p>
          <a:p>
            <a:r>
              <a:rPr lang="de-DE" dirty="0"/>
              <a:t>Periodizität von Störungen erkennen</a:t>
            </a:r>
          </a:p>
          <a:p>
            <a:r>
              <a:rPr lang="de-DE" dirty="0"/>
              <a:t>Paper Fiona Schulte Störungsklassen</a:t>
            </a:r>
          </a:p>
        </p:txBody>
      </p:sp>
    </p:spTree>
    <p:extLst>
      <p:ext uri="{BB962C8B-B14F-4D97-AF65-F5344CB8AC3E}">
        <p14:creationId xmlns:p14="http://schemas.microsoft.com/office/powerpoint/2010/main" val="215355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A970-C6F5-49EF-9165-780E0918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6B232-9CE1-412B-8AAA-3A5D462E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Erkennen, Reagieren und Bewertung implementiert</a:t>
            </a:r>
          </a:p>
          <a:p>
            <a:pPr lvl="1"/>
            <a:r>
              <a:rPr lang="de-DE" dirty="0" err="1"/>
              <a:t>Eintank</a:t>
            </a:r>
            <a:endParaRPr lang="de-DE" dirty="0"/>
          </a:p>
          <a:p>
            <a:pPr lvl="1"/>
            <a:r>
              <a:rPr lang="de-DE" dirty="0" err="1"/>
              <a:t>Zweitank</a:t>
            </a:r>
            <a:r>
              <a:rPr lang="de-DE" dirty="0"/>
              <a:t> (mit und ohne kooperative Regelung)</a:t>
            </a:r>
          </a:p>
          <a:p>
            <a:r>
              <a:rPr lang="de-DE" dirty="0"/>
              <a:t>Plan für Experimente mit Zielen</a:t>
            </a:r>
          </a:p>
          <a:p>
            <a:r>
              <a:rPr lang="de-DE" dirty="0">
                <a:sym typeface="Wingdings" panose="05000000000000000000" pitchFamily="2" charset="2"/>
              </a:rPr>
              <a:t>Konzept für Lernen der Schwellwerte</a:t>
            </a:r>
          </a:p>
          <a:p>
            <a:r>
              <a:rPr lang="de-DE" dirty="0">
                <a:sym typeface="Wingdings" panose="05000000000000000000" pitchFamily="2" charset="2"/>
              </a:rPr>
              <a:t>Antizipieren aktuell noch offen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60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9A8EB-3A4E-4B95-B0A7-635B21FC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Eintank</a:t>
            </a:r>
            <a:r>
              <a:rPr lang="de-DE" dirty="0"/>
              <a:t> – Simulation mit Anpassen der Sollgröße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04AE15C-3E2E-4FEE-A27A-DE2819FA1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4" y="1690688"/>
            <a:ext cx="6776726" cy="4860182"/>
          </a:xfrm>
        </p:spPr>
      </p:pic>
    </p:spTree>
    <p:extLst>
      <p:ext uri="{BB962C8B-B14F-4D97-AF65-F5344CB8AC3E}">
        <p14:creationId xmlns:p14="http://schemas.microsoft.com/office/powerpoint/2010/main" val="176475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67AD8-94D4-4345-8D42-39285DB7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Eintank</a:t>
            </a:r>
            <a:r>
              <a:rPr lang="de-DE" dirty="0"/>
              <a:t> – Simulation mit Anpassen der Sollgröße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670CC61-887B-490B-BA1F-724180BE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1" y="1690688"/>
            <a:ext cx="10800089" cy="5141292"/>
          </a:xfrm>
        </p:spPr>
      </p:pic>
    </p:spTree>
    <p:extLst>
      <p:ext uri="{BB962C8B-B14F-4D97-AF65-F5344CB8AC3E}">
        <p14:creationId xmlns:p14="http://schemas.microsoft.com/office/powerpoint/2010/main" val="259857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2101D-958F-4252-81E2-70905714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Eintank</a:t>
            </a:r>
            <a:r>
              <a:rPr lang="de-DE" dirty="0"/>
              <a:t> – Vergleich mit und ohne Anpassen der Sollgröße</a:t>
            </a:r>
          </a:p>
        </p:txBody>
      </p:sp>
      <p:pic>
        <p:nvPicPr>
          <p:cNvPr id="5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CFDD20BE-2717-4D60-8D78-F909BD28D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1" y="1690688"/>
            <a:ext cx="10257153" cy="4882832"/>
          </a:xfrm>
        </p:spPr>
      </p:pic>
    </p:spTree>
    <p:extLst>
      <p:ext uri="{BB962C8B-B14F-4D97-AF65-F5344CB8AC3E}">
        <p14:creationId xmlns:p14="http://schemas.microsoft.com/office/powerpoint/2010/main" val="306636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2D7A5-0BFA-4592-9AD8-A0774194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Zweitank</a:t>
            </a:r>
            <a:r>
              <a:rPr lang="de-DE" dirty="0"/>
              <a:t> ohne kooperative Regelung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0C57EE-8E8D-4E3C-9037-7B3AE8DA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4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A55C0-491D-471E-A999-9F58A215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Zweitank</a:t>
            </a:r>
            <a:r>
              <a:rPr lang="de-DE" dirty="0"/>
              <a:t> mit kooperativer Regelung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7AF88-4123-4FF0-B2B9-4302B369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58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BDD53-7719-4CA5-BC98-360698B6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der Experimente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505FF-18E2-4AC5-AF8A-0A5444AB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91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BCCBE-4843-4D17-9FA3-6E283598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C6F84-4626-4A04-8BE8-0F08FE1E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Latex-Vorlage</a:t>
            </a:r>
          </a:p>
          <a:p>
            <a:r>
              <a:rPr lang="de-DE" dirty="0" err="1"/>
              <a:t>Guidlines</a:t>
            </a:r>
            <a:r>
              <a:rPr lang="de-DE" dirty="0"/>
              <a:t> für Schreiben der Thesis, </a:t>
            </a:r>
            <a:r>
              <a:rPr lang="de-DE" dirty="0" err="1"/>
              <a:t>Formattierung</a:t>
            </a:r>
            <a:r>
              <a:rPr lang="de-DE" dirty="0"/>
              <a:t>, Abbildungen etc.</a:t>
            </a:r>
          </a:p>
          <a:p>
            <a:r>
              <a:rPr lang="de-DE" dirty="0"/>
              <a:t>Welche Experiment sollen in den Bericht? Auch Grundlegende wie V0?</a:t>
            </a:r>
          </a:p>
        </p:txBody>
      </p:sp>
    </p:spTree>
    <p:extLst>
      <p:ext uri="{BB962C8B-B14F-4D97-AF65-F5344CB8AC3E}">
        <p14:creationId xmlns:p14="http://schemas.microsoft.com/office/powerpoint/2010/main" val="51089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23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Rücksprache MA</vt:lpstr>
      <vt:lpstr>Fortschritte diese Woche</vt:lpstr>
      <vt:lpstr>Eintank – Simulation mit Anpassen der Sollgröße</vt:lpstr>
      <vt:lpstr>Eintank – Simulation mit Anpassen der Sollgröße</vt:lpstr>
      <vt:lpstr>Eintank – Vergleich mit und ohne Anpassen der Sollgröße</vt:lpstr>
      <vt:lpstr>Zweitank ohne kooperative Regelung</vt:lpstr>
      <vt:lpstr>Zweitank mit kooperativer Regelung</vt:lpstr>
      <vt:lpstr>Plan der Experimente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1</cp:revision>
  <dcterms:created xsi:type="dcterms:W3CDTF">2020-04-22T13:27:38Z</dcterms:created>
  <dcterms:modified xsi:type="dcterms:W3CDTF">2020-04-28T12:07:47Z</dcterms:modified>
</cp:coreProperties>
</file>