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7" r:id="rId5"/>
    <p:sldId id="267" r:id="rId6"/>
    <p:sldId id="273" r:id="rId7"/>
    <p:sldId id="274" r:id="rId8"/>
    <p:sldId id="275" r:id="rId9"/>
    <p:sldId id="279" r:id="rId10"/>
    <p:sldId id="278" r:id="rId11"/>
    <p:sldId id="269" r:id="rId12"/>
    <p:sldId id="270" r:id="rId13"/>
    <p:sldId id="276" r:id="rId14"/>
    <p:sldId id="265" r:id="rId15"/>
    <p:sldId id="272" r:id="rId16"/>
    <p:sldId id="28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E03A8-5E77-4457-B33F-E4FCB5CA552B}" v="13" dt="2020-05-04T17:26:31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05.05.2020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05.05.2020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CD652-1679-497C-9C1D-6CAF7A7A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Simulationsergebnisse </a:t>
            </a:r>
            <a:r>
              <a:rPr lang="de-DE" dirty="0" err="1"/>
              <a:t>Zeitank</a:t>
            </a:r>
            <a:r>
              <a:rPr lang="de-DE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B5310E-D5DA-40C4-8F7F-2DB03C4EF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kooperative </a:t>
            </a:r>
            <a:r>
              <a:rPr lang="de-DE" dirty="0" err="1"/>
              <a:t>Regelerung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57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A236596-1927-4834-8016-7DCEFDEB5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0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6BF1107-57D1-4147-B3E0-130C5AD29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1" y="0"/>
            <a:ext cx="4987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itzend enthält.&#10;&#10;Automatisch generierte Beschreibung">
            <a:extLst>
              <a:ext uri="{FF2B5EF4-FFF2-40B4-BE49-F238E27FC236}">
                <a16:creationId xmlns:a16="http://schemas.microsoft.com/office/drawing/2014/main" id="{1D5AABE5-E39C-454B-B0B2-FF01767B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5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2E9F5-5BBC-4244-89E1-E29F1AA8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 von letzter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701E9-7EED-4243-AC53-76490A0C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Sollgröße für Störung über Optimierung</a:t>
            </a:r>
          </a:p>
          <a:p>
            <a:r>
              <a:rPr lang="de-DE" dirty="0"/>
              <a:t>Periodizität von Störungen erkennen</a:t>
            </a:r>
          </a:p>
        </p:txBody>
      </p:sp>
    </p:spTree>
    <p:extLst>
      <p:ext uri="{BB962C8B-B14F-4D97-AF65-F5344CB8AC3E}">
        <p14:creationId xmlns:p14="http://schemas.microsoft.com/office/powerpoint/2010/main" val="215355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E0B00-680A-4ABE-88B2-4F2300B1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CB4C8D-4354-4A0A-A7D8-2EE3A877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V1 (Anpassung der Sollgröße) am Prüfstand implementieren</a:t>
            </a:r>
          </a:p>
          <a:p>
            <a:r>
              <a:rPr lang="de-DE" dirty="0"/>
              <a:t>Simulationsbasierte Erkennung in Simulation fertigstellen</a:t>
            </a:r>
          </a:p>
          <a:p>
            <a:r>
              <a:rPr lang="de-DE" dirty="0"/>
              <a:t>Dokumentation in Latex zu Experimenten</a:t>
            </a:r>
          </a:p>
        </p:txBody>
      </p:sp>
    </p:spTree>
    <p:extLst>
      <p:ext uri="{BB962C8B-B14F-4D97-AF65-F5344CB8AC3E}">
        <p14:creationId xmlns:p14="http://schemas.microsoft.com/office/powerpoint/2010/main" val="234665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2F10-BA68-4534-BF94-FF92CC01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1D6FE-5313-434D-9D3D-F9725AF2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Signal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ratio</a:t>
            </a:r>
            <a:endParaRPr lang="de-DE" dirty="0"/>
          </a:p>
          <a:p>
            <a:r>
              <a:rPr lang="de-DE" dirty="0"/>
              <a:t>Monte Carlo mit Störungen aus Funktionen zusammensetzen</a:t>
            </a:r>
          </a:p>
          <a:p>
            <a:r>
              <a:rPr lang="de-DE" dirty="0"/>
              <a:t>Animation mit </a:t>
            </a:r>
            <a:r>
              <a:rPr lang="de-DE" dirty="0" err="1"/>
              <a:t>Liveplot</a:t>
            </a:r>
            <a:r>
              <a:rPr lang="de-DE" dirty="0"/>
              <a:t> ergänzen</a:t>
            </a:r>
          </a:p>
        </p:txBody>
      </p:sp>
    </p:spTree>
    <p:extLst>
      <p:ext uri="{BB962C8B-B14F-4D97-AF65-F5344CB8AC3E}">
        <p14:creationId xmlns:p14="http://schemas.microsoft.com/office/powerpoint/2010/main" val="125327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1A970-C6F5-49EF-9165-780E0918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6B232-9CE1-412B-8AAA-3A5D462E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Lernen von Schwellwert des Gradienten und Verschiebung der Sollgröße</a:t>
            </a:r>
          </a:p>
          <a:p>
            <a:r>
              <a:rPr lang="de-DE" dirty="0">
                <a:sym typeface="Wingdings" panose="05000000000000000000" pitchFamily="2" charset="2"/>
              </a:rPr>
              <a:t> V1 fertiggestellt</a:t>
            </a:r>
          </a:p>
          <a:p>
            <a:r>
              <a:rPr lang="de-DE" dirty="0">
                <a:sym typeface="Wingdings" panose="05000000000000000000" pitchFamily="2" charset="2"/>
              </a:rPr>
              <a:t>Dokumentation Ablaufdiagramm in Latex</a:t>
            </a:r>
          </a:p>
          <a:p>
            <a:r>
              <a:rPr lang="de-DE" dirty="0">
                <a:sym typeface="Wingdings" panose="05000000000000000000" pitchFamily="2" charset="2"/>
              </a:rPr>
              <a:t>Visualisierung/ Video</a:t>
            </a:r>
          </a:p>
          <a:p>
            <a:r>
              <a:rPr lang="de-DE" dirty="0">
                <a:sym typeface="Wingdings" panose="05000000000000000000" pitchFamily="2" charset="2"/>
              </a:rPr>
              <a:t>Vorbereitung des Codes auf Prüfstand</a:t>
            </a:r>
          </a:p>
        </p:txBody>
      </p:sp>
    </p:spTree>
    <p:extLst>
      <p:ext uri="{BB962C8B-B14F-4D97-AF65-F5344CB8AC3E}">
        <p14:creationId xmlns:p14="http://schemas.microsoft.com/office/powerpoint/2010/main" val="309360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927721-F3C3-48AF-BFAD-725B9DC0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20" y="54510"/>
            <a:ext cx="8164064" cy="667795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B3D8D3A-9D4F-43D6-A004-3BF5ED70A017}"/>
              </a:ext>
            </a:extLst>
          </p:cNvPr>
          <p:cNvSpPr txBox="1"/>
          <p:nvPr/>
        </p:nvSpPr>
        <p:spPr>
          <a:xfrm rot="910658">
            <a:off x="8195358" y="839574"/>
            <a:ext cx="293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Power Gradient für Prüfstand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F0493D-30C5-4BE6-A8EA-78E2E762C690}"/>
              </a:ext>
            </a:extLst>
          </p:cNvPr>
          <p:cNvSpPr txBox="1"/>
          <p:nvPr/>
        </p:nvSpPr>
        <p:spPr>
          <a:xfrm>
            <a:off x="159864" y="2931823"/>
            <a:ext cx="2677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Für Sinusstörung geeignet,</a:t>
            </a:r>
          </a:p>
          <a:p>
            <a:r>
              <a:rPr lang="de-DE" dirty="0">
                <a:highlight>
                  <a:srgbClr val="FFFF00"/>
                </a:highlight>
              </a:rPr>
              <a:t>Bei Rechteck vielleicht </a:t>
            </a:r>
          </a:p>
          <a:p>
            <a:r>
              <a:rPr lang="de-DE" dirty="0">
                <a:highlight>
                  <a:srgbClr val="FFFF00"/>
                </a:highlight>
              </a:rPr>
              <a:t>besser </a:t>
            </a:r>
            <a:r>
              <a:rPr lang="de-DE" dirty="0" err="1">
                <a:highlight>
                  <a:srgbClr val="FFFF00"/>
                </a:highlight>
              </a:rPr>
              <a:t>mean</a:t>
            </a:r>
            <a:r>
              <a:rPr lang="de-DE" dirty="0">
                <a:highlight>
                  <a:srgbClr val="FFFF00"/>
                </a:highlight>
              </a:rPr>
              <a:t>(</a:t>
            </a:r>
            <a:r>
              <a:rPr lang="de-DE" dirty="0" err="1">
                <a:highlight>
                  <a:srgbClr val="FFFF00"/>
                </a:highlight>
              </a:rPr>
              <a:t>dy</a:t>
            </a:r>
            <a:r>
              <a:rPr lang="de-DE" dirty="0">
                <a:highlight>
                  <a:srgbClr val="FFFF00"/>
                </a:highlight>
              </a:rPr>
              <a:t>/</a:t>
            </a:r>
            <a:r>
              <a:rPr lang="de-DE" dirty="0" err="1">
                <a:highlight>
                  <a:srgbClr val="FFFF00"/>
                </a:highlight>
              </a:rPr>
              <a:t>dt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30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3B4CF-AE47-4C94-886F-51F2D5E7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Simulationsergebnisse </a:t>
            </a:r>
            <a:r>
              <a:rPr lang="de-DE" dirty="0" err="1"/>
              <a:t>Eintank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C62E25-E062-485A-AAC4-DA8815950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36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B21A45DE-CD5E-4A55-9BE4-A95F254A1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8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60A6E6F-ED25-4F05-8D94-CC75380C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4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2F374AE-C737-41BC-AF07-BFB887378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08" y="0"/>
            <a:ext cx="4605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AA2AFE5-4EB9-414C-9DBD-7E171A1E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7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8D7F2-384F-47AA-A1A8-24B87CCF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Animation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68718B-3C30-4739-B92B-EFA9A000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6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26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Rücksprache MA</vt:lpstr>
      <vt:lpstr>Fortschritte diese Woche</vt:lpstr>
      <vt:lpstr>PowerPoint-Präsentation</vt:lpstr>
      <vt:lpstr>Simulationsergebnisse Eintank</vt:lpstr>
      <vt:lpstr>PowerPoint-Präsentation</vt:lpstr>
      <vt:lpstr>PowerPoint-Präsentation</vt:lpstr>
      <vt:lpstr>PowerPoint-Präsentation</vt:lpstr>
      <vt:lpstr>PowerPoint-Präsentation</vt:lpstr>
      <vt:lpstr>Animation</vt:lpstr>
      <vt:lpstr>Simulationsergebnisse Zeitank </vt:lpstr>
      <vt:lpstr>PowerPoint-Präsentation</vt:lpstr>
      <vt:lpstr>PowerPoint-Präsentation</vt:lpstr>
      <vt:lpstr>PowerPoint-Präsentation</vt:lpstr>
      <vt:lpstr>Offene Punkte von letzter Woche</vt:lpstr>
      <vt:lpstr>Diese Woche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4</cp:revision>
  <dcterms:created xsi:type="dcterms:W3CDTF">2020-04-22T13:27:38Z</dcterms:created>
  <dcterms:modified xsi:type="dcterms:W3CDTF">2020-05-05T14:53:23Z</dcterms:modified>
</cp:coreProperties>
</file>