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6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38A9E-F2C6-4E1F-B8FA-10BF5A322543}" v="3" dt="2020-05-19T08:12:49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19.05.2020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62B07-9F87-4B3A-B346-5BBF38CB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der letzten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9AB22-D80A-4A90-95CC-D0186655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Totzeit in Simulation implementiert</a:t>
            </a:r>
          </a:p>
          <a:p>
            <a:r>
              <a:rPr lang="de-DE"/>
              <a:t>ARMA aus </a:t>
            </a:r>
            <a:r>
              <a:rPr lang="de-DE" dirty="0" err="1"/>
              <a:t>Statsmodel</a:t>
            </a:r>
            <a:r>
              <a:rPr lang="de-DE" dirty="0"/>
              <a:t> implementiert</a:t>
            </a:r>
          </a:p>
          <a:p>
            <a:pPr lvl="1"/>
            <a:r>
              <a:rPr lang="de-DE" dirty="0"/>
              <a:t>Störerkennung funktioniert schlecht</a:t>
            </a:r>
          </a:p>
          <a:p>
            <a:pPr lvl="1"/>
            <a:r>
              <a:rPr lang="de-DE" dirty="0"/>
              <a:t>Kann jedoch zur Bestimmung der Verschiebung des </a:t>
            </a:r>
            <a:r>
              <a:rPr lang="de-DE" dirty="0" err="1"/>
              <a:t>Setpoints</a:t>
            </a:r>
            <a:r>
              <a:rPr lang="de-DE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3352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BDE4C39-0D29-4EE7-9682-0A28477F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25"/>
            <a:ext cx="12192000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5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D74DE-637E-47B2-A9F9-FB2C83D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F36FF-94BD-4C7D-88C7-AA866A21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Bestimmung der Totzeit</a:t>
            </a:r>
          </a:p>
          <a:p>
            <a:r>
              <a:rPr lang="de-DE" dirty="0"/>
              <a:t>Recherche zu MPC</a:t>
            </a:r>
          </a:p>
          <a:p>
            <a:r>
              <a:rPr lang="de-DE" dirty="0"/>
              <a:t>Monte Carlo mit Parameter und Exponent</a:t>
            </a:r>
          </a:p>
          <a:p>
            <a:pPr lvl="1"/>
            <a:r>
              <a:rPr lang="de-DE" dirty="0"/>
              <a:t>Ziel: Zuverlässigkeit der Störerkennung und Performance quantifizieren</a:t>
            </a:r>
          </a:p>
          <a:p>
            <a:pPr lvl="1"/>
            <a:r>
              <a:rPr lang="de-DE" dirty="0"/>
              <a:t>Fehlalarme</a:t>
            </a:r>
          </a:p>
        </p:txBody>
      </p:sp>
    </p:spTree>
    <p:extLst>
      <p:ext uri="{BB962C8B-B14F-4D97-AF65-F5344CB8AC3E}">
        <p14:creationId xmlns:p14="http://schemas.microsoft.com/office/powerpoint/2010/main" val="238680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9C36F-3410-45A9-BDCE-0BB89B85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Anmerkung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E706F-6D20-436B-AD72-38486228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Modelle vergleichen/ abspeichern</a:t>
            </a:r>
          </a:p>
          <a:p>
            <a:r>
              <a:rPr lang="de-DE" dirty="0"/>
              <a:t>SARIMA nach einer Periode</a:t>
            </a:r>
          </a:p>
          <a:p>
            <a:r>
              <a:rPr lang="de-DE" dirty="0"/>
              <a:t>Haustechnik Siemens/ Building Technology „zu gut ausregeln“</a:t>
            </a:r>
          </a:p>
          <a:p>
            <a:r>
              <a:rPr lang="de-DE" dirty="0"/>
              <a:t>Von was hängen die Parameter der Programme ab?</a:t>
            </a:r>
          </a:p>
          <a:p>
            <a:r>
              <a:rPr lang="de-DE" dirty="0"/>
              <a:t>Größere Periodizität</a:t>
            </a:r>
          </a:p>
          <a:p>
            <a:r>
              <a:rPr lang="de-DE" dirty="0"/>
              <a:t>Methodenabhängigkeit von Totzeit über Res Loss</a:t>
            </a:r>
          </a:p>
          <a:p>
            <a:r>
              <a:rPr lang="de-DE" dirty="0"/>
              <a:t>Periodendauer der Störung</a:t>
            </a:r>
          </a:p>
          <a:p>
            <a:r>
              <a:rPr lang="de-DE" dirty="0"/>
              <a:t>Rampe als Störung oder Kombination</a:t>
            </a:r>
          </a:p>
          <a:p>
            <a:r>
              <a:rPr lang="de-DE" dirty="0" err="1"/>
              <a:t>Squared</a:t>
            </a:r>
            <a:r>
              <a:rPr lang="de-DE" dirty="0"/>
              <a:t> Sinus</a:t>
            </a:r>
          </a:p>
        </p:txBody>
      </p:sp>
    </p:spTree>
    <p:extLst>
      <p:ext uri="{BB962C8B-B14F-4D97-AF65-F5344CB8AC3E}">
        <p14:creationId xmlns:p14="http://schemas.microsoft.com/office/powerpoint/2010/main" val="59466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Rücksprache MA</vt:lpstr>
      <vt:lpstr>Fortschritte der letzten Woche</vt:lpstr>
      <vt:lpstr>PowerPoint-Präsentation</vt:lpstr>
      <vt:lpstr>Diese Woche</vt:lpstr>
      <vt:lpstr>Anmerkung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5</cp:revision>
  <dcterms:created xsi:type="dcterms:W3CDTF">2020-04-22T13:27:38Z</dcterms:created>
  <dcterms:modified xsi:type="dcterms:W3CDTF">2020-05-19T14:45:37Z</dcterms:modified>
</cp:coreProperties>
</file>