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5" r:id="rId4"/>
    <p:sldId id="274" r:id="rId5"/>
    <p:sldId id="280" r:id="rId6"/>
    <p:sldId id="277" r:id="rId7"/>
    <p:sldId id="276" r:id="rId8"/>
    <p:sldId id="278" r:id="rId9"/>
    <p:sldId id="27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02AB6-4CD1-4AA5-803A-FD1FDC07AC75}" v="5" dt="2020-06-02T11:53:59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02.06.2020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0952-15DB-4E9C-BDA6-4C5208EB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97B51-C663-4727-9282-FAD3EE1F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Monte-Carlo Testlauf durchgeführt</a:t>
            </a:r>
          </a:p>
          <a:p>
            <a:r>
              <a:rPr lang="de-DE" dirty="0"/>
              <a:t>Auswertung in </a:t>
            </a:r>
            <a:r>
              <a:rPr lang="de-DE" dirty="0" err="1"/>
              <a:t>Jupyter</a:t>
            </a:r>
            <a:r>
              <a:rPr lang="de-DE" dirty="0"/>
              <a:t> Notebooks</a:t>
            </a:r>
          </a:p>
          <a:p>
            <a:pPr marL="0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8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8F5CE-6D54-4A59-B086-E0EBC15B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Monte-Carlo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361AE1-E0BD-4556-A72E-3E2DC295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Totzeit führt zu starkem Schwingen</a:t>
            </a:r>
          </a:p>
          <a:p>
            <a:pPr lvl="1"/>
            <a:r>
              <a:rPr lang="de-DE" dirty="0"/>
              <a:t>Vermutung I-Anteil zu hoch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6D23DCB-B7C8-493C-A477-23E9ACE5C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4" y="2767339"/>
            <a:ext cx="9068344" cy="40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779C-2CA6-4915-8ADA-95E25EDD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Monte-Carlo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50D03-2B17-4703-AF35-128BA9D4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Hohes Messrauschen wirkt sich sehr negativ auf Gradienten-Methode aus:</a:t>
            </a:r>
          </a:p>
          <a:p>
            <a:pPr lvl="1"/>
            <a:r>
              <a:rPr lang="de-DE" dirty="0"/>
              <a:t>Mögliche Lösung: Filterung an Rauschen anpassen</a:t>
            </a:r>
          </a:p>
          <a:p>
            <a:pPr lvl="1"/>
            <a:r>
              <a:rPr lang="de-DE" dirty="0"/>
              <a:t>Stärkeres Filtern macht Verfahren langsamer</a:t>
            </a:r>
          </a:p>
          <a:p>
            <a:pPr lvl="1"/>
            <a:r>
              <a:rPr lang="de-DE" dirty="0"/>
              <a:t>Ein Filter implementieren oder immer an Rauschen anpassen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53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56067-5E61-46A5-96E1-EF83148D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31CFD-449C-4382-87CE-28324045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7909" cy="4351338"/>
          </a:xfrm>
        </p:spPr>
        <p:txBody>
          <a:bodyPr/>
          <a:lstStyle/>
          <a:p>
            <a:r>
              <a:rPr lang="de-DE" dirty="0"/>
              <a:t>Messrauschen am Prüfstand bestimmen</a:t>
            </a:r>
          </a:p>
          <a:p>
            <a:r>
              <a:rPr lang="de-DE" dirty="0"/>
              <a:t>Ergebnis: 0.001883</a:t>
            </a:r>
          </a:p>
          <a:p>
            <a:r>
              <a:rPr lang="de-DE" dirty="0"/>
              <a:t>Muss noch mit </a:t>
            </a:r>
          </a:p>
          <a:p>
            <a:r>
              <a:rPr lang="de-DE" dirty="0"/>
              <a:t>Umrechnungsfaktor skaliert werden?</a:t>
            </a:r>
          </a:p>
          <a:p>
            <a:r>
              <a:rPr lang="de-DE" dirty="0"/>
              <a:t>Vielleicht auf 10cm auffüllen und Abfluss </a:t>
            </a:r>
            <a:r>
              <a:rPr lang="de-DE" dirty="0" err="1"/>
              <a:t>ventil</a:t>
            </a:r>
            <a:r>
              <a:rPr lang="de-DE" dirty="0"/>
              <a:t> schließen?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338A47E-9562-4A1C-A257-1AAE0AEA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8298"/>
            <a:ext cx="5852172" cy="45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8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D15CE-7268-4C4F-BFEF-46342ACB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5A569-FBE2-4C3B-A2FE-A7C3F3A8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Aktuell:</a:t>
            </a:r>
          </a:p>
          <a:p>
            <a:pPr lvl="1"/>
            <a:r>
              <a:rPr lang="de-DE" dirty="0"/>
              <a:t>Generierung Trainingsdaten</a:t>
            </a:r>
          </a:p>
          <a:p>
            <a:pPr lvl="1"/>
            <a:r>
              <a:rPr lang="de-DE" dirty="0"/>
              <a:t>Für jede Totzeit/ Messrauschen sind eigene Trainingsdaten notwendig</a:t>
            </a:r>
          </a:p>
          <a:p>
            <a:pPr lvl="1"/>
            <a:r>
              <a:rPr lang="de-DE" dirty="0"/>
              <a:t>Trainingsdaten nur im eingeschwungenen Zustand</a:t>
            </a:r>
          </a:p>
        </p:txBody>
      </p:sp>
    </p:spTree>
    <p:extLst>
      <p:ext uri="{BB962C8B-B14F-4D97-AF65-F5344CB8AC3E}">
        <p14:creationId xmlns:p14="http://schemas.microsoft.com/office/powerpoint/2010/main" val="141338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58876-28FC-44B6-AB33-EAB0724C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Detektion basierend auf Referenzsignalen „Normalbetrieb“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8575A-24BB-4A2F-AC24-DA68CA87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Corrcoef</a:t>
            </a:r>
            <a:r>
              <a:rPr lang="de-DE" dirty="0"/>
              <a:t> funktioniert nicht</a:t>
            </a:r>
          </a:p>
          <a:p>
            <a:r>
              <a:rPr lang="de-DE" dirty="0"/>
              <a:t>Mögliche Lösung:</a:t>
            </a:r>
          </a:p>
          <a:p>
            <a:pPr lvl="1"/>
            <a:r>
              <a:rPr lang="de-DE" dirty="0"/>
              <a:t>Dynamic Time </a:t>
            </a:r>
            <a:r>
              <a:rPr lang="de-DE" dirty="0" err="1"/>
              <a:t>Warping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FFT?</a:t>
            </a:r>
          </a:p>
        </p:txBody>
      </p:sp>
    </p:spTree>
    <p:extLst>
      <p:ext uri="{BB962C8B-B14F-4D97-AF65-F5344CB8AC3E}">
        <p14:creationId xmlns:p14="http://schemas.microsoft.com/office/powerpoint/2010/main" val="41941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81128-E0E8-4DC4-AFF1-ED882647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DCB2E-4BAB-4156-822B-B0E53BE7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Vorlage Latex</a:t>
            </a:r>
          </a:p>
        </p:txBody>
      </p:sp>
    </p:spTree>
    <p:extLst>
      <p:ext uri="{BB962C8B-B14F-4D97-AF65-F5344CB8AC3E}">
        <p14:creationId xmlns:p14="http://schemas.microsoft.com/office/powerpoint/2010/main" val="195395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Schreiben und offene Punkte weiterverfolgen</a:t>
            </a:r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Rücksprache MA</vt:lpstr>
      <vt:lpstr>Fortschritte diese Woche</vt:lpstr>
      <vt:lpstr>Probleme Monte-Carlo</vt:lpstr>
      <vt:lpstr>Probleme Monte-Carlo</vt:lpstr>
      <vt:lpstr>PowerPoint-Präsentation</vt:lpstr>
      <vt:lpstr>Neuronale Netzte</vt:lpstr>
      <vt:lpstr>Detektion basierend auf Referenzsignalen „Normalbetrieb“</vt:lpstr>
      <vt:lpstr>Offene Fragen</vt:lpstr>
      <vt:lpstr>Nächste Woche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5</cp:revision>
  <dcterms:created xsi:type="dcterms:W3CDTF">2020-04-22T13:27:38Z</dcterms:created>
  <dcterms:modified xsi:type="dcterms:W3CDTF">2020-06-02T11:55:50Z</dcterms:modified>
</cp:coreProperties>
</file>