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86" r:id="rId4"/>
    <p:sldId id="282" r:id="rId5"/>
    <p:sldId id="283" r:id="rId6"/>
    <p:sldId id="284" r:id="rId7"/>
    <p:sldId id="285" r:id="rId8"/>
    <p:sldId id="27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61AB49-3016-47E0-AA27-48E34AF7EA38}" v="6" dt="2020-06-09T09:19:07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Breuer" userId="5bacbc9345a9b55b" providerId="LiveId" clId="{780CFE77-1F8E-41F0-B2B4-F2A59EC1ABA7}"/>
    <pc:docChg chg="addSld delSld modSld">
      <pc:chgData name="Tim Breuer" userId="5bacbc9345a9b55b" providerId="LiveId" clId="{780CFE77-1F8E-41F0-B2B4-F2A59EC1ABA7}" dt="2020-05-29T11:30:45.343" v="139" actId="47"/>
      <pc:docMkLst>
        <pc:docMk/>
      </pc:docMkLst>
      <pc:sldChg chg="modSp mod">
        <pc:chgData name="Tim Breuer" userId="5bacbc9345a9b55b" providerId="LiveId" clId="{780CFE77-1F8E-41F0-B2B4-F2A59EC1ABA7}" dt="2020-05-29T11:29:41.686" v="11" actId="20577"/>
        <pc:sldMkLst>
          <pc:docMk/>
          <pc:sldMk cId="3400087262" sldId="256"/>
        </pc:sldMkLst>
        <pc:spChg chg="mod">
          <ac:chgData name="Tim Breuer" userId="5bacbc9345a9b55b" providerId="LiveId" clId="{780CFE77-1F8E-41F0-B2B4-F2A59EC1ABA7}" dt="2020-05-29T11:29:41.686" v="1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594665467" sldId="267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509328741" sldId="268"/>
        </pc:sldMkLst>
      </pc:sldChg>
      <pc:sldChg chg="modSp mod">
        <pc:chgData name="Tim Breuer" userId="5bacbc9345a9b55b" providerId="LiveId" clId="{780CFE77-1F8E-41F0-B2B4-F2A59EC1ABA7}" dt="2020-05-29T11:30:06.584" v="86" actId="20577"/>
        <pc:sldMkLst>
          <pc:docMk/>
          <pc:sldMk cId="723832141" sldId="269"/>
        </pc:sldMkLst>
        <pc:spChg chg="mod">
          <ac:chgData name="Tim Breuer" userId="5bacbc9345a9b55b" providerId="LiveId" clId="{780CFE77-1F8E-41F0-B2B4-F2A59EC1ABA7}" dt="2020-05-29T11:30:06.584" v="86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694288104" sldId="270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80928935" sldId="271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410659495" sldId="272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4053528051" sldId="273"/>
        </pc:sldMkLst>
      </pc:sldChg>
      <pc:sldChg chg="modSp new mod">
        <pc:chgData name="Tim Breuer" userId="5bacbc9345a9b55b" providerId="LiveId" clId="{780CFE77-1F8E-41F0-B2B4-F2A59EC1ABA7}" dt="2020-05-29T11:30:26.837" v="138" actId="20577"/>
        <pc:sldMkLst>
          <pc:docMk/>
          <pc:sldMk cId="2030530903" sldId="274"/>
        </pc:sldMkLst>
        <pc:spChg chg="mod">
          <ac:chgData name="Tim Breuer" userId="5bacbc9345a9b55b" providerId="LiveId" clId="{780CFE77-1F8E-41F0-B2B4-F2A59EC1ABA7}" dt="2020-05-29T11:30:26.837" v="138" actId="20577"/>
          <ac:spMkLst>
            <pc:docMk/>
            <pc:sldMk cId="2030530903" sldId="274"/>
            <ac:spMk id="3" creationId="{9FD50D03-2B17-4703-AF35-128BA9D4EA80}"/>
          </ac:spMkLst>
        </pc:spChg>
      </pc:sldChg>
    </pc:docChg>
  </pc:docChgLst>
  <pc:docChgLst>
    <pc:chgData name="Tim Breuer" userId="5bacbc9345a9b55b" providerId="LiveId" clId="{B161AB49-3016-47E0-AA27-48E34AF7EA38}"/>
    <pc:docChg chg="custSel addSld delSld modSld sldOrd">
      <pc:chgData name="Tim Breuer" userId="5bacbc9345a9b55b" providerId="LiveId" clId="{B161AB49-3016-47E0-AA27-48E34AF7EA38}" dt="2020-06-09T09:20:46.952" v="565" actId="20577"/>
      <pc:docMkLst>
        <pc:docMk/>
      </pc:docMkLst>
      <pc:sldChg chg="modSp mod">
        <pc:chgData name="Tim Breuer" userId="5bacbc9345a9b55b" providerId="LiveId" clId="{B161AB49-3016-47E0-AA27-48E34AF7EA38}" dt="2020-06-09T09:18:15.959" v="443" actId="20577"/>
        <pc:sldMkLst>
          <pc:docMk/>
          <pc:sldMk cId="3400087262" sldId="256"/>
        </pc:sldMkLst>
        <pc:spChg chg="mod">
          <ac:chgData name="Tim Breuer" userId="5bacbc9345a9b55b" providerId="LiveId" clId="{B161AB49-3016-47E0-AA27-48E34AF7EA38}" dt="2020-06-09T09:18:15.959" v="44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B161AB49-3016-47E0-AA27-48E34AF7EA38}" dt="2020-06-09T09:18:31.984" v="449" actId="20577"/>
        <pc:sldMkLst>
          <pc:docMk/>
          <pc:sldMk cId="723832141" sldId="269"/>
        </pc:sldMkLst>
        <pc:spChg chg="mod">
          <ac:chgData name="Tim Breuer" userId="5bacbc9345a9b55b" providerId="LiveId" clId="{B161AB49-3016-47E0-AA27-48E34AF7EA38}" dt="2020-06-09T09:18:31.984" v="449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030530903" sldId="274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589612200" sldId="275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4194140437" sldId="276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1413385179" sldId="277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1953953541" sldId="278"/>
        </pc:sldMkLst>
      </pc:sldChg>
      <pc:sldChg chg="modSp mod">
        <pc:chgData name="Tim Breuer" userId="5bacbc9345a9b55b" providerId="LiveId" clId="{B161AB49-3016-47E0-AA27-48E34AF7EA38}" dt="2020-06-09T09:20:46.952" v="565" actId="20577"/>
        <pc:sldMkLst>
          <pc:docMk/>
          <pc:sldMk cId="3796042921" sldId="279"/>
        </pc:sldMkLst>
        <pc:spChg chg="mod">
          <ac:chgData name="Tim Breuer" userId="5bacbc9345a9b55b" providerId="LiveId" clId="{B161AB49-3016-47E0-AA27-48E34AF7EA38}" dt="2020-06-09T09:20:46.952" v="565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379787158" sldId="280"/>
        </pc:sldMkLst>
      </pc:sldChg>
      <pc:sldChg chg="new del">
        <pc:chgData name="Tim Breuer" userId="5bacbc9345a9b55b" providerId="LiveId" clId="{B161AB49-3016-47E0-AA27-48E34AF7EA38}" dt="2020-06-07T08:03:59.454" v="211" actId="47"/>
        <pc:sldMkLst>
          <pc:docMk/>
          <pc:sldMk cId="674173137" sldId="281"/>
        </pc:sldMkLst>
      </pc:sldChg>
      <pc:sldChg chg="addSp modSp new ord">
        <pc:chgData name="Tim Breuer" userId="5bacbc9345a9b55b" providerId="LiveId" clId="{B161AB49-3016-47E0-AA27-48E34AF7EA38}" dt="2020-06-07T08:03:08.165" v="200"/>
        <pc:sldMkLst>
          <pc:docMk/>
          <pc:sldMk cId="2111772041" sldId="282"/>
        </pc:sldMkLst>
        <pc:picChg chg="add mod">
          <ac:chgData name="Tim Breuer" userId="5bacbc9345a9b55b" providerId="LiveId" clId="{B161AB49-3016-47E0-AA27-48E34AF7EA38}" dt="2020-06-07T08:03:08.165" v="200"/>
          <ac:picMkLst>
            <pc:docMk/>
            <pc:sldMk cId="2111772041" sldId="282"/>
            <ac:picMk id="3" creationId="{EC46C855-74E2-4948-BF59-7EF280BC2054}"/>
          </ac:picMkLst>
        </pc:picChg>
      </pc:sldChg>
      <pc:sldChg chg="addSp modSp new">
        <pc:chgData name="Tim Breuer" userId="5bacbc9345a9b55b" providerId="LiveId" clId="{B161AB49-3016-47E0-AA27-48E34AF7EA38}" dt="2020-06-07T08:03:19.948" v="202"/>
        <pc:sldMkLst>
          <pc:docMk/>
          <pc:sldMk cId="3662245935" sldId="283"/>
        </pc:sldMkLst>
        <pc:picChg chg="add mod">
          <ac:chgData name="Tim Breuer" userId="5bacbc9345a9b55b" providerId="LiveId" clId="{B161AB49-3016-47E0-AA27-48E34AF7EA38}" dt="2020-06-07T08:03:19.948" v="202"/>
          <ac:picMkLst>
            <pc:docMk/>
            <pc:sldMk cId="3662245935" sldId="283"/>
            <ac:picMk id="3" creationId="{9E18CBE7-49DF-411C-887E-93386D8C0EAC}"/>
          </ac:picMkLst>
        </pc:picChg>
      </pc:sldChg>
      <pc:sldChg chg="addSp modSp new mod">
        <pc:chgData name="Tim Breuer" userId="5bacbc9345a9b55b" providerId="LiveId" clId="{B161AB49-3016-47E0-AA27-48E34AF7EA38}" dt="2020-06-07T08:03:28.648" v="206" actId="962"/>
        <pc:sldMkLst>
          <pc:docMk/>
          <pc:sldMk cId="3754182250" sldId="284"/>
        </pc:sldMkLst>
        <pc:picChg chg="add mod">
          <ac:chgData name="Tim Breuer" userId="5bacbc9345a9b55b" providerId="LiveId" clId="{B161AB49-3016-47E0-AA27-48E34AF7EA38}" dt="2020-06-07T08:03:28.648" v="206" actId="962"/>
          <ac:picMkLst>
            <pc:docMk/>
            <pc:sldMk cId="3754182250" sldId="284"/>
            <ac:picMk id="3" creationId="{3A3395C2-CF68-4964-AB49-0749F59C0C5F}"/>
          </ac:picMkLst>
        </pc:picChg>
      </pc:sldChg>
      <pc:sldChg chg="addSp modSp new mod">
        <pc:chgData name="Tim Breuer" userId="5bacbc9345a9b55b" providerId="LiveId" clId="{B161AB49-3016-47E0-AA27-48E34AF7EA38}" dt="2020-06-07T08:03:39.553" v="210" actId="962"/>
        <pc:sldMkLst>
          <pc:docMk/>
          <pc:sldMk cId="2506388143" sldId="285"/>
        </pc:sldMkLst>
        <pc:picChg chg="add mod">
          <ac:chgData name="Tim Breuer" userId="5bacbc9345a9b55b" providerId="LiveId" clId="{B161AB49-3016-47E0-AA27-48E34AF7EA38}" dt="2020-06-07T08:03:39.553" v="210" actId="962"/>
          <ac:picMkLst>
            <pc:docMk/>
            <pc:sldMk cId="2506388143" sldId="285"/>
            <ac:picMk id="3" creationId="{3E73AEF1-4655-46B8-9F56-A843A7F8A710}"/>
          </ac:picMkLst>
        </pc:picChg>
      </pc:sldChg>
      <pc:sldChg chg="addSp modSp new mod">
        <pc:chgData name="Tim Breuer" userId="5bacbc9345a9b55b" providerId="LiveId" clId="{B161AB49-3016-47E0-AA27-48E34AF7EA38}" dt="2020-06-09T09:19:31.338" v="518" actId="20577"/>
        <pc:sldMkLst>
          <pc:docMk/>
          <pc:sldMk cId="2864693923" sldId="286"/>
        </pc:sldMkLst>
        <pc:spChg chg="add mod">
          <ac:chgData name="Tim Breuer" userId="5bacbc9345a9b55b" providerId="LiveId" clId="{B161AB49-3016-47E0-AA27-48E34AF7EA38}" dt="2020-06-09T09:19:31.338" v="518" actId="20577"/>
          <ac:spMkLst>
            <pc:docMk/>
            <pc:sldMk cId="2864693923" sldId="286"/>
            <ac:spMk id="2" creationId="{3D118C92-ECA8-4717-B1F4-8B6DE08D75A9}"/>
          </ac:spMkLst>
        </pc:spChg>
        <pc:picChg chg="add mod">
          <ac:chgData name="Tim Breuer" userId="5bacbc9345a9b55b" providerId="LiveId" clId="{B161AB49-3016-47E0-AA27-48E34AF7EA38}" dt="2020-06-09T09:16:45.197" v="441"/>
          <ac:picMkLst>
            <pc:docMk/>
            <pc:sldMk cId="2864693923" sldId="286"/>
            <ac:picMk id="3" creationId="{4A21D3AD-4288-46E6-8B81-9B4087E7359A}"/>
          </ac:picMkLst>
        </pc:picChg>
      </pc:sldChg>
    </pc:docChg>
  </pc:docChgLst>
  <pc:docChgLst>
    <pc:chgData name="Tim Breuer" userId="5bacbc9345a9b55b" providerId="LiveId" clId="{E7C7197B-30E1-4ACE-87BD-2847589362ED}"/>
    <pc:docChg chg="custSel addSld modSld">
      <pc:chgData name="Tim Breuer" userId="5bacbc9345a9b55b" providerId="LiveId" clId="{E7C7197B-30E1-4ACE-87BD-2847589362ED}" dt="2020-05-19T14:45:35.798" v="431" actId="20577"/>
      <pc:docMkLst>
        <pc:docMk/>
      </pc:docMkLst>
      <pc:sldChg chg="modSp mod">
        <pc:chgData name="Tim Breuer" userId="5bacbc9345a9b55b" providerId="LiveId" clId="{E7C7197B-30E1-4ACE-87BD-2847589362ED}" dt="2020-05-19T11:28:17.879" v="36" actId="20577"/>
        <pc:sldMkLst>
          <pc:docMk/>
          <pc:sldMk cId="2386801900" sldId="264"/>
        </pc:sldMkLst>
        <pc:spChg chg="mod">
          <ac:chgData name="Tim Breuer" userId="5bacbc9345a9b55b" providerId="LiveId" clId="{E7C7197B-30E1-4ACE-87BD-2847589362ED}" dt="2020-05-19T11:28:17.879" v="36" actId="20577"/>
          <ac:spMkLst>
            <pc:docMk/>
            <pc:sldMk cId="2386801900" sldId="264"/>
            <ac:spMk id="3" creationId="{E2FF36FF-94BD-4C7D-88C7-AA866A2173BA}"/>
          </ac:spMkLst>
        </pc:spChg>
      </pc:sldChg>
      <pc:sldChg chg="modSp new mod">
        <pc:chgData name="Tim Breuer" userId="5bacbc9345a9b55b" providerId="LiveId" clId="{E7C7197B-30E1-4ACE-87BD-2847589362ED}" dt="2020-05-19T14:45:35.798" v="431" actId="20577"/>
        <pc:sldMkLst>
          <pc:docMk/>
          <pc:sldMk cId="594665467" sldId="267"/>
        </pc:sldMkLst>
        <pc:spChg chg="mod">
          <ac:chgData name="Tim Breuer" userId="5bacbc9345a9b55b" providerId="LiveId" clId="{E7C7197B-30E1-4ACE-87BD-2847589362ED}" dt="2020-05-19T14:45:35.798" v="431" actId="20577"/>
          <ac:spMkLst>
            <pc:docMk/>
            <pc:sldMk cId="594665467" sldId="267"/>
            <ac:spMk id="2" creationId="{0B39C36F-3410-45A9-BDCE-0BB89B85A94D}"/>
          </ac:spMkLst>
        </pc:spChg>
        <pc:spChg chg="mod">
          <ac:chgData name="Tim Breuer" userId="5bacbc9345a9b55b" providerId="LiveId" clId="{E7C7197B-30E1-4ACE-87BD-2847589362ED}" dt="2020-05-19T13:12:50.508" v="422" actId="20577"/>
          <ac:spMkLst>
            <pc:docMk/>
            <pc:sldMk cId="594665467" sldId="267"/>
            <ac:spMk id="3" creationId="{162E706F-6D20-436B-AD72-384862288F18}"/>
          </ac:spMkLst>
        </pc:spChg>
      </pc:sldChg>
    </pc:docChg>
  </pc:docChgLst>
  <pc:docChgLst>
    <pc:chgData name="Tim Breuer" userId="5bacbc9345a9b55b" providerId="LiveId" clId="{6D1112E9-F15C-4529-A72F-FA557075CFDE}"/>
    <pc:docChg chg="undo custSel addSld delSld modSld">
      <pc:chgData name="Tim Breuer" userId="5bacbc9345a9b55b" providerId="LiveId" clId="{6D1112E9-F15C-4529-A72F-FA557075CFDE}" dt="2020-05-11T14:00:42.560" v="791" actId="207"/>
      <pc:docMkLst>
        <pc:docMk/>
      </pc:docMkLst>
      <pc:sldChg chg="modSp mod">
        <pc:chgData name="Tim Breuer" userId="5bacbc9345a9b55b" providerId="LiveId" clId="{6D1112E9-F15C-4529-A72F-FA557075CFDE}" dt="2020-05-09T15:12:11.035" v="3" actId="20577"/>
        <pc:sldMkLst>
          <pc:docMk/>
          <pc:sldMk cId="3400087262" sldId="256"/>
        </pc:sldMkLst>
        <pc:spChg chg="mod">
          <ac:chgData name="Tim Breuer" userId="5bacbc9345a9b55b" providerId="LiveId" clId="{6D1112E9-F15C-4529-A72F-FA557075CFDE}" dt="2020-05-09T15:12:11.035" v="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6D1112E9-F15C-4529-A72F-FA557075CFDE}" dt="2020-05-09T15:18:01.740" v="366" actId="20577"/>
        <pc:sldMkLst>
          <pc:docMk/>
          <pc:sldMk cId="3093601015" sldId="257"/>
        </pc:sldMkLst>
        <pc:spChg chg="mod">
          <ac:chgData name="Tim Breuer" userId="5bacbc9345a9b55b" providerId="LiveId" clId="{6D1112E9-F15C-4529-A72F-FA557075CFDE}" dt="2020-05-09T15:18:01.740" v="36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 del mod">
        <pc:chgData name="Tim Breuer" userId="5bacbc9345a9b55b" providerId="LiveId" clId="{6D1112E9-F15C-4529-A72F-FA557075CFDE}" dt="2020-05-09T15:16:29.164" v="166" actId="47"/>
        <pc:sldMkLst>
          <pc:docMk/>
          <pc:sldMk cId="4284998292" sldId="258"/>
        </pc:sldMkLst>
        <pc:picChg chg="add del mod">
          <ac:chgData name="Tim Breuer" userId="5bacbc9345a9b55b" providerId="LiveId" clId="{6D1112E9-F15C-4529-A72F-FA557075CFDE}" dt="2020-05-09T15:16:25.412" v="164" actId="21"/>
          <ac:picMkLst>
            <pc:docMk/>
            <pc:sldMk cId="4284998292" sldId="258"/>
            <ac:picMk id="3" creationId="{1A9D3672-03B7-4ED8-A83A-94B9CE883A23}"/>
          </ac:picMkLst>
        </pc:picChg>
      </pc:sldChg>
      <pc:sldChg chg="addSp modSp new mod">
        <pc:chgData name="Tim Breuer" userId="5bacbc9345a9b55b" providerId="LiveId" clId="{6D1112E9-F15C-4529-A72F-FA557075CFDE}" dt="2020-05-09T15:16:50.772" v="218" actId="20577"/>
        <pc:sldMkLst>
          <pc:docMk/>
          <pc:sldMk cId="1931651407" sldId="259"/>
        </pc:sldMkLst>
        <pc:spChg chg="mod">
          <ac:chgData name="Tim Breuer" userId="5bacbc9345a9b55b" providerId="LiveId" clId="{6D1112E9-F15C-4529-A72F-FA557075CFDE}" dt="2020-05-09T15:16:50.772" v="218" actId="20577"/>
          <ac:spMkLst>
            <pc:docMk/>
            <pc:sldMk cId="1931651407" sldId="259"/>
            <ac:spMk id="2" creationId="{B1417C78-12C6-4F2E-8088-7E3DDA5B40FD}"/>
          </ac:spMkLst>
        </pc:spChg>
        <pc:picChg chg="add mod">
          <ac:chgData name="Tim Breuer" userId="5bacbc9345a9b55b" providerId="LiveId" clId="{6D1112E9-F15C-4529-A72F-FA557075CFDE}" dt="2020-05-09T15:16:26.823" v="165"/>
          <ac:picMkLst>
            <pc:docMk/>
            <pc:sldMk cId="1931651407" sldId="259"/>
            <ac:picMk id="3" creationId="{4B74FF91-5BF1-4A19-B8FC-653700B5D434}"/>
          </ac:picMkLst>
        </pc:picChg>
      </pc:sldChg>
      <pc:sldChg chg="addSp delSp modSp new mod">
        <pc:chgData name="Tim Breuer" userId="5bacbc9345a9b55b" providerId="LiveId" clId="{6D1112E9-F15C-4529-A72F-FA557075CFDE}" dt="2020-05-09T15:19:38.016" v="415" actId="20577"/>
        <pc:sldMkLst>
          <pc:docMk/>
          <pc:sldMk cId="1037995146" sldId="260"/>
        </pc:sldMkLst>
        <pc:spChg chg="mod">
          <ac:chgData name="Tim Breuer" userId="5bacbc9345a9b55b" providerId="LiveId" clId="{6D1112E9-F15C-4529-A72F-FA557075CFDE}" dt="2020-05-09T15:19:38.016" v="415" actId="20577"/>
          <ac:spMkLst>
            <pc:docMk/>
            <pc:sldMk cId="1037995146" sldId="260"/>
            <ac:spMk id="2" creationId="{747F740D-9134-4A37-B78B-7EF0EAEF79CD}"/>
          </ac:spMkLst>
        </pc:spChg>
        <pc:picChg chg="add del mod">
          <ac:chgData name="Tim Breuer" userId="5bacbc9345a9b55b" providerId="LiveId" clId="{6D1112E9-F15C-4529-A72F-FA557075CFDE}" dt="2020-05-09T15:18:51.558" v="375" actId="478"/>
          <ac:picMkLst>
            <pc:docMk/>
            <pc:sldMk cId="1037995146" sldId="260"/>
            <ac:picMk id="4" creationId="{4A90482B-85CC-4EF6-B98C-8E1DCB833A5F}"/>
          </ac:picMkLst>
        </pc:picChg>
        <pc:picChg chg="add del mod">
          <ac:chgData name="Tim Breuer" userId="5bacbc9345a9b55b" providerId="LiveId" clId="{6D1112E9-F15C-4529-A72F-FA557075CFDE}" dt="2020-05-09T15:18:51.056" v="374"/>
          <ac:picMkLst>
            <pc:docMk/>
            <pc:sldMk cId="1037995146" sldId="260"/>
            <ac:picMk id="6" creationId="{D79C5EE0-77FC-41E4-959A-BA6EB5D1E85B}"/>
          </ac:picMkLst>
        </pc:picChg>
      </pc:sldChg>
      <pc:sldChg chg="modSp new mod">
        <pc:chgData name="Tim Breuer" userId="5bacbc9345a9b55b" providerId="LiveId" clId="{6D1112E9-F15C-4529-A72F-FA557075CFDE}" dt="2020-05-09T15:20:06.038" v="481" actId="20577"/>
        <pc:sldMkLst>
          <pc:docMk/>
          <pc:sldMk cId="1616433113" sldId="261"/>
        </pc:sldMkLst>
        <pc:spChg chg="mod">
          <ac:chgData name="Tim Breuer" userId="5bacbc9345a9b55b" providerId="LiveId" clId="{6D1112E9-F15C-4529-A72F-FA557075CFDE}" dt="2020-05-09T15:20:06.038" v="481" actId="20577"/>
          <ac:spMkLst>
            <pc:docMk/>
            <pc:sldMk cId="1616433113" sldId="261"/>
            <ac:spMk id="2" creationId="{A1CFB961-56BF-4A6C-9DB2-EC98D6642ABD}"/>
          </ac:spMkLst>
        </pc:spChg>
      </pc:sldChg>
      <pc:sldChg chg="addSp modSp new mod">
        <pc:chgData name="Tim Breuer" userId="5bacbc9345a9b55b" providerId="LiveId" clId="{6D1112E9-F15C-4529-A72F-FA557075CFDE}" dt="2020-05-09T15:21:48.432" v="577" actId="20577"/>
        <pc:sldMkLst>
          <pc:docMk/>
          <pc:sldMk cId="2685783580" sldId="262"/>
        </pc:sldMkLst>
        <pc:spChg chg="mod">
          <ac:chgData name="Tim Breuer" userId="5bacbc9345a9b55b" providerId="LiveId" clId="{6D1112E9-F15C-4529-A72F-FA557075CFDE}" dt="2020-05-09T15:21:03.427" v="518"/>
          <ac:spMkLst>
            <pc:docMk/>
            <pc:sldMk cId="2685783580" sldId="262"/>
            <ac:spMk id="2" creationId="{DB212CF8-02C7-4CA5-88A6-707851A2CD43}"/>
          </ac:spMkLst>
        </pc:spChg>
        <pc:spChg chg="add mod">
          <ac:chgData name="Tim Breuer" userId="5bacbc9345a9b55b" providerId="LiveId" clId="{6D1112E9-F15C-4529-A72F-FA557075CFDE}" dt="2020-05-09T15:21:48.432" v="577" actId="20577"/>
          <ac:spMkLst>
            <pc:docMk/>
            <pc:sldMk cId="2685783580" sldId="262"/>
            <ac:spMk id="5" creationId="{6388DF1B-28F1-418C-A2FC-0ED4C1E37DEC}"/>
          </ac:spMkLst>
        </pc:spChg>
        <pc:picChg chg="add mod">
          <ac:chgData name="Tim Breuer" userId="5bacbc9345a9b55b" providerId="LiveId" clId="{6D1112E9-F15C-4529-A72F-FA557075CFDE}" dt="2020-05-09T15:21:44.366" v="576" actId="14100"/>
          <ac:picMkLst>
            <pc:docMk/>
            <pc:sldMk cId="2685783580" sldId="262"/>
            <ac:picMk id="4" creationId="{65AB6868-C7F3-4490-A688-BE966E27E82F}"/>
          </ac:picMkLst>
        </pc:picChg>
      </pc:sldChg>
      <pc:sldChg chg="new del">
        <pc:chgData name="Tim Breuer" userId="5bacbc9345a9b55b" providerId="LiveId" clId="{6D1112E9-F15C-4529-A72F-FA557075CFDE}" dt="2020-05-11T12:28:21.782" v="604" actId="47"/>
        <pc:sldMkLst>
          <pc:docMk/>
          <pc:sldMk cId="928195095" sldId="263"/>
        </pc:sldMkLst>
      </pc:sldChg>
      <pc:sldChg chg="new del">
        <pc:chgData name="Tim Breuer" userId="5bacbc9345a9b55b" providerId="LiveId" clId="{6D1112E9-F15C-4529-A72F-FA557075CFDE}" dt="2020-05-09T15:20:59.450" v="517" actId="47"/>
        <pc:sldMkLst>
          <pc:docMk/>
          <pc:sldMk cId="3778944679" sldId="263"/>
        </pc:sldMkLst>
      </pc:sldChg>
      <pc:sldChg chg="modSp new mod">
        <pc:chgData name="Tim Breuer" userId="5bacbc9345a9b55b" providerId="LiveId" clId="{6D1112E9-F15C-4529-A72F-FA557075CFDE}" dt="2020-05-11T14:00:42.560" v="791" actId="207"/>
        <pc:sldMkLst>
          <pc:docMk/>
          <pc:sldMk cId="2386801900" sldId="264"/>
        </pc:sldMkLst>
        <pc:spChg chg="mod">
          <ac:chgData name="Tim Breuer" userId="5bacbc9345a9b55b" providerId="LiveId" clId="{6D1112E9-F15C-4529-A72F-FA557075CFDE}" dt="2020-05-11T14:00:42.560" v="791" actId="207"/>
          <ac:spMkLst>
            <pc:docMk/>
            <pc:sldMk cId="2386801900" sldId="264"/>
            <ac:spMk id="3" creationId="{E2FF36FF-94BD-4C7D-88C7-AA866A2173BA}"/>
          </ac:spMkLst>
        </pc:spChg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2153550318" sldId="26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105284499" sldId="26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70105985" sldId="269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239555294" sldId="270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077306823" sldId="271"/>
        </pc:sldMkLst>
      </pc:sldChg>
      <pc:sldChg chg="del">
        <pc:chgData name="Tim Breuer" userId="5bacbc9345a9b55b" providerId="LiveId" clId="{6D1112E9-F15C-4529-A72F-FA557075CFDE}" dt="2020-05-09T15:14:26.038" v="109" actId="2696"/>
        <pc:sldMkLst>
          <pc:docMk/>
          <pc:sldMk cId="2346650688" sldId="272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99043330" sldId="273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642166487" sldId="274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1480379592" sldId="27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344651197" sldId="276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093364196" sldId="27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78575888" sldId="278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289695591" sldId="279"/>
        </pc:sldMkLst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1253277415" sldId="280"/>
        </pc:sldMkLst>
      </pc:sldChg>
    </pc:docChg>
  </pc:docChgLst>
  <pc:docChgLst>
    <pc:chgData name="Tim Breuer" userId="5bacbc9345a9b55b" providerId="LiveId" clId="{EDB38A9E-F2C6-4E1F-B8FA-10BF5A322543}"/>
    <pc:docChg chg="custSel addSld delSld modSld sldOrd">
      <pc:chgData name="Tim Breuer" userId="5bacbc9345a9b55b" providerId="LiveId" clId="{EDB38A9E-F2C6-4E1F-B8FA-10BF5A322543}" dt="2020-05-19T08:13:13.625" v="427" actId="20577"/>
      <pc:docMkLst>
        <pc:docMk/>
      </pc:docMkLst>
      <pc:sldChg chg="modSp mod">
        <pc:chgData name="Tim Breuer" userId="5bacbc9345a9b55b" providerId="LiveId" clId="{EDB38A9E-F2C6-4E1F-B8FA-10BF5A322543}" dt="2020-05-19T08:12:59.897" v="417" actId="20577"/>
        <pc:sldMkLst>
          <pc:docMk/>
          <pc:sldMk cId="3400087262" sldId="256"/>
        </pc:sldMkLst>
        <pc:spChg chg="mod">
          <ac:chgData name="Tim Breuer" userId="5bacbc9345a9b55b" providerId="LiveId" clId="{EDB38A9E-F2C6-4E1F-B8FA-10BF5A322543}" dt="2020-05-19T08:12:59.897" v="417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3093601015" sldId="257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931651407" sldId="259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037995146" sldId="260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616433113" sldId="261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2685783580" sldId="262"/>
        </pc:sldMkLst>
      </pc:sldChg>
      <pc:sldChg chg="modSp mod">
        <pc:chgData name="Tim Breuer" userId="5bacbc9345a9b55b" providerId="LiveId" clId="{EDB38A9E-F2C6-4E1F-B8FA-10BF5A322543}" dt="2020-05-19T07:58:46.278" v="407" actId="27636"/>
        <pc:sldMkLst>
          <pc:docMk/>
          <pc:sldMk cId="2386801900" sldId="264"/>
        </pc:sldMkLst>
        <pc:spChg chg="mod">
          <ac:chgData name="Tim Breuer" userId="5bacbc9345a9b55b" providerId="LiveId" clId="{EDB38A9E-F2C6-4E1F-B8FA-10BF5A322543}" dt="2020-05-19T07:56:51.296" v="244" actId="20577"/>
          <ac:spMkLst>
            <pc:docMk/>
            <pc:sldMk cId="2386801900" sldId="264"/>
            <ac:spMk id="2" creationId="{4C4D74DE-637E-47B2-A9F9-FB2C83D20B85}"/>
          </ac:spMkLst>
        </pc:spChg>
        <pc:spChg chg="mod">
          <ac:chgData name="Tim Breuer" userId="5bacbc9345a9b55b" providerId="LiveId" clId="{EDB38A9E-F2C6-4E1F-B8FA-10BF5A322543}" dt="2020-05-19T07:58:46.278" v="407" actId="27636"/>
          <ac:spMkLst>
            <pc:docMk/>
            <pc:sldMk cId="2386801900" sldId="264"/>
            <ac:spMk id="3" creationId="{E2FF36FF-94BD-4C7D-88C7-AA866A2173BA}"/>
          </ac:spMkLst>
        </pc:spChg>
      </pc:sldChg>
      <pc:sldChg chg="modSp new mod">
        <pc:chgData name="Tim Breuer" userId="5bacbc9345a9b55b" providerId="LiveId" clId="{EDB38A9E-F2C6-4E1F-B8FA-10BF5A322543}" dt="2020-05-19T08:13:13.625" v="427" actId="20577"/>
        <pc:sldMkLst>
          <pc:docMk/>
          <pc:sldMk cId="335212812" sldId="265"/>
        </pc:sldMkLst>
        <pc:spChg chg="mod">
          <ac:chgData name="Tim Breuer" userId="5bacbc9345a9b55b" providerId="LiveId" clId="{EDB38A9E-F2C6-4E1F-B8FA-10BF5A322543}" dt="2020-05-19T08:13:04.841" v="418" actId="20577"/>
          <ac:spMkLst>
            <pc:docMk/>
            <pc:sldMk cId="335212812" sldId="265"/>
            <ac:spMk id="2" creationId="{1A062B07-9F87-4B3A-B346-5BBF38CBC7A3}"/>
          </ac:spMkLst>
        </pc:spChg>
        <pc:spChg chg="mod">
          <ac:chgData name="Tim Breuer" userId="5bacbc9345a9b55b" providerId="LiveId" clId="{EDB38A9E-F2C6-4E1F-B8FA-10BF5A322543}" dt="2020-05-19T08:13:13.625" v="427" actId="20577"/>
          <ac:spMkLst>
            <pc:docMk/>
            <pc:sldMk cId="335212812" sldId="265"/>
            <ac:spMk id="3" creationId="{70E9AB22-D80A-4A90-95CC-D0186655FC75}"/>
          </ac:spMkLst>
        </pc:spChg>
      </pc:sldChg>
      <pc:sldChg chg="new del">
        <pc:chgData name="Tim Breuer" userId="5bacbc9345a9b55b" providerId="LiveId" clId="{EDB38A9E-F2C6-4E1F-B8FA-10BF5A322543}" dt="2020-05-19T08:12:39.211" v="409" actId="47"/>
        <pc:sldMkLst>
          <pc:docMk/>
          <pc:sldMk cId="2103499671" sldId="266"/>
        </pc:sldMkLst>
      </pc:sldChg>
      <pc:sldChg chg="addSp modSp new mod ord">
        <pc:chgData name="Tim Breuer" userId="5bacbc9345a9b55b" providerId="LiveId" clId="{EDB38A9E-F2C6-4E1F-B8FA-10BF5A322543}" dt="2020-05-19T08:12:54.835" v="415"/>
        <pc:sldMkLst>
          <pc:docMk/>
          <pc:sldMk cId="2827651585" sldId="266"/>
        </pc:sldMkLst>
        <pc:picChg chg="add mod">
          <ac:chgData name="Tim Breuer" userId="5bacbc9345a9b55b" providerId="LiveId" clId="{EDB38A9E-F2C6-4E1F-B8FA-10BF5A322543}" dt="2020-05-19T08:12:51.273" v="413" actId="962"/>
          <ac:picMkLst>
            <pc:docMk/>
            <pc:sldMk cId="2827651585" sldId="266"/>
            <ac:picMk id="3" creationId="{ABDE4C39-0D29-4EE7-9682-0A28477FCBAB}"/>
          </ac:picMkLst>
        </pc:picChg>
      </pc:sldChg>
    </pc:docChg>
  </pc:docChgLst>
  <pc:docChgLst>
    <pc:chgData name="Tim Breuer" userId="5bacbc9345a9b55b" providerId="LiveId" clId="{61FBD347-2448-4636-A196-78BC810A1FD0}"/>
    <pc:docChg chg="custSel addSld modSld">
      <pc:chgData name="Tim Breuer" userId="5bacbc9345a9b55b" providerId="LiveId" clId="{61FBD347-2448-4636-A196-78BC810A1FD0}" dt="2020-04-28T12:07:38.923" v="1089" actId="20577"/>
      <pc:docMkLst>
        <pc:docMk/>
      </pc:docMkLst>
      <pc:sldChg chg="modSp">
        <pc:chgData name="Tim Breuer" userId="5bacbc9345a9b55b" providerId="LiveId" clId="{61FBD347-2448-4636-A196-78BC810A1FD0}" dt="2020-04-27T08:32:02.798" v="929" actId="313"/>
        <pc:sldMkLst>
          <pc:docMk/>
          <pc:sldMk cId="3093601015" sldId="257"/>
        </pc:sldMkLst>
        <pc:spChg chg="mod">
          <ac:chgData name="Tim Breuer" userId="5bacbc9345a9b55b" providerId="LiveId" clId="{61FBD347-2448-4636-A196-78BC810A1FD0}" dt="2020-04-25T15:35:44.070" v="57" actId="20577"/>
          <ac:spMkLst>
            <pc:docMk/>
            <pc:sldMk cId="3093601015" sldId="257"/>
            <ac:spMk id="2" creationId="{2801A970-C6F5-49EF-9165-780E0918CA84}"/>
          </ac:spMkLst>
        </pc:spChg>
        <pc:spChg chg="mod">
          <ac:chgData name="Tim Breuer" userId="5bacbc9345a9b55b" providerId="LiveId" clId="{61FBD347-2448-4636-A196-78BC810A1FD0}" dt="2020-04-27T08:32:02.798" v="929" actId="313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">
        <pc:chgData name="Tim Breuer" userId="5bacbc9345a9b55b" providerId="LiveId" clId="{61FBD347-2448-4636-A196-78BC810A1FD0}" dt="2020-04-25T15:42:33.660" v="415" actId="14100"/>
        <pc:sldMkLst>
          <pc:docMk/>
          <pc:sldMk cId="1764756578" sldId="258"/>
        </pc:sldMkLst>
        <pc:spChg chg="mod">
          <ac:chgData name="Tim Breuer" userId="5bacbc9345a9b55b" providerId="LiveId" clId="{61FBD347-2448-4636-A196-78BC810A1FD0}" dt="2020-04-25T15:41:54.616" v="410" actId="20577"/>
          <ac:spMkLst>
            <pc:docMk/>
            <pc:sldMk cId="1764756578" sldId="258"/>
            <ac:spMk id="2" creationId="{1859A8EB-3A4E-4B95-B0A7-635B21FCC40E}"/>
          </ac:spMkLst>
        </pc:spChg>
        <pc:spChg chg="del">
          <ac:chgData name="Tim Breuer" userId="5bacbc9345a9b55b" providerId="LiveId" clId="{61FBD347-2448-4636-A196-78BC810A1FD0}" dt="2020-04-25T15:39:59.073" v="300"/>
          <ac:spMkLst>
            <pc:docMk/>
            <pc:sldMk cId="1764756578" sldId="258"/>
            <ac:spMk id="3" creationId="{5C4BED2D-B461-4BC3-9E22-F34C6FEADC88}"/>
          </ac:spMkLst>
        </pc:spChg>
        <pc:picChg chg="add mod">
          <ac:chgData name="Tim Breuer" userId="5bacbc9345a9b55b" providerId="LiveId" clId="{61FBD347-2448-4636-A196-78BC810A1FD0}" dt="2020-04-25T15:42:33.660" v="415" actId="14100"/>
          <ac:picMkLst>
            <pc:docMk/>
            <pc:sldMk cId="1764756578" sldId="258"/>
            <ac:picMk id="5" creationId="{504AE15C-3E2E-4FEE-A27A-DE2819FA1CBA}"/>
          </ac:picMkLst>
        </pc:picChg>
      </pc:sldChg>
      <pc:sldChg chg="addSp delSp modSp new">
        <pc:chgData name="Tim Breuer" userId="5bacbc9345a9b55b" providerId="LiveId" clId="{61FBD347-2448-4636-A196-78BC810A1FD0}" dt="2020-04-25T15:42:25.155" v="413" actId="14100"/>
        <pc:sldMkLst>
          <pc:docMk/>
          <pc:sldMk cId="2598579130" sldId="259"/>
        </pc:sldMkLst>
        <pc:spChg chg="mod">
          <ac:chgData name="Tim Breuer" userId="5bacbc9345a9b55b" providerId="LiveId" clId="{61FBD347-2448-4636-A196-78BC810A1FD0}" dt="2020-04-25T15:42:10.581" v="411"/>
          <ac:spMkLst>
            <pc:docMk/>
            <pc:sldMk cId="2598579130" sldId="259"/>
            <ac:spMk id="2" creationId="{1C467AD8-94D4-4345-8D42-39285DB73253}"/>
          </ac:spMkLst>
        </pc:spChg>
        <pc:spChg chg="del">
          <ac:chgData name="Tim Breuer" userId="5bacbc9345a9b55b" providerId="LiveId" clId="{61FBD347-2448-4636-A196-78BC810A1FD0}" dt="2020-04-25T15:40:21.993" v="304"/>
          <ac:spMkLst>
            <pc:docMk/>
            <pc:sldMk cId="2598579130" sldId="259"/>
            <ac:spMk id="3" creationId="{175D3524-BB8D-44FC-B063-38146E9449E2}"/>
          </ac:spMkLst>
        </pc:spChg>
        <pc:picChg chg="add mod">
          <ac:chgData name="Tim Breuer" userId="5bacbc9345a9b55b" providerId="LiveId" clId="{61FBD347-2448-4636-A196-78BC810A1FD0}" dt="2020-04-25T15:42:25.155" v="413" actId="14100"/>
          <ac:picMkLst>
            <pc:docMk/>
            <pc:sldMk cId="2598579130" sldId="259"/>
            <ac:picMk id="5" creationId="{9670CC61-887B-490B-BA1F-724180BE6701}"/>
          </ac:picMkLst>
        </pc:picChg>
      </pc:sldChg>
      <pc:sldChg chg="addSp delSp modSp new">
        <pc:chgData name="Tim Breuer" userId="5bacbc9345a9b55b" providerId="LiveId" clId="{61FBD347-2448-4636-A196-78BC810A1FD0}" dt="2020-04-25T15:43:18.190" v="514" actId="14100"/>
        <pc:sldMkLst>
          <pc:docMk/>
          <pc:sldMk cId="3066363227" sldId="260"/>
        </pc:sldMkLst>
        <pc:spChg chg="mod">
          <ac:chgData name="Tim Breuer" userId="5bacbc9345a9b55b" providerId="LiveId" clId="{61FBD347-2448-4636-A196-78BC810A1FD0}" dt="2020-04-25T15:43:10.005" v="512" actId="20577"/>
          <ac:spMkLst>
            <pc:docMk/>
            <pc:sldMk cId="3066363227" sldId="260"/>
            <ac:spMk id="2" creationId="{B652101D-958F-4252-81E2-709057146FBF}"/>
          </ac:spMkLst>
        </pc:spChg>
        <pc:spChg chg="del">
          <ac:chgData name="Tim Breuer" userId="5bacbc9345a9b55b" providerId="LiveId" clId="{61FBD347-2448-4636-A196-78BC810A1FD0}" dt="2020-04-25T15:40:45.083" v="308"/>
          <ac:spMkLst>
            <pc:docMk/>
            <pc:sldMk cId="3066363227" sldId="260"/>
            <ac:spMk id="3" creationId="{6AF221B3-4A1D-4B63-A1F8-C81D36C107BD}"/>
          </ac:spMkLst>
        </pc:spChg>
        <pc:picChg chg="add mod">
          <ac:chgData name="Tim Breuer" userId="5bacbc9345a9b55b" providerId="LiveId" clId="{61FBD347-2448-4636-A196-78BC810A1FD0}" dt="2020-04-25T15:43:18.190" v="514" actId="14100"/>
          <ac:picMkLst>
            <pc:docMk/>
            <pc:sldMk cId="3066363227" sldId="260"/>
            <ac:picMk id="5" creationId="{CFDD20BE-2717-4D60-8D78-F909BD28D5A9}"/>
          </ac:picMkLst>
        </pc:picChg>
      </pc:sldChg>
      <pc:sldChg chg="modSp new">
        <pc:chgData name="Tim Breuer" userId="5bacbc9345a9b55b" providerId="LiveId" clId="{61FBD347-2448-4636-A196-78BC810A1FD0}" dt="2020-04-27T08:30:58.317" v="811" actId="20577"/>
        <pc:sldMkLst>
          <pc:docMk/>
          <pc:sldMk cId="2854490190" sldId="261"/>
        </pc:sldMkLst>
        <pc:spChg chg="mod">
          <ac:chgData name="Tim Breuer" userId="5bacbc9345a9b55b" providerId="LiveId" clId="{61FBD347-2448-4636-A196-78BC810A1FD0}" dt="2020-04-27T08:30:58.317" v="811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modSp new">
        <pc:chgData name="Tim Breuer" userId="5bacbc9345a9b55b" providerId="LiveId" clId="{61FBD347-2448-4636-A196-78BC810A1FD0}" dt="2020-04-25T15:43:39.476" v="564" actId="20577"/>
        <pc:sldMkLst>
          <pc:docMk/>
          <pc:sldMk cId="3129914597" sldId="262"/>
        </pc:sldMkLst>
        <pc:spChg chg="mod">
          <ac:chgData name="Tim Breuer" userId="5bacbc9345a9b55b" providerId="LiveId" clId="{61FBD347-2448-4636-A196-78BC810A1FD0}" dt="2020-04-25T15:43:39.476" v="564" actId="20577"/>
          <ac:spMkLst>
            <pc:docMk/>
            <pc:sldMk cId="3129914597" sldId="262"/>
            <ac:spMk id="2" creationId="{B8CBDD53-7719-4CA5-BC98-360698B60823}"/>
          </ac:spMkLst>
        </pc:spChg>
      </pc:sldChg>
      <pc:sldChg chg="modSp new">
        <pc:chgData name="Tim Breuer" userId="5bacbc9345a9b55b" providerId="LiveId" clId="{61FBD347-2448-4636-A196-78BC810A1FD0}" dt="2020-04-27T08:30:10.719" v="741" actId="20577"/>
        <pc:sldMkLst>
          <pc:docMk/>
          <pc:sldMk cId="510892420" sldId="263"/>
        </pc:sldMkLst>
        <pc:spChg chg="mod">
          <ac:chgData name="Tim Breuer" userId="5bacbc9345a9b55b" providerId="LiveId" clId="{61FBD347-2448-4636-A196-78BC810A1FD0}" dt="2020-04-27T08:28:57.380" v="579" actId="20577"/>
          <ac:spMkLst>
            <pc:docMk/>
            <pc:sldMk cId="510892420" sldId="263"/>
            <ac:spMk id="2" creationId="{62ABCCBE-4843-4D17-9FA3-6E2835984100}"/>
          </ac:spMkLst>
        </pc:spChg>
        <pc:spChg chg="mod">
          <ac:chgData name="Tim Breuer" userId="5bacbc9345a9b55b" providerId="LiveId" clId="{61FBD347-2448-4636-A196-78BC810A1FD0}" dt="2020-04-27T08:30:10.719" v="741" actId="20577"/>
          <ac:spMkLst>
            <pc:docMk/>
            <pc:sldMk cId="510892420" sldId="263"/>
            <ac:spMk id="3" creationId="{AC7C6F84-4626-4A04-8BE8-0F08FE1ED7FE}"/>
          </ac:spMkLst>
        </pc:spChg>
      </pc:sldChg>
      <pc:sldChg chg="modSp new">
        <pc:chgData name="Tim Breuer" userId="5bacbc9345a9b55b" providerId="LiveId" clId="{61FBD347-2448-4636-A196-78BC810A1FD0}" dt="2020-04-27T08:31:07.877" v="846" actId="20577"/>
        <pc:sldMkLst>
          <pc:docMk/>
          <pc:sldMk cId="2560580201" sldId="264"/>
        </pc:sldMkLst>
        <pc:spChg chg="mod">
          <ac:chgData name="Tim Breuer" userId="5bacbc9345a9b55b" providerId="LiveId" clId="{61FBD347-2448-4636-A196-78BC810A1FD0}" dt="2020-04-27T08:31:07.877" v="846" actId="20577"/>
          <ac:spMkLst>
            <pc:docMk/>
            <pc:sldMk cId="2560580201" sldId="264"/>
            <ac:spMk id="2" creationId="{58AA55C0-491D-471E-A999-9F58A2151318}"/>
          </ac:spMkLst>
        </pc:spChg>
      </pc:sldChg>
      <pc:sldChg chg="modSp new">
        <pc:chgData name="Tim Breuer" userId="5bacbc9345a9b55b" providerId="LiveId" clId="{61FBD347-2448-4636-A196-78BC810A1FD0}" dt="2020-04-28T12:07:38.923" v="1089" actId="20577"/>
        <pc:sldMkLst>
          <pc:docMk/>
          <pc:sldMk cId="2153550318" sldId="265"/>
        </pc:sldMkLst>
        <pc:spChg chg="mod">
          <ac:chgData name="Tim Breuer" userId="5bacbc9345a9b55b" providerId="LiveId" clId="{61FBD347-2448-4636-A196-78BC810A1FD0}" dt="2020-04-28T12:07:38.923" v="1089" actId="20577"/>
          <ac:spMkLst>
            <pc:docMk/>
            <pc:sldMk cId="2153550318" sldId="265"/>
            <ac:spMk id="3" creationId="{504701E9-7EED-4243-AC53-76490A0CE481}"/>
          </ac:spMkLst>
        </pc:spChg>
      </pc:sldChg>
    </pc:docChg>
  </pc:docChgLst>
  <pc:docChgLst>
    <pc:chgData name="Tim Breuer" userId="5bacbc9345a9b55b" providerId="LiveId" clId="{7940B5A0-20E8-4A75-98A9-44789B1BCA59}"/>
    <pc:docChg chg="custSel addSld delSld modSld">
      <pc:chgData name="Tim Breuer" userId="5bacbc9345a9b55b" providerId="LiveId" clId="{7940B5A0-20E8-4A75-98A9-44789B1BCA59}" dt="2020-04-29T21:05:26.064" v="171" actId="27614"/>
      <pc:docMkLst>
        <pc:docMk/>
      </pc:docMkLst>
      <pc:sldChg chg="modSp">
        <pc:chgData name="Tim Breuer" userId="5bacbc9345a9b55b" providerId="LiveId" clId="{7940B5A0-20E8-4A75-98A9-44789B1BCA59}" dt="2020-04-29T20:10:15.529" v="106" actId="20577"/>
        <pc:sldMkLst>
          <pc:docMk/>
          <pc:sldMk cId="3093601015" sldId="257"/>
        </pc:sldMkLst>
        <pc:spChg chg="mod">
          <ac:chgData name="Tim Breuer" userId="5bacbc9345a9b55b" providerId="LiveId" clId="{7940B5A0-20E8-4A75-98A9-44789B1BCA59}" dt="2020-04-29T20:10:15.529" v="10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del">
        <pc:chgData name="Tim Breuer" userId="5bacbc9345a9b55b" providerId="LiveId" clId="{7940B5A0-20E8-4A75-98A9-44789B1BCA59}" dt="2020-04-29T21:04:41.356" v="158" actId="47"/>
        <pc:sldMkLst>
          <pc:docMk/>
          <pc:sldMk cId="1764756578" sldId="258"/>
        </pc:sldMkLst>
        <pc:spChg chg="mod">
          <ac:chgData name="Tim Breuer" userId="5bacbc9345a9b55b" providerId="LiveId" clId="{7940B5A0-20E8-4A75-98A9-44789B1BCA59}" dt="2020-04-29T21:01:57.198" v="153" actId="1076"/>
          <ac:spMkLst>
            <pc:docMk/>
            <pc:sldMk cId="1764756578" sldId="258"/>
            <ac:spMk id="2" creationId="{1859A8EB-3A4E-4B95-B0A7-635B21FCC40E}"/>
          </ac:spMkLst>
        </pc:spChg>
        <pc:spChg chg="add del mod">
          <ac:chgData name="Tim Breuer" userId="5bacbc9345a9b55b" providerId="LiveId" clId="{7940B5A0-20E8-4A75-98A9-44789B1BCA59}" dt="2020-04-29T21:00:55.983" v="107"/>
          <ac:spMkLst>
            <pc:docMk/>
            <pc:sldMk cId="1764756578" sldId="258"/>
            <ac:spMk id="4" creationId="{CEDAAF23-0B74-40D1-8780-451B08C4D75F}"/>
          </ac:spMkLst>
        </pc:spChg>
        <pc:spChg chg="add mod">
          <ac:chgData name="Tim Breuer" userId="5bacbc9345a9b55b" providerId="LiveId" clId="{7940B5A0-20E8-4A75-98A9-44789B1BCA59}" dt="2020-04-29T21:04:36.248" v="157" actId="478"/>
          <ac:spMkLst>
            <pc:docMk/>
            <pc:sldMk cId="1764756578" sldId="258"/>
            <ac:spMk id="9" creationId="{CC4DB882-4B80-4DBE-B1E1-81BB58E41468}"/>
          </ac:spMkLst>
        </pc:spChg>
        <pc:picChg chg="del">
          <ac:chgData name="Tim Breuer" userId="5bacbc9345a9b55b" providerId="LiveId" clId="{7940B5A0-20E8-4A75-98A9-44789B1BCA59}" dt="2020-04-29T20:09:30.684" v="81" actId="478"/>
          <ac:picMkLst>
            <pc:docMk/>
            <pc:sldMk cId="1764756578" sldId="258"/>
            <ac:picMk id="5" creationId="{504AE15C-3E2E-4FEE-A27A-DE2819FA1CBA}"/>
          </ac:picMkLst>
        </pc:picChg>
        <pc:picChg chg="add del mod">
          <ac:chgData name="Tim Breuer" userId="5bacbc9345a9b55b" providerId="LiveId" clId="{7940B5A0-20E8-4A75-98A9-44789B1BCA59}" dt="2020-04-29T21:04:36.248" v="157" actId="478"/>
          <ac:picMkLst>
            <pc:docMk/>
            <pc:sldMk cId="1764756578" sldId="258"/>
            <ac:picMk id="7" creationId="{8EAFDB35-0A78-4802-949A-3CB931FA4E5A}"/>
          </ac:picMkLst>
        </pc:picChg>
      </pc:sldChg>
      <pc:sldChg chg="addSp delSp modSp">
        <pc:chgData name="Tim Breuer" userId="5bacbc9345a9b55b" providerId="LiveId" clId="{7940B5A0-20E8-4A75-98A9-44789B1BCA59}" dt="2020-04-29T20:09:39.395" v="90" actId="478"/>
        <pc:sldMkLst>
          <pc:docMk/>
          <pc:sldMk cId="2598579130" sldId="259"/>
        </pc:sldMkLst>
        <pc:spChg chg="mod">
          <ac:chgData name="Tim Breuer" userId="5bacbc9345a9b55b" providerId="LiveId" clId="{7940B5A0-20E8-4A75-98A9-44789B1BCA59}" dt="2020-04-29T20:09:36.991" v="89" actId="20577"/>
          <ac:spMkLst>
            <pc:docMk/>
            <pc:sldMk cId="2598579130" sldId="259"/>
            <ac:spMk id="2" creationId="{1C467AD8-94D4-4345-8D42-39285DB73253}"/>
          </ac:spMkLst>
        </pc:spChg>
        <pc:spChg chg="add mod">
          <ac:chgData name="Tim Breuer" userId="5bacbc9345a9b55b" providerId="LiveId" clId="{7940B5A0-20E8-4A75-98A9-44789B1BCA59}" dt="2020-04-29T20:09:39.395" v="90" actId="478"/>
          <ac:spMkLst>
            <pc:docMk/>
            <pc:sldMk cId="2598579130" sldId="259"/>
            <ac:spMk id="4" creationId="{7DD5F6CF-41E1-4D69-A1D5-BA88273015C9}"/>
          </ac:spMkLst>
        </pc:spChg>
        <pc:picChg chg="del">
          <ac:chgData name="Tim Breuer" userId="5bacbc9345a9b55b" providerId="LiveId" clId="{7940B5A0-20E8-4A75-98A9-44789B1BCA59}" dt="2020-04-29T20:09:39.395" v="90" actId="478"/>
          <ac:picMkLst>
            <pc:docMk/>
            <pc:sldMk cId="2598579130" sldId="259"/>
            <ac:picMk id="5" creationId="{9670CC61-887B-490B-BA1F-724180BE6701}"/>
          </ac:picMkLst>
        </pc:picChg>
      </pc:sldChg>
      <pc:sldChg chg="del">
        <pc:chgData name="Tim Breuer" userId="5bacbc9345a9b55b" providerId="LiveId" clId="{7940B5A0-20E8-4A75-98A9-44789B1BCA59}" dt="2020-04-29T20:09:42.603" v="91" actId="47"/>
        <pc:sldMkLst>
          <pc:docMk/>
          <pc:sldMk cId="3066363227" sldId="260"/>
        </pc:sldMkLst>
      </pc:sldChg>
      <pc:sldChg chg="modSp">
        <pc:chgData name="Tim Breuer" userId="5bacbc9345a9b55b" providerId="LiveId" clId="{7940B5A0-20E8-4A75-98A9-44789B1BCA59}" dt="2020-04-29T20:09:49.574" v="95" actId="20577"/>
        <pc:sldMkLst>
          <pc:docMk/>
          <pc:sldMk cId="2854490190" sldId="261"/>
        </pc:sldMkLst>
        <pc:spChg chg="mod">
          <ac:chgData name="Tim Breuer" userId="5bacbc9345a9b55b" providerId="LiveId" clId="{7940B5A0-20E8-4A75-98A9-44789B1BCA59}" dt="2020-04-29T20:09:49.574" v="95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del">
        <pc:chgData name="Tim Breuer" userId="5bacbc9345a9b55b" providerId="LiveId" clId="{7940B5A0-20E8-4A75-98A9-44789B1BCA59}" dt="2020-04-29T20:09:59.078" v="97" actId="47"/>
        <pc:sldMkLst>
          <pc:docMk/>
          <pc:sldMk cId="3129914597" sldId="262"/>
        </pc:sldMkLst>
      </pc:sldChg>
      <pc:sldChg chg="del">
        <pc:chgData name="Tim Breuer" userId="5bacbc9345a9b55b" providerId="LiveId" clId="{7940B5A0-20E8-4A75-98A9-44789B1BCA59}" dt="2020-04-29T20:10:07.974" v="98" actId="47"/>
        <pc:sldMkLst>
          <pc:docMk/>
          <pc:sldMk cId="510892420" sldId="263"/>
        </pc:sldMkLst>
      </pc:sldChg>
      <pc:sldChg chg="del">
        <pc:chgData name="Tim Breuer" userId="5bacbc9345a9b55b" providerId="LiveId" clId="{7940B5A0-20E8-4A75-98A9-44789B1BCA59}" dt="2020-04-29T20:09:55.701" v="96" actId="47"/>
        <pc:sldMkLst>
          <pc:docMk/>
          <pc:sldMk cId="2560580201" sldId="264"/>
        </pc:sldMkLst>
      </pc:sldChg>
      <pc:sldChg chg="addSp modSp new">
        <pc:chgData name="Tim Breuer" userId="5bacbc9345a9b55b" providerId="LiveId" clId="{7940B5A0-20E8-4A75-98A9-44789B1BCA59}" dt="2020-04-29T21:04:30.966" v="156" actId="27614"/>
        <pc:sldMkLst>
          <pc:docMk/>
          <pc:sldMk cId="3105680717" sldId="266"/>
        </pc:sldMkLst>
        <pc:picChg chg="add mod">
          <ac:chgData name="Tim Breuer" userId="5bacbc9345a9b55b" providerId="LiveId" clId="{7940B5A0-20E8-4A75-98A9-44789B1BCA59}" dt="2020-04-29T21:04:30.966" v="156" actId="27614"/>
          <ac:picMkLst>
            <pc:docMk/>
            <pc:sldMk cId="3105680717" sldId="266"/>
            <ac:picMk id="3" creationId="{4B579B21-1E45-4F98-A8F0-D1B085D19B93}"/>
          </ac:picMkLst>
        </pc:picChg>
      </pc:sldChg>
      <pc:sldChg chg="addSp modSp new">
        <pc:chgData name="Tim Breuer" userId="5bacbc9345a9b55b" providerId="LiveId" clId="{7940B5A0-20E8-4A75-98A9-44789B1BCA59}" dt="2020-04-29T21:04:52.023" v="160"/>
        <pc:sldMkLst>
          <pc:docMk/>
          <pc:sldMk cId="3105284499" sldId="267"/>
        </pc:sldMkLst>
        <pc:picChg chg="add mod">
          <ac:chgData name="Tim Breuer" userId="5bacbc9345a9b55b" providerId="LiveId" clId="{7940B5A0-20E8-4A75-98A9-44789B1BCA59}" dt="2020-04-29T21:04:52.023" v="160"/>
          <ac:picMkLst>
            <pc:docMk/>
            <pc:sldMk cId="3105284499" sldId="267"/>
            <ac:picMk id="3" creationId="{A05A317F-4251-4D9E-98C3-285CAAD84D80}"/>
          </ac:picMkLst>
        </pc:picChg>
      </pc:sldChg>
      <pc:sldChg chg="addSp modSp new">
        <pc:chgData name="Tim Breuer" userId="5bacbc9345a9b55b" providerId="LiveId" clId="{7940B5A0-20E8-4A75-98A9-44789B1BCA59}" dt="2020-04-29T21:05:03.149" v="164" actId="962"/>
        <pc:sldMkLst>
          <pc:docMk/>
          <pc:sldMk cId="645570134" sldId="268"/>
        </pc:sldMkLst>
        <pc:picChg chg="add mod">
          <ac:chgData name="Tim Breuer" userId="5bacbc9345a9b55b" providerId="LiveId" clId="{7940B5A0-20E8-4A75-98A9-44789B1BCA59}" dt="2020-04-29T21:05:03.149" v="164" actId="962"/>
          <ac:picMkLst>
            <pc:docMk/>
            <pc:sldMk cId="645570134" sldId="268"/>
            <ac:picMk id="3" creationId="{A0ADADF9-154C-48AE-A187-6327C8185DA6}"/>
          </ac:picMkLst>
        </pc:picChg>
      </pc:sldChg>
      <pc:sldChg chg="addSp modSp new">
        <pc:chgData name="Tim Breuer" userId="5bacbc9345a9b55b" providerId="LiveId" clId="{7940B5A0-20E8-4A75-98A9-44789B1BCA59}" dt="2020-04-29T21:05:15.440" v="168" actId="962"/>
        <pc:sldMkLst>
          <pc:docMk/>
          <pc:sldMk cId="470105985" sldId="269"/>
        </pc:sldMkLst>
        <pc:picChg chg="add mod">
          <ac:chgData name="Tim Breuer" userId="5bacbc9345a9b55b" providerId="LiveId" clId="{7940B5A0-20E8-4A75-98A9-44789B1BCA59}" dt="2020-04-29T21:05:15.440" v="168" actId="962"/>
          <ac:picMkLst>
            <pc:docMk/>
            <pc:sldMk cId="470105985" sldId="269"/>
            <ac:picMk id="3" creationId="{7254A03F-A1BD-413C-BFFE-25C0BE444B3F}"/>
          </ac:picMkLst>
        </pc:picChg>
      </pc:sldChg>
      <pc:sldChg chg="addSp modSp new">
        <pc:chgData name="Tim Breuer" userId="5bacbc9345a9b55b" providerId="LiveId" clId="{7940B5A0-20E8-4A75-98A9-44789B1BCA59}" dt="2020-04-29T21:05:26.064" v="171" actId="27614"/>
        <pc:sldMkLst>
          <pc:docMk/>
          <pc:sldMk cId="2239555294" sldId="270"/>
        </pc:sldMkLst>
        <pc:picChg chg="add mod">
          <ac:chgData name="Tim Breuer" userId="5bacbc9345a9b55b" providerId="LiveId" clId="{7940B5A0-20E8-4A75-98A9-44789B1BCA59}" dt="2020-04-29T21:05:26.064" v="171" actId="27614"/>
          <ac:picMkLst>
            <pc:docMk/>
            <pc:sldMk cId="2239555294" sldId="270"/>
            <ac:picMk id="3" creationId="{0125C2B9-3022-489A-8B3A-258F16F4B8D3}"/>
          </ac:picMkLst>
        </pc:picChg>
      </pc:sldChg>
    </pc:docChg>
  </pc:docChgLst>
  <pc:docChgLst>
    <pc:chgData name="Tim Breuer" userId="5bacbc9345a9b55b" providerId="LiveId" clId="{1CE74AEF-C45E-408A-8872-F4313701F752}"/>
    <pc:docChg chg="undo custSel addSld delSld modSld">
      <pc:chgData name="Tim Breuer" userId="5bacbc9345a9b55b" providerId="LiveId" clId="{1CE74AEF-C45E-408A-8872-F4313701F752}" dt="2020-05-26T11:59:59.262" v="433" actId="20577"/>
      <pc:docMkLst>
        <pc:docMk/>
      </pc:docMkLst>
      <pc:sldChg chg="modSp mod">
        <pc:chgData name="Tim Breuer" userId="5bacbc9345a9b55b" providerId="LiveId" clId="{1CE74AEF-C45E-408A-8872-F4313701F752}" dt="2020-05-26T10:56:43.151" v="100" actId="20577"/>
        <pc:sldMkLst>
          <pc:docMk/>
          <pc:sldMk cId="594665467" sldId="267"/>
        </pc:sldMkLst>
        <pc:spChg chg="mod">
          <ac:chgData name="Tim Breuer" userId="5bacbc9345a9b55b" providerId="LiveId" clId="{1CE74AEF-C45E-408A-8872-F4313701F752}" dt="2020-05-26T10:56:43.151" v="100" actId="20577"/>
          <ac:spMkLst>
            <pc:docMk/>
            <pc:sldMk cId="594665467" sldId="267"/>
            <ac:spMk id="2" creationId="{0B39C36F-3410-45A9-BDCE-0BB89B85A94D}"/>
          </ac:spMkLst>
        </pc:spChg>
        <pc:spChg chg="mod">
          <ac:chgData name="Tim Breuer" userId="5bacbc9345a9b55b" providerId="LiveId" clId="{1CE74AEF-C45E-408A-8872-F4313701F752}" dt="2020-05-26T10:56:39.136" v="84" actId="27636"/>
          <ac:spMkLst>
            <pc:docMk/>
            <pc:sldMk cId="594665467" sldId="267"/>
            <ac:spMk id="3" creationId="{162E706F-6D20-436B-AD72-384862288F18}"/>
          </ac:spMkLst>
        </pc:spChg>
      </pc:sldChg>
      <pc:sldChg chg="modSp mod">
        <pc:chgData name="Tim Breuer" userId="5bacbc9345a9b55b" providerId="LiveId" clId="{1CE74AEF-C45E-408A-8872-F4313701F752}" dt="2020-05-26T11:59:59.262" v="433" actId="20577"/>
        <pc:sldMkLst>
          <pc:docMk/>
          <pc:sldMk cId="723832141" sldId="269"/>
        </pc:sldMkLst>
        <pc:spChg chg="mod">
          <ac:chgData name="Tim Breuer" userId="5bacbc9345a9b55b" providerId="LiveId" clId="{1CE74AEF-C45E-408A-8872-F4313701F752}" dt="2020-05-26T11:59:59.262" v="433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1CE74AEF-C45E-408A-8872-F4313701F752}" dt="2020-05-26T11:50:40.884" v="309" actId="20577"/>
        <pc:sldMkLst>
          <pc:docMk/>
          <pc:sldMk cId="80928935" sldId="271"/>
        </pc:sldMkLst>
        <pc:spChg chg="mod">
          <ac:chgData name="Tim Breuer" userId="5bacbc9345a9b55b" providerId="LiveId" clId="{1CE74AEF-C45E-408A-8872-F4313701F752}" dt="2020-05-26T11:50:40.884" v="309" actId="20577"/>
          <ac:spMkLst>
            <pc:docMk/>
            <pc:sldMk cId="80928935" sldId="271"/>
            <ac:spMk id="2" creationId="{6141DA80-B2CE-4BD2-8969-0417ABED65CB}"/>
          </ac:spMkLst>
        </pc:spChg>
        <pc:spChg chg="mod">
          <ac:chgData name="Tim Breuer" userId="5bacbc9345a9b55b" providerId="LiveId" clId="{1CE74AEF-C45E-408A-8872-F4313701F752}" dt="2020-05-26T11:50:19.590" v="303" actId="27636"/>
          <ac:spMkLst>
            <pc:docMk/>
            <pc:sldMk cId="80928935" sldId="271"/>
            <ac:spMk id="3" creationId="{D321DAFC-D298-47D3-AB92-BFF57AA748D8}"/>
          </ac:spMkLst>
        </pc:spChg>
      </pc:sldChg>
      <pc:sldChg chg="modSp new mod">
        <pc:chgData name="Tim Breuer" userId="5bacbc9345a9b55b" providerId="LiveId" clId="{1CE74AEF-C45E-408A-8872-F4313701F752}" dt="2020-05-26T11:52:34.391" v="428" actId="15"/>
        <pc:sldMkLst>
          <pc:docMk/>
          <pc:sldMk cId="410659495" sldId="272"/>
        </pc:sldMkLst>
        <pc:spChg chg="mod">
          <ac:chgData name="Tim Breuer" userId="5bacbc9345a9b55b" providerId="LiveId" clId="{1CE74AEF-C45E-408A-8872-F4313701F752}" dt="2020-05-26T11:50:46.042" v="310"/>
          <ac:spMkLst>
            <pc:docMk/>
            <pc:sldMk cId="410659495" sldId="272"/>
            <ac:spMk id="2" creationId="{AE296AAE-8524-4ED4-A665-F0B2CDA52146}"/>
          </ac:spMkLst>
        </pc:spChg>
        <pc:spChg chg="mod">
          <ac:chgData name="Tim Breuer" userId="5bacbc9345a9b55b" providerId="LiveId" clId="{1CE74AEF-C45E-408A-8872-F4313701F752}" dt="2020-05-26T11:52:34.391" v="428" actId="15"/>
          <ac:spMkLst>
            <pc:docMk/>
            <pc:sldMk cId="410659495" sldId="272"/>
            <ac:spMk id="3" creationId="{29885F3F-DF25-4CDE-BC4D-9F622C6ABE28}"/>
          </ac:spMkLst>
        </pc:spChg>
      </pc:sldChg>
      <pc:sldChg chg="modSp new del mod">
        <pc:chgData name="Tim Breuer" userId="5bacbc9345a9b55b" providerId="LiveId" clId="{1CE74AEF-C45E-408A-8872-F4313701F752}" dt="2020-05-26T11:50:07.361" v="290" actId="2696"/>
        <pc:sldMkLst>
          <pc:docMk/>
          <pc:sldMk cId="2316805799" sldId="272"/>
        </pc:sldMkLst>
        <pc:spChg chg="mod">
          <ac:chgData name="Tim Breuer" userId="5bacbc9345a9b55b" providerId="LiveId" clId="{1CE74AEF-C45E-408A-8872-F4313701F752}" dt="2020-05-26T11:49:56.695" v="270" actId="20577"/>
          <ac:spMkLst>
            <pc:docMk/>
            <pc:sldMk cId="2316805799" sldId="272"/>
            <ac:spMk id="2" creationId="{F09B3C86-3991-4215-98FA-3A91579069E9}"/>
          </ac:spMkLst>
        </pc:spChg>
        <pc:spChg chg="mod">
          <ac:chgData name="Tim Breuer" userId="5bacbc9345a9b55b" providerId="LiveId" clId="{1CE74AEF-C45E-408A-8872-F4313701F752}" dt="2020-05-26T11:50:03.194" v="289" actId="5793"/>
          <ac:spMkLst>
            <pc:docMk/>
            <pc:sldMk cId="2316805799" sldId="272"/>
            <ac:spMk id="3" creationId="{180DE4BE-01FA-4B91-AD9A-FC7978355598}"/>
          </ac:spMkLst>
        </pc:spChg>
      </pc:sldChg>
      <pc:sldChg chg="modSp new mod">
        <pc:chgData name="Tim Breuer" userId="5bacbc9345a9b55b" providerId="LiveId" clId="{1CE74AEF-C45E-408A-8872-F4313701F752}" dt="2020-05-26T11:51:32.891" v="404" actId="20577"/>
        <pc:sldMkLst>
          <pc:docMk/>
          <pc:sldMk cId="4053528051" sldId="273"/>
        </pc:sldMkLst>
        <pc:spChg chg="mod">
          <ac:chgData name="Tim Breuer" userId="5bacbc9345a9b55b" providerId="LiveId" clId="{1CE74AEF-C45E-408A-8872-F4313701F752}" dt="2020-05-26T11:51:12.036" v="354" actId="20577"/>
          <ac:spMkLst>
            <pc:docMk/>
            <pc:sldMk cId="4053528051" sldId="273"/>
            <ac:spMk id="2" creationId="{6EE5891B-AE7F-4B34-8432-BC4D6D08E1BC}"/>
          </ac:spMkLst>
        </pc:spChg>
        <pc:spChg chg="mod">
          <ac:chgData name="Tim Breuer" userId="5bacbc9345a9b55b" providerId="LiveId" clId="{1CE74AEF-C45E-408A-8872-F4313701F752}" dt="2020-05-26T11:51:32.891" v="404" actId="20577"/>
          <ac:spMkLst>
            <pc:docMk/>
            <pc:sldMk cId="4053528051" sldId="273"/>
            <ac:spMk id="3" creationId="{B2F08EDE-8DAE-4B46-AEB2-5A8C57F52321}"/>
          </ac:spMkLst>
        </pc:spChg>
      </pc:sldChg>
    </pc:docChg>
  </pc:docChgLst>
  <pc:docChgLst>
    <pc:chgData name="Tim Breuer" userId="5bacbc9345a9b55b" providerId="LiveId" clId="{72002AB6-4CD1-4AA5-803A-FD1FDC07AC75}"/>
    <pc:docChg chg="custSel addSld modSld">
      <pc:chgData name="Tim Breuer" userId="5bacbc9345a9b55b" providerId="LiveId" clId="{72002AB6-4CD1-4AA5-803A-FD1FDC07AC75}" dt="2020-06-02T11:55:44.475" v="1153" actId="12"/>
      <pc:docMkLst>
        <pc:docMk/>
      </pc:docMkLst>
      <pc:sldChg chg="modSp mod">
        <pc:chgData name="Tim Breuer" userId="5bacbc9345a9b55b" providerId="LiveId" clId="{72002AB6-4CD1-4AA5-803A-FD1FDC07AC75}" dt="2020-06-02T07:32:19.481" v="935" actId="5793"/>
        <pc:sldMkLst>
          <pc:docMk/>
          <pc:sldMk cId="723832141" sldId="269"/>
        </pc:sldMkLst>
        <pc:spChg chg="mod">
          <ac:chgData name="Tim Breuer" userId="5bacbc9345a9b55b" providerId="LiveId" clId="{72002AB6-4CD1-4AA5-803A-FD1FDC07AC75}" dt="2020-06-02T07:32:19.481" v="935" actId="5793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72002AB6-4CD1-4AA5-803A-FD1FDC07AC75}" dt="2020-06-02T11:53:43.634" v="978" actId="5793"/>
        <pc:sldMkLst>
          <pc:docMk/>
          <pc:sldMk cId="2030530903" sldId="274"/>
        </pc:sldMkLst>
        <pc:spChg chg="mod">
          <ac:chgData name="Tim Breuer" userId="5bacbc9345a9b55b" providerId="LiveId" clId="{72002AB6-4CD1-4AA5-803A-FD1FDC07AC75}" dt="2020-06-02T07:26:05.245" v="103"/>
          <ac:spMkLst>
            <pc:docMk/>
            <pc:sldMk cId="2030530903" sldId="274"/>
            <ac:spMk id="2" creationId="{67C1779C-2CA6-4915-8ADA-95E25EDD103B}"/>
          </ac:spMkLst>
        </pc:spChg>
        <pc:spChg chg="mod">
          <ac:chgData name="Tim Breuer" userId="5bacbc9345a9b55b" providerId="LiveId" clId="{72002AB6-4CD1-4AA5-803A-FD1FDC07AC75}" dt="2020-06-02T11:53:43.634" v="978" actId="5793"/>
          <ac:spMkLst>
            <pc:docMk/>
            <pc:sldMk cId="2030530903" sldId="274"/>
            <ac:spMk id="3" creationId="{9FD50D03-2B17-4703-AF35-128BA9D4EA80}"/>
          </ac:spMkLst>
        </pc:spChg>
      </pc:sldChg>
      <pc:sldChg chg="addSp modSp new mod">
        <pc:chgData name="Tim Breuer" userId="5bacbc9345a9b55b" providerId="LiveId" clId="{72002AB6-4CD1-4AA5-803A-FD1FDC07AC75}" dt="2020-06-02T07:25:55.516" v="102" actId="14100"/>
        <pc:sldMkLst>
          <pc:docMk/>
          <pc:sldMk cId="2589612200" sldId="275"/>
        </pc:sldMkLst>
        <pc:spChg chg="mod">
          <ac:chgData name="Tim Breuer" userId="5bacbc9345a9b55b" providerId="LiveId" clId="{72002AB6-4CD1-4AA5-803A-FD1FDC07AC75}" dt="2020-06-02T07:24:57.968" v="26" actId="20577"/>
          <ac:spMkLst>
            <pc:docMk/>
            <pc:sldMk cId="2589612200" sldId="275"/>
            <ac:spMk id="2" creationId="{8218F5CE-6D54-4A59-B086-E0EBC15BA8A4}"/>
          </ac:spMkLst>
        </pc:spChg>
        <pc:spChg chg="mod">
          <ac:chgData name="Tim Breuer" userId="5bacbc9345a9b55b" providerId="LiveId" clId="{72002AB6-4CD1-4AA5-803A-FD1FDC07AC75}" dt="2020-06-02T07:25:47.889" v="100" actId="20577"/>
          <ac:spMkLst>
            <pc:docMk/>
            <pc:sldMk cId="2589612200" sldId="275"/>
            <ac:spMk id="3" creationId="{FB361AE1-E0BD-4556-A72E-3E2DC295617A}"/>
          </ac:spMkLst>
        </pc:spChg>
        <pc:picChg chg="add mod">
          <ac:chgData name="Tim Breuer" userId="5bacbc9345a9b55b" providerId="LiveId" clId="{72002AB6-4CD1-4AA5-803A-FD1FDC07AC75}" dt="2020-06-02T07:25:55.516" v="102" actId="14100"/>
          <ac:picMkLst>
            <pc:docMk/>
            <pc:sldMk cId="2589612200" sldId="275"/>
            <ac:picMk id="5" creationId="{16D23DCB-B7C8-493C-A477-23E9ACE5CC88}"/>
          </ac:picMkLst>
        </pc:picChg>
      </pc:sldChg>
      <pc:sldChg chg="modSp new mod">
        <pc:chgData name="Tim Breuer" userId="5bacbc9345a9b55b" providerId="LiveId" clId="{72002AB6-4CD1-4AA5-803A-FD1FDC07AC75}" dt="2020-06-02T07:33:48.359" v="976" actId="20577"/>
        <pc:sldMkLst>
          <pc:docMk/>
          <pc:sldMk cId="4194140437" sldId="276"/>
        </pc:sldMkLst>
        <pc:spChg chg="mod">
          <ac:chgData name="Tim Breuer" userId="5bacbc9345a9b55b" providerId="LiveId" clId="{72002AB6-4CD1-4AA5-803A-FD1FDC07AC75}" dt="2020-06-02T07:33:40.183" v="965" actId="313"/>
          <ac:spMkLst>
            <pc:docMk/>
            <pc:sldMk cId="4194140437" sldId="276"/>
            <ac:spMk id="2" creationId="{B3358876-28FC-44B6-AB33-EAB0724CA3CC}"/>
          </ac:spMkLst>
        </pc:spChg>
        <pc:spChg chg="mod">
          <ac:chgData name="Tim Breuer" userId="5bacbc9345a9b55b" providerId="LiveId" clId="{72002AB6-4CD1-4AA5-803A-FD1FDC07AC75}" dt="2020-06-02T07:33:48.359" v="976" actId="20577"/>
          <ac:spMkLst>
            <pc:docMk/>
            <pc:sldMk cId="4194140437" sldId="276"/>
            <ac:spMk id="3" creationId="{F1D8575A-24BB-4A2F-AC24-DA68CA875A0C}"/>
          </ac:spMkLst>
        </pc:spChg>
      </pc:sldChg>
      <pc:sldChg chg="modSp new mod">
        <pc:chgData name="Tim Breuer" userId="5bacbc9345a9b55b" providerId="LiveId" clId="{72002AB6-4CD1-4AA5-803A-FD1FDC07AC75}" dt="2020-06-02T07:33:20.367" v="943" actId="20577"/>
        <pc:sldMkLst>
          <pc:docMk/>
          <pc:sldMk cId="1413385179" sldId="277"/>
        </pc:sldMkLst>
        <pc:spChg chg="mod">
          <ac:chgData name="Tim Breuer" userId="5bacbc9345a9b55b" providerId="LiveId" clId="{72002AB6-4CD1-4AA5-803A-FD1FDC07AC75}" dt="2020-06-02T07:29:55.965" v="627" actId="20577"/>
          <ac:spMkLst>
            <pc:docMk/>
            <pc:sldMk cId="1413385179" sldId="277"/>
            <ac:spMk id="2" creationId="{CC2D15CE-7268-4C4F-BFEF-46342ACB134E}"/>
          </ac:spMkLst>
        </pc:spChg>
        <pc:spChg chg="mod">
          <ac:chgData name="Tim Breuer" userId="5bacbc9345a9b55b" providerId="LiveId" clId="{72002AB6-4CD1-4AA5-803A-FD1FDC07AC75}" dt="2020-06-02T07:33:20.367" v="943" actId="20577"/>
          <ac:spMkLst>
            <pc:docMk/>
            <pc:sldMk cId="1413385179" sldId="277"/>
            <ac:spMk id="3" creationId="{62C5A569-FBE2-4C3B-A2FE-A7C3F3A807CF}"/>
          </ac:spMkLst>
        </pc:spChg>
      </pc:sldChg>
      <pc:sldChg chg="modSp new mod">
        <pc:chgData name="Tim Breuer" userId="5bacbc9345a9b55b" providerId="LiveId" clId="{72002AB6-4CD1-4AA5-803A-FD1FDC07AC75}" dt="2020-06-02T07:31:18.149" v="871" actId="20577"/>
        <pc:sldMkLst>
          <pc:docMk/>
          <pc:sldMk cId="1953953541" sldId="278"/>
        </pc:sldMkLst>
        <pc:spChg chg="mod">
          <ac:chgData name="Tim Breuer" userId="5bacbc9345a9b55b" providerId="LiveId" clId="{72002AB6-4CD1-4AA5-803A-FD1FDC07AC75}" dt="2020-06-02T07:31:13.064" v="858" actId="20577"/>
          <ac:spMkLst>
            <pc:docMk/>
            <pc:sldMk cId="1953953541" sldId="278"/>
            <ac:spMk id="2" creationId="{0A381128-E0E8-4DC4-AFF1-ED88264720EA}"/>
          </ac:spMkLst>
        </pc:spChg>
        <pc:spChg chg="mod">
          <ac:chgData name="Tim Breuer" userId="5bacbc9345a9b55b" providerId="LiveId" clId="{72002AB6-4CD1-4AA5-803A-FD1FDC07AC75}" dt="2020-06-02T07:31:18.149" v="871" actId="20577"/>
          <ac:spMkLst>
            <pc:docMk/>
            <pc:sldMk cId="1953953541" sldId="278"/>
            <ac:spMk id="3" creationId="{1D3DCB2E-4BAB-4156-822B-B0E53BE7F81E}"/>
          </ac:spMkLst>
        </pc:spChg>
      </pc:sldChg>
      <pc:sldChg chg="modSp new mod">
        <pc:chgData name="Tim Breuer" userId="5bacbc9345a9b55b" providerId="LiveId" clId="{72002AB6-4CD1-4AA5-803A-FD1FDC07AC75}" dt="2020-06-02T07:31:37.340" v="933" actId="20577"/>
        <pc:sldMkLst>
          <pc:docMk/>
          <pc:sldMk cId="3796042921" sldId="279"/>
        </pc:sldMkLst>
        <pc:spChg chg="mod">
          <ac:chgData name="Tim Breuer" userId="5bacbc9345a9b55b" providerId="LiveId" clId="{72002AB6-4CD1-4AA5-803A-FD1FDC07AC75}" dt="2020-06-02T07:31:25.450" v="889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72002AB6-4CD1-4AA5-803A-FD1FDC07AC75}" dt="2020-06-02T07:31:37.340" v="933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addSp modSp new mod">
        <pc:chgData name="Tim Breuer" userId="5bacbc9345a9b55b" providerId="LiveId" clId="{72002AB6-4CD1-4AA5-803A-FD1FDC07AC75}" dt="2020-06-02T11:55:44.475" v="1153" actId="12"/>
        <pc:sldMkLst>
          <pc:docMk/>
          <pc:sldMk cId="2379787158" sldId="280"/>
        </pc:sldMkLst>
        <pc:spChg chg="mod">
          <ac:chgData name="Tim Breuer" userId="5bacbc9345a9b55b" providerId="LiveId" clId="{72002AB6-4CD1-4AA5-803A-FD1FDC07AC75}" dt="2020-06-02T11:55:44.475" v="1153" actId="12"/>
          <ac:spMkLst>
            <pc:docMk/>
            <pc:sldMk cId="2379787158" sldId="280"/>
            <ac:spMk id="3" creationId="{0E331CFD-449C-4382-87CE-283240452C46}"/>
          </ac:spMkLst>
        </pc:spChg>
        <pc:picChg chg="add mod">
          <ac:chgData name="Tim Breuer" userId="5bacbc9345a9b55b" providerId="LiveId" clId="{72002AB6-4CD1-4AA5-803A-FD1FDC07AC75}" dt="2020-06-02T11:54:39.543" v="1056" actId="1076"/>
          <ac:picMkLst>
            <pc:docMk/>
            <pc:sldMk cId="2379787158" sldId="280"/>
            <ac:picMk id="5" creationId="{3338A47E-9562-4A1C-A257-1AAE0AEAC24D}"/>
          </ac:picMkLst>
        </pc:picChg>
      </pc:sldChg>
    </pc:docChg>
  </pc:docChgLst>
  <pc:docChgLst>
    <pc:chgData name="Tim Breuer" userId="5bacbc9345a9b55b" providerId="LiveId" clId="{86AE03A8-5E77-4457-B33F-E4FCB5CA552B}"/>
    <pc:docChg chg="undo custSel addSld delSld modSld">
      <pc:chgData name="Tim Breuer" userId="5bacbc9345a9b55b" providerId="LiveId" clId="{86AE03A8-5E77-4457-B33F-E4FCB5CA552B}" dt="2020-05-04T17:28:40.150" v="707" actId="20577"/>
      <pc:docMkLst>
        <pc:docMk/>
      </pc:docMkLst>
      <pc:sldChg chg="modSp mod">
        <pc:chgData name="Tim Breuer" userId="5bacbc9345a9b55b" providerId="LiveId" clId="{86AE03A8-5E77-4457-B33F-E4FCB5CA552B}" dt="2020-05-04T13:55:06.822" v="177" actId="20577"/>
        <pc:sldMkLst>
          <pc:docMk/>
          <pc:sldMk cId="3093601015" sldId="257"/>
        </pc:sldMkLst>
        <pc:spChg chg="mod">
          <ac:chgData name="Tim Breuer" userId="5bacbc9345a9b55b" providerId="LiveId" clId="{86AE03A8-5E77-4457-B33F-E4FCB5CA552B}" dt="2020-05-04T13:55:06.822" v="177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598579130" sldId="259"/>
        </pc:sldMkLst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854490190" sldId="261"/>
        </pc:sldMkLst>
      </pc:sldChg>
      <pc:sldChg chg="modSp mod">
        <pc:chgData name="Tim Breuer" userId="5bacbc9345a9b55b" providerId="LiveId" clId="{86AE03A8-5E77-4457-B33F-E4FCB5CA552B}" dt="2020-05-04T17:28:10.278" v="668" actId="20577"/>
        <pc:sldMkLst>
          <pc:docMk/>
          <pc:sldMk cId="2153550318" sldId="265"/>
        </pc:sldMkLst>
        <pc:spChg chg="mod">
          <ac:chgData name="Tim Breuer" userId="5bacbc9345a9b55b" providerId="LiveId" clId="{86AE03A8-5E77-4457-B33F-E4FCB5CA552B}" dt="2020-05-04T17:28:10.278" v="668" actId="20577"/>
          <ac:spMkLst>
            <pc:docMk/>
            <pc:sldMk cId="2153550318" sldId="265"/>
            <ac:spMk id="2" creationId="{2CE2E9F5-5BBC-4244-89E1-E29F1AA848AB}"/>
          </ac:spMkLst>
        </pc:spChg>
        <pc:spChg chg="mod">
          <ac:chgData name="Tim Breuer" userId="5bacbc9345a9b55b" providerId="LiveId" clId="{86AE03A8-5E77-4457-B33F-E4FCB5CA552B}" dt="2020-05-04T13:54:36.815" v="126" actId="21"/>
          <ac:spMkLst>
            <pc:docMk/>
            <pc:sldMk cId="2153550318" sldId="265"/>
            <ac:spMk id="3" creationId="{504701E9-7EED-4243-AC53-76490A0CE481}"/>
          </ac:spMkLst>
        </pc:sp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3105680717" sldId="266"/>
        </pc:sldMkLst>
      </pc:sldChg>
      <pc:sldChg chg="addSp delSp modSp mod">
        <pc:chgData name="Tim Breuer" userId="5bacbc9345a9b55b" providerId="LiveId" clId="{86AE03A8-5E77-4457-B33F-E4FCB5CA552B}" dt="2020-05-04T17:25:25.737" v="560" actId="478"/>
        <pc:sldMkLst>
          <pc:docMk/>
          <pc:sldMk cId="3105284499" sldId="267"/>
        </pc:sldMkLst>
        <pc:spChg chg="add del mod">
          <ac:chgData name="Tim Breuer" userId="5bacbc9345a9b55b" providerId="LiveId" clId="{86AE03A8-5E77-4457-B33F-E4FCB5CA552B}" dt="2020-05-04T17:25:25.737" v="560" actId="478"/>
          <ac:spMkLst>
            <pc:docMk/>
            <pc:sldMk cId="3105284499" sldId="267"/>
            <ac:spMk id="5" creationId="{56E2491B-1B66-494C-A35B-A608D41A138B}"/>
          </ac:spMkLst>
        </pc:spChg>
        <pc:picChg chg="del">
          <ac:chgData name="Tim Breuer" userId="5bacbc9345a9b55b" providerId="LiveId" clId="{86AE03A8-5E77-4457-B33F-E4FCB5CA552B}" dt="2020-05-04T17:22:05.196" v="476" actId="478"/>
          <ac:picMkLst>
            <pc:docMk/>
            <pc:sldMk cId="3105284499" sldId="267"/>
            <ac:picMk id="3" creationId="{A05A317F-4251-4D9E-98C3-285CAAD84D80}"/>
          </ac:picMkLst>
        </pc:picChg>
        <pc:picChg chg="add mod">
          <ac:chgData name="Tim Breuer" userId="5bacbc9345a9b55b" providerId="LiveId" clId="{86AE03A8-5E77-4457-B33F-E4FCB5CA552B}" dt="2020-05-04T17:22:11.659" v="479" actId="962"/>
          <ac:picMkLst>
            <pc:docMk/>
            <pc:sldMk cId="3105284499" sldId="267"/>
            <ac:picMk id="4" creationId="{B21A45DE-CD5E-4A55-9BE4-A95F254A1980}"/>
          </ac:picMkLst>
        </pc:pic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645570134" sldId="268"/>
        </pc:sldMkLst>
      </pc:sldChg>
      <pc:sldChg chg="addSp delSp modSp mod">
        <pc:chgData name="Tim Breuer" userId="5bacbc9345a9b55b" providerId="LiveId" clId="{86AE03A8-5E77-4457-B33F-E4FCB5CA552B}" dt="2020-05-04T17:23:07.039" v="494" actId="27614"/>
        <pc:sldMkLst>
          <pc:docMk/>
          <pc:sldMk cId="470105985" sldId="269"/>
        </pc:sldMkLst>
        <pc:picChg chg="del">
          <ac:chgData name="Tim Breuer" userId="5bacbc9345a9b55b" providerId="LiveId" clId="{86AE03A8-5E77-4457-B33F-E4FCB5CA552B}" dt="2020-05-04T17:22:56.823" v="491" actId="478"/>
          <ac:picMkLst>
            <pc:docMk/>
            <pc:sldMk cId="470105985" sldId="269"/>
            <ac:picMk id="3" creationId="{7254A03F-A1BD-413C-BFFE-25C0BE444B3F}"/>
          </ac:picMkLst>
        </pc:picChg>
        <pc:picChg chg="add mod">
          <ac:chgData name="Tim Breuer" userId="5bacbc9345a9b55b" providerId="LiveId" clId="{86AE03A8-5E77-4457-B33F-E4FCB5CA552B}" dt="2020-05-04T17:23:07.039" v="494" actId="27614"/>
          <ac:picMkLst>
            <pc:docMk/>
            <pc:sldMk cId="470105985" sldId="269"/>
            <ac:picMk id="4" creationId="{DA236596-1927-4834-8016-7DCEFDEB5F13}"/>
          </ac:picMkLst>
        </pc:picChg>
      </pc:sldChg>
      <pc:sldChg chg="addSp delSp modSp mod">
        <pc:chgData name="Tim Breuer" userId="5bacbc9345a9b55b" providerId="LiveId" clId="{86AE03A8-5E77-4457-B33F-E4FCB5CA552B}" dt="2020-05-04T17:23:16.684" v="495"/>
        <pc:sldMkLst>
          <pc:docMk/>
          <pc:sldMk cId="2239555294" sldId="270"/>
        </pc:sldMkLst>
        <pc:picChg chg="del">
          <ac:chgData name="Tim Breuer" userId="5bacbc9345a9b55b" providerId="LiveId" clId="{86AE03A8-5E77-4457-B33F-E4FCB5CA552B}" dt="2020-05-04T17:23:00.521" v="492" actId="478"/>
          <ac:picMkLst>
            <pc:docMk/>
            <pc:sldMk cId="2239555294" sldId="270"/>
            <ac:picMk id="3" creationId="{0125C2B9-3022-489A-8B3A-258F16F4B8D3}"/>
          </ac:picMkLst>
        </pc:picChg>
        <pc:picChg chg="add mod">
          <ac:chgData name="Tim Breuer" userId="5bacbc9345a9b55b" providerId="LiveId" clId="{86AE03A8-5E77-4457-B33F-E4FCB5CA552B}" dt="2020-05-04T17:23:16.684" v="495"/>
          <ac:picMkLst>
            <pc:docMk/>
            <pc:sldMk cId="2239555294" sldId="270"/>
            <ac:picMk id="4" creationId="{26BF1107-57D1-4147-B3E0-130C5AD29EB6}"/>
          </ac:picMkLst>
        </pc:picChg>
      </pc:sldChg>
      <pc:sldChg chg="new del">
        <pc:chgData name="Tim Breuer" userId="5bacbc9345a9b55b" providerId="LiveId" clId="{86AE03A8-5E77-4457-B33F-E4FCB5CA552B}" dt="2020-05-04T14:04:48.393" v="179" actId="47"/>
        <pc:sldMkLst>
          <pc:docMk/>
          <pc:sldMk cId="1940962569" sldId="271"/>
        </pc:sldMkLst>
      </pc:sldChg>
      <pc:sldChg chg="addSp delSp modSp new mod">
        <pc:chgData name="Tim Breuer" userId="5bacbc9345a9b55b" providerId="LiveId" clId="{86AE03A8-5E77-4457-B33F-E4FCB5CA552B}" dt="2020-05-04T17:21:51.586" v="475" actId="13926"/>
        <pc:sldMkLst>
          <pc:docMk/>
          <pc:sldMk cId="2077306823" sldId="271"/>
        </pc:sldMkLst>
        <pc:spChg chg="add mod">
          <ac:chgData name="Tim Breuer" userId="5bacbc9345a9b55b" providerId="LiveId" clId="{86AE03A8-5E77-4457-B33F-E4FCB5CA552B}" dt="2020-05-04T17:21:35.957" v="468" actId="1076"/>
          <ac:spMkLst>
            <pc:docMk/>
            <pc:sldMk cId="2077306823" sldId="271"/>
            <ac:spMk id="3" creationId="{7B3D8D3A-9D4F-43D6-A004-3BF5ED70A017}"/>
          </ac:spMkLst>
        </pc:spChg>
        <pc:spChg chg="add mod">
          <ac:chgData name="Tim Breuer" userId="5bacbc9345a9b55b" providerId="LiveId" clId="{86AE03A8-5E77-4457-B33F-E4FCB5CA552B}" dt="2020-05-04T17:21:51.586" v="475" actId="13926"/>
          <ac:spMkLst>
            <pc:docMk/>
            <pc:sldMk cId="2077306823" sldId="271"/>
            <ac:spMk id="5" creationId="{90F0493D-30C5-4BE6-A8EA-78E2E762C690}"/>
          </ac:spMkLst>
        </pc:spChg>
        <pc:picChg chg="add del">
          <ac:chgData name="Tim Breuer" userId="5bacbc9345a9b55b" providerId="LiveId" clId="{86AE03A8-5E77-4457-B33F-E4FCB5CA552B}" dt="2020-05-04T14:09:47.477" v="217" actId="478"/>
          <ac:picMkLst>
            <pc:docMk/>
            <pc:sldMk cId="2077306823" sldId="271"/>
            <ac:picMk id="2" creationId="{6C35C8FB-0DF3-4973-AB89-6F6DC0168621}"/>
          </ac:picMkLst>
        </pc:picChg>
        <pc:picChg chg="add mod ord">
          <ac:chgData name="Tim Breuer" userId="5bacbc9345a9b55b" providerId="LiveId" clId="{86AE03A8-5E77-4457-B33F-E4FCB5CA552B}" dt="2020-05-04T17:21:28.689" v="467" actId="1076"/>
          <ac:picMkLst>
            <pc:docMk/>
            <pc:sldMk cId="2077306823" sldId="271"/>
            <ac:picMk id="4" creationId="{7C927721-F3C3-48AF-BFAD-725B9DC0BE6E}"/>
          </ac:picMkLst>
        </pc:picChg>
      </pc:sldChg>
      <pc:sldChg chg="modSp new mod">
        <pc:chgData name="Tim Breuer" userId="5bacbc9345a9b55b" providerId="LiveId" clId="{86AE03A8-5E77-4457-B33F-E4FCB5CA552B}" dt="2020-05-04T17:28:40.150" v="707" actId="20577"/>
        <pc:sldMkLst>
          <pc:docMk/>
          <pc:sldMk cId="2346650688" sldId="272"/>
        </pc:sldMkLst>
        <pc:spChg chg="mod">
          <ac:chgData name="Tim Breuer" userId="5bacbc9345a9b55b" providerId="LiveId" clId="{86AE03A8-5E77-4457-B33F-E4FCB5CA552B}" dt="2020-05-04T14:27:54.003" v="323" actId="20577"/>
          <ac:spMkLst>
            <pc:docMk/>
            <pc:sldMk cId="2346650688" sldId="272"/>
            <ac:spMk id="2" creationId="{466E0B00-680A-4ABE-88B2-4F2300B1520E}"/>
          </ac:spMkLst>
        </pc:spChg>
        <pc:spChg chg="mod">
          <ac:chgData name="Tim Breuer" userId="5bacbc9345a9b55b" providerId="LiveId" clId="{86AE03A8-5E77-4457-B33F-E4FCB5CA552B}" dt="2020-05-04T17:28:40.150" v="707" actId="20577"/>
          <ac:spMkLst>
            <pc:docMk/>
            <pc:sldMk cId="2346650688" sldId="272"/>
            <ac:spMk id="3" creationId="{48CB4C8D-4354-4A0A-A7D8-2EE3A877FABF}"/>
          </ac:spMkLst>
        </pc:spChg>
      </pc:sldChg>
      <pc:sldChg chg="addSp modSp new mod">
        <pc:chgData name="Tim Breuer" userId="5bacbc9345a9b55b" providerId="LiveId" clId="{86AE03A8-5E77-4457-B33F-E4FCB5CA552B}" dt="2020-05-04T17:22:36.517" v="484" actId="27614"/>
        <pc:sldMkLst>
          <pc:docMk/>
          <pc:sldMk cId="3399043330" sldId="273"/>
        </pc:sldMkLst>
        <pc:picChg chg="add mod">
          <ac:chgData name="Tim Breuer" userId="5bacbc9345a9b55b" providerId="LiveId" clId="{86AE03A8-5E77-4457-B33F-E4FCB5CA552B}" dt="2020-05-04T17:22:36.517" v="484" actId="27614"/>
          <ac:picMkLst>
            <pc:docMk/>
            <pc:sldMk cId="3399043330" sldId="273"/>
            <ac:picMk id="3" creationId="{260A6E6F-ED25-4F05-8D94-CC75380CE1A4}"/>
          </ac:picMkLst>
        </pc:picChg>
      </pc:sldChg>
      <pc:sldChg chg="addSp modSp new mod">
        <pc:chgData name="Tim Breuer" userId="5bacbc9345a9b55b" providerId="LiveId" clId="{86AE03A8-5E77-4457-B33F-E4FCB5CA552B}" dt="2020-05-04T17:22:40.227" v="487" actId="962"/>
        <pc:sldMkLst>
          <pc:docMk/>
          <pc:sldMk cId="2642166487" sldId="274"/>
        </pc:sldMkLst>
        <pc:picChg chg="add mod">
          <ac:chgData name="Tim Breuer" userId="5bacbc9345a9b55b" providerId="LiveId" clId="{86AE03A8-5E77-4457-B33F-E4FCB5CA552B}" dt="2020-05-04T17:22:40.227" v="487" actId="962"/>
          <ac:picMkLst>
            <pc:docMk/>
            <pc:sldMk cId="2642166487" sldId="274"/>
            <ac:picMk id="3" creationId="{E2F374AE-C737-41BC-AF07-BFB887378A86}"/>
          </ac:picMkLst>
        </pc:picChg>
      </pc:sldChg>
      <pc:sldChg chg="addSp modSp new mod">
        <pc:chgData name="Tim Breuer" userId="5bacbc9345a9b55b" providerId="LiveId" clId="{86AE03A8-5E77-4457-B33F-E4FCB5CA552B}" dt="2020-05-04T17:22:52.070" v="490" actId="27614"/>
        <pc:sldMkLst>
          <pc:docMk/>
          <pc:sldMk cId="1480379592" sldId="275"/>
        </pc:sldMkLst>
        <pc:picChg chg="add mod">
          <ac:chgData name="Tim Breuer" userId="5bacbc9345a9b55b" providerId="LiveId" clId="{86AE03A8-5E77-4457-B33F-E4FCB5CA552B}" dt="2020-05-04T17:22:52.070" v="490" actId="27614"/>
          <ac:picMkLst>
            <pc:docMk/>
            <pc:sldMk cId="1480379592" sldId="275"/>
            <ac:picMk id="3" creationId="{CAA2AFE5-4EB9-414C-9DBD-7E171A1EEE99}"/>
          </ac:picMkLst>
        </pc:picChg>
      </pc:sldChg>
      <pc:sldChg chg="addSp modSp new mod">
        <pc:chgData name="Tim Breuer" userId="5bacbc9345a9b55b" providerId="LiveId" clId="{86AE03A8-5E77-4457-B33F-E4FCB5CA552B}" dt="2020-05-04T17:23:33.237" v="499" actId="962"/>
        <pc:sldMkLst>
          <pc:docMk/>
          <pc:sldMk cId="2344651197" sldId="276"/>
        </pc:sldMkLst>
        <pc:picChg chg="add mod">
          <ac:chgData name="Tim Breuer" userId="5bacbc9345a9b55b" providerId="LiveId" clId="{86AE03A8-5E77-4457-B33F-E4FCB5CA552B}" dt="2020-05-04T17:23:33.237" v="499" actId="962"/>
          <ac:picMkLst>
            <pc:docMk/>
            <pc:sldMk cId="2344651197" sldId="276"/>
            <ac:picMk id="3" creationId="{1D5AABE5-E39C-454B-B0B2-FF01767B00B5}"/>
          </ac:picMkLst>
        </pc:picChg>
      </pc:sldChg>
      <pc:sldChg chg="modSp new mod">
        <pc:chgData name="Tim Breuer" userId="5bacbc9345a9b55b" providerId="LiveId" clId="{86AE03A8-5E77-4457-B33F-E4FCB5CA552B}" dt="2020-05-04T17:24:13.803" v="543" actId="20577"/>
        <pc:sldMkLst>
          <pc:docMk/>
          <pc:sldMk cId="3093364196" sldId="277"/>
        </pc:sldMkLst>
        <pc:spChg chg="mod">
          <ac:chgData name="Tim Breuer" userId="5bacbc9345a9b55b" providerId="LiveId" clId="{86AE03A8-5E77-4457-B33F-E4FCB5CA552B}" dt="2020-05-04T17:24:13.803" v="543" actId="20577"/>
          <ac:spMkLst>
            <pc:docMk/>
            <pc:sldMk cId="3093364196" sldId="277"/>
            <ac:spMk id="2" creationId="{D383B4CF-AE47-4C94-886F-51F2D5E7D90D}"/>
          </ac:spMkLst>
        </pc:spChg>
      </pc:sldChg>
      <pc:sldChg chg="modSp new mod">
        <pc:chgData name="Tim Breuer" userId="5bacbc9345a9b55b" providerId="LiveId" clId="{86AE03A8-5E77-4457-B33F-E4FCB5CA552B}" dt="2020-05-04T17:26:33.506" v="639" actId="20577"/>
        <pc:sldMkLst>
          <pc:docMk/>
          <pc:sldMk cId="3378575888" sldId="278"/>
        </pc:sldMkLst>
        <pc:spChg chg="mod">
          <ac:chgData name="Tim Breuer" userId="5bacbc9345a9b55b" providerId="LiveId" clId="{86AE03A8-5E77-4457-B33F-E4FCB5CA552B}" dt="2020-05-04T17:26:33.506" v="639" actId="20577"/>
          <ac:spMkLst>
            <pc:docMk/>
            <pc:sldMk cId="3378575888" sldId="278"/>
            <ac:spMk id="2" creationId="{B37CD652-1679-497C-9C1D-6CAF7A7A8B69}"/>
          </ac:spMkLst>
        </pc:spChg>
        <pc:spChg chg="mod">
          <ac:chgData name="Tim Breuer" userId="5bacbc9345a9b55b" providerId="LiveId" clId="{86AE03A8-5E77-4457-B33F-E4FCB5CA552B}" dt="2020-05-04T17:26:31.387" v="638"/>
          <ac:spMkLst>
            <pc:docMk/>
            <pc:sldMk cId="3378575888" sldId="278"/>
            <ac:spMk id="3" creationId="{9BB5310E-D5DA-40C4-8F7F-2DB03C4EF1AB}"/>
          </ac:spMkLst>
        </pc:spChg>
      </pc:sldChg>
      <pc:sldChg chg="modSp new mod">
        <pc:chgData name="Tim Breuer" userId="5bacbc9345a9b55b" providerId="LiveId" clId="{86AE03A8-5E77-4457-B33F-E4FCB5CA552B}" dt="2020-05-04T17:27:19.370" v="650" actId="20577"/>
        <pc:sldMkLst>
          <pc:docMk/>
          <pc:sldMk cId="4289695591" sldId="279"/>
        </pc:sldMkLst>
        <pc:spChg chg="mod">
          <ac:chgData name="Tim Breuer" userId="5bacbc9345a9b55b" providerId="LiveId" clId="{86AE03A8-5E77-4457-B33F-E4FCB5CA552B}" dt="2020-05-04T17:27:19.370" v="650" actId="20577"/>
          <ac:spMkLst>
            <pc:docMk/>
            <pc:sldMk cId="4289695591" sldId="279"/>
            <ac:spMk id="2" creationId="{AE68D7F2-384F-47AA-A1A8-24B87CCFC857}"/>
          </ac:spMkLst>
        </pc:spChg>
      </pc:sldChg>
    </pc:docChg>
  </pc:docChgLst>
  <pc:docChgLst>
    <pc:chgData name="Tim Breuer" userId="5bacbc9345a9b55b" providerId="LiveId" clId="{5AA6E121-2EC4-4482-97D5-DF22D9042951}"/>
    <pc:docChg chg="custSel addSld delSld modSld sldOrd">
      <pc:chgData name="Tim Breuer" userId="5bacbc9345a9b55b" providerId="LiveId" clId="{5AA6E121-2EC4-4482-97D5-DF22D9042951}" dt="2020-05-26T10:54:17.655" v="1294" actId="6549"/>
      <pc:docMkLst>
        <pc:docMk/>
      </pc:docMkLst>
      <pc:sldChg chg="modSp mod">
        <pc:chgData name="Tim Breuer" userId="5bacbc9345a9b55b" providerId="LiveId" clId="{5AA6E121-2EC4-4482-97D5-DF22D9042951}" dt="2020-05-22T14:52:16.661" v="265" actId="20577"/>
        <pc:sldMkLst>
          <pc:docMk/>
          <pc:sldMk cId="3400087262" sldId="256"/>
        </pc:sldMkLst>
        <pc:spChg chg="mod">
          <ac:chgData name="Tim Breuer" userId="5bacbc9345a9b55b" providerId="LiveId" clId="{5AA6E121-2EC4-4482-97D5-DF22D9042951}" dt="2020-05-22T14:52:16.661" v="265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2386801900" sldId="264"/>
        </pc:sldMkLst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335212812" sldId="265"/>
        </pc:sldMkLst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2827651585" sldId="266"/>
        </pc:sldMkLst>
      </pc:sldChg>
      <pc:sldChg chg="ord">
        <pc:chgData name="Tim Breuer" userId="5bacbc9345a9b55b" providerId="LiveId" clId="{5AA6E121-2EC4-4482-97D5-DF22D9042951}" dt="2020-05-22T14:40:01.750" v="1"/>
        <pc:sldMkLst>
          <pc:docMk/>
          <pc:sldMk cId="594665467" sldId="267"/>
        </pc:sldMkLst>
      </pc:sldChg>
      <pc:sldChg chg="addSp delSp modSp new mod ord">
        <pc:chgData name="Tim Breuer" userId="5bacbc9345a9b55b" providerId="LiveId" clId="{5AA6E121-2EC4-4482-97D5-DF22D9042951}" dt="2020-05-26T10:45:27.666" v="286"/>
        <pc:sldMkLst>
          <pc:docMk/>
          <pc:sldMk cId="509328741" sldId="268"/>
        </pc:sldMkLst>
        <pc:spChg chg="mod">
          <ac:chgData name="Tim Breuer" userId="5bacbc9345a9b55b" providerId="LiveId" clId="{5AA6E121-2EC4-4482-97D5-DF22D9042951}" dt="2020-05-22T14:42:59.129" v="126" actId="21"/>
          <ac:spMkLst>
            <pc:docMk/>
            <pc:sldMk cId="509328741" sldId="268"/>
            <ac:spMk id="2" creationId="{661436DD-E4A2-4DC4-9E9F-74B8DAE82392}"/>
          </ac:spMkLst>
        </pc:spChg>
        <pc:spChg chg="del">
          <ac:chgData name="Tim Breuer" userId="5bacbc9345a9b55b" providerId="LiveId" clId="{5AA6E121-2EC4-4482-97D5-DF22D9042951}" dt="2020-05-22T14:42:04.073" v="66"/>
          <ac:spMkLst>
            <pc:docMk/>
            <pc:sldMk cId="509328741" sldId="268"/>
            <ac:spMk id="3" creationId="{B840C530-891C-4CE8-9ECD-2FFC8B308D81}"/>
          </ac:spMkLst>
        </pc:spChg>
        <pc:spChg chg="add mod">
          <ac:chgData name="Tim Breuer" userId="5bacbc9345a9b55b" providerId="LiveId" clId="{5AA6E121-2EC4-4482-97D5-DF22D9042951}" dt="2020-05-22T14:52:43.051" v="284" actId="14100"/>
          <ac:spMkLst>
            <pc:docMk/>
            <pc:sldMk cId="509328741" sldId="268"/>
            <ac:spMk id="6" creationId="{BCB58EBE-9D49-469A-8FB2-5B92BFD16E7D}"/>
          </ac:spMkLst>
        </pc:spChg>
        <pc:spChg chg="add del mod">
          <ac:chgData name="Tim Breuer" userId="5bacbc9345a9b55b" providerId="LiveId" clId="{5AA6E121-2EC4-4482-97D5-DF22D9042951}" dt="2020-05-22T14:51:57.613" v="259"/>
          <ac:spMkLst>
            <pc:docMk/>
            <pc:sldMk cId="509328741" sldId="268"/>
            <ac:spMk id="7" creationId="{C8915016-DC73-46E7-8060-6E2DC71F668F}"/>
          </ac:spMkLst>
        </pc:spChg>
        <pc:picChg chg="add mod">
          <ac:chgData name="Tim Breuer" userId="5bacbc9345a9b55b" providerId="LiveId" clId="{5AA6E121-2EC4-4482-97D5-DF22D9042951}" dt="2020-05-22T14:52:34.394" v="283" actId="1035"/>
          <ac:picMkLst>
            <pc:docMk/>
            <pc:sldMk cId="509328741" sldId="268"/>
            <ac:picMk id="5" creationId="{93198441-6057-4309-99C7-CFB6BBA4C239}"/>
          </ac:picMkLst>
        </pc:picChg>
      </pc:sldChg>
      <pc:sldChg chg="modSp new mod">
        <pc:chgData name="Tim Breuer" userId="5bacbc9345a9b55b" providerId="LiveId" clId="{5AA6E121-2EC4-4482-97D5-DF22D9042951}" dt="2020-05-26T10:48:51.085" v="704" actId="27636"/>
        <pc:sldMkLst>
          <pc:docMk/>
          <pc:sldMk cId="723832141" sldId="269"/>
        </pc:sldMkLst>
        <pc:spChg chg="mod">
          <ac:chgData name="Tim Breuer" userId="5bacbc9345a9b55b" providerId="LiveId" clId="{5AA6E121-2EC4-4482-97D5-DF22D9042951}" dt="2020-05-26T10:45:41.573" v="317" actId="20577"/>
          <ac:spMkLst>
            <pc:docMk/>
            <pc:sldMk cId="723832141" sldId="269"/>
            <ac:spMk id="2" creationId="{0ABA0952-15DB-4E9C-BDA6-4C5208EB2A07}"/>
          </ac:spMkLst>
        </pc:spChg>
        <pc:spChg chg="mod">
          <ac:chgData name="Tim Breuer" userId="5bacbc9345a9b55b" providerId="LiveId" clId="{5AA6E121-2EC4-4482-97D5-DF22D9042951}" dt="2020-05-26T10:48:51.085" v="704" actId="27636"/>
          <ac:spMkLst>
            <pc:docMk/>
            <pc:sldMk cId="723832141" sldId="269"/>
            <ac:spMk id="3" creationId="{EF797B51-C663-4727-9282-FAD3EE1FE5AA}"/>
          </ac:spMkLst>
        </pc:spChg>
      </pc:sldChg>
      <pc:sldChg chg="modSp new mod">
        <pc:chgData name="Tim Breuer" userId="5bacbc9345a9b55b" providerId="LiveId" clId="{5AA6E121-2EC4-4482-97D5-DF22D9042951}" dt="2020-05-26T10:51:46.940" v="1003" actId="207"/>
        <pc:sldMkLst>
          <pc:docMk/>
          <pc:sldMk cId="694288104" sldId="270"/>
        </pc:sldMkLst>
        <pc:spChg chg="mod">
          <ac:chgData name="Tim Breuer" userId="5bacbc9345a9b55b" providerId="LiveId" clId="{5AA6E121-2EC4-4482-97D5-DF22D9042951}" dt="2020-05-26T10:48:45.773" v="702" actId="20577"/>
          <ac:spMkLst>
            <pc:docMk/>
            <pc:sldMk cId="694288104" sldId="270"/>
            <ac:spMk id="2" creationId="{4B73D0BD-9894-4342-BB91-840CBEF9AED0}"/>
          </ac:spMkLst>
        </pc:spChg>
        <pc:spChg chg="mod">
          <ac:chgData name="Tim Breuer" userId="5bacbc9345a9b55b" providerId="LiveId" clId="{5AA6E121-2EC4-4482-97D5-DF22D9042951}" dt="2020-05-26T10:51:46.940" v="1003" actId="207"/>
          <ac:spMkLst>
            <pc:docMk/>
            <pc:sldMk cId="694288104" sldId="270"/>
            <ac:spMk id="3" creationId="{703AFC02-C543-451E-8151-100F051E77E2}"/>
          </ac:spMkLst>
        </pc:spChg>
      </pc:sldChg>
      <pc:sldChg chg="modSp new mod">
        <pc:chgData name="Tim Breuer" userId="5bacbc9345a9b55b" providerId="LiveId" clId="{5AA6E121-2EC4-4482-97D5-DF22D9042951}" dt="2020-05-26T10:54:17.655" v="1294" actId="6549"/>
        <pc:sldMkLst>
          <pc:docMk/>
          <pc:sldMk cId="80928935" sldId="271"/>
        </pc:sldMkLst>
        <pc:spChg chg="mod">
          <ac:chgData name="Tim Breuer" userId="5bacbc9345a9b55b" providerId="LiveId" clId="{5AA6E121-2EC4-4482-97D5-DF22D9042951}" dt="2020-05-26T10:51:54.450" v="1017" actId="20577"/>
          <ac:spMkLst>
            <pc:docMk/>
            <pc:sldMk cId="80928935" sldId="271"/>
            <ac:spMk id="2" creationId="{6141DA80-B2CE-4BD2-8969-0417ABED65CB}"/>
          </ac:spMkLst>
        </pc:spChg>
        <pc:spChg chg="mod">
          <ac:chgData name="Tim Breuer" userId="5bacbc9345a9b55b" providerId="LiveId" clId="{5AA6E121-2EC4-4482-97D5-DF22D9042951}" dt="2020-05-26T10:54:17.655" v="1294" actId="6549"/>
          <ac:spMkLst>
            <pc:docMk/>
            <pc:sldMk cId="80928935" sldId="271"/>
            <ac:spMk id="3" creationId="{D321DAFC-D298-47D3-AB92-BFF57AA748D8}"/>
          </ac:spMkLst>
        </pc:spChg>
      </pc:sldChg>
    </pc:docChg>
  </pc:docChgLst>
  <pc:docChgLst>
    <pc:chgData name="Tim Breuer" userId="5bacbc9345a9b55b" providerId="LiveId" clId="{463B737B-E183-4642-B440-30B4E5897EF7}"/>
    <pc:docChg chg="addSld modSld">
      <pc:chgData name="Tim Breuer" userId="5bacbc9345a9b55b" providerId="LiveId" clId="{463B737B-E183-4642-B440-30B4E5897EF7}" dt="2020-04-22T13:28:02.383" v="27" actId="680"/>
      <pc:docMkLst>
        <pc:docMk/>
      </pc:docMkLst>
      <pc:sldChg chg="modSp new">
        <pc:chgData name="Tim Breuer" userId="5bacbc9345a9b55b" providerId="LiveId" clId="{463B737B-E183-4642-B440-30B4E5897EF7}" dt="2020-04-22T13:27:57.196" v="26" actId="20577"/>
        <pc:sldMkLst>
          <pc:docMk/>
          <pc:sldMk cId="3400087262" sldId="256"/>
        </pc:sldMkLst>
        <pc:spChg chg="mod">
          <ac:chgData name="Tim Breuer" userId="5bacbc9345a9b55b" providerId="LiveId" clId="{463B737B-E183-4642-B440-30B4E5897EF7}" dt="2020-04-22T13:27:50.879" v="16" actId="20577"/>
          <ac:spMkLst>
            <pc:docMk/>
            <pc:sldMk cId="3400087262" sldId="256"/>
            <ac:spMk id="2" creationId="{0B5A554A-347E-4606-B1C8-AD5883742E47}"/>
          </ac:spMkLst>
        </pc:spChg>
        <pc:spChg chg="mod">
          <ac:chgData name="Tim Breuer" userId="5bacbc9345a9b55b" providerId="LiveId" clId="{463B737B-E183-4642-B440-30B4E5897EF7}" dt="2020-04-22T13:27:57.196" v="26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new">
        <pc:chgData name="Tim Breuer" userId="5bacbc9345a9b55b" providerId="LiveId" clId="{463B737B-E183-4642-B440-30B4E5897EF7}" dt="2020-04-22T13:28:02.383" v="27" actId="680"/>
        <pc:sldMkLst>
          <pc:docMk/>
          <pc:sldMk cId="3093601015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C20AC-F678-47A1-ADE9-B78ECAD7A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5ECA7E-DAED-45F8-B291-E9451B5CB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1CF018-B684-4151-A6F5-F82EBD7B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41305-4D35-4D55-96A6-8D4E5769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1F2F7-10F4-414F-9C8A-FCA6FB59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85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9F2DA-22B5-49E7-9A7E-2C48BD6A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07E43F-49E2-4277-BB53-630EA407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15B9C-80C9-4ED1-B663-1E46332A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922BB-AE91-4047-B01B-658DB54A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EEF13-A877-41F8-9B8B-A11518D4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94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FA394D-46CA-4D0D-9406-237170EE2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031F3D-4693-4A2B-A9D0-D8A5048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2A5D46-E8C4-4A27-9E81-7D0460E0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A3B27-4AA1-48C6-A5E0-DFA8BB85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F369A-B000-4755-94D3-925BB55C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63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C713B-A815-42C6-8412-FB4C3823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78864F-0F73-4716-B482-530A8DD9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9A817-26C6-40FB-8583-393E4835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798F4-0DA3-47C8-95D7-6ADA2680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62E120-4C3D-4A9F-BDED-8F4458AC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94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7A198-2EAD-4208-BCFC-7952B113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2BB1A6-BF66-4B34-A673-71EDA0610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73AE85-791A-46B0-8DF3-4B6B31C6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C41D19-DC9A-4D46-8DCE-5121D70C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9C9F85-EB4B-4194-84D3-28D3AA54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01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9D3B8-F3EC-4792-AC97-0278ADAC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B17E8-E2DB-4F7C-B6FA-3D2BFC181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C3FD0D-499E-4635-A4CB-425B96B5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643426-3FE6-4F19-AA49-2A1C8731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6E8778-D0FA-462D-A87E-3A4C2FC8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3ECB02-DDF8-4323-8FF3-61B683AD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05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A7360-09F8-40FC-BF7D-B664209A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FA440-C6C0-4145-A4D8-4911534EE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36F4F-A509-4A7D-92BB-BD494FE49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E38CDB-6CBA-43AD-9E2F-FAF173BF8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27D7C3-21D6-4B2E-A12C-C352B38AD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DDDFD3-F753-4725-A4E5-E7E42270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7214AA-5CB8-49DA-82AD-313E5162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A55549-F515-48D7-8F00-3BFCEAC4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80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D9231-B567-44E8-AAA6-1FED9F85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AFB9D8-7714-4E4F-A132-FD18D1AF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BAE1C2-E7F4-4D82-9E29-63E5208A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409765-7747-4A62-904D-1AAFE7BC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60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3D8BB5-4AEB-4CBA-A67D-A9F7BAD2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153A83-6643-40A1-9126-7A84D39B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6059D0-5F5B-480C-BA6D-E94A8B2D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CD176-655D-43AB-98BB-1058051E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1ADC9-50D2-430A-B1DA-9C527060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80B347-36FF-49B8-86C4-E370E4C32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C292A-5AF7-4FAF-9289-D18206B5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62A395-5F55-42FB-A63E-E184862E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362345-2C82-45F7-8789-6FED4606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5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0F795-4C8A-4725-B438-1890351B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158EED-7842-4BF6-AA50-406A223EB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0688F9-061E-4606-8724-702418F55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47C671-2242-49F4-ACDA-897F1608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1E886C-13EB-4E93-96F1-FCC2447D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40ABCC-B511-4C99-B77A-C21ECB3C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68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AFA586-2B50-4B64-8EA8-AEB5DE25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A7E42-9ABA-4C82-B928-1AE234C8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8CCD0-16C3-4E5B-A83A-36C770214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1741-E1FC-48DF-8BD8-C19A95BBFC24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B51048-4760-4180-94E6-4A6F67B02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E76FA-02CE-48B7-9AE8-FB3A8EDA3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42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A554A-347E-4606-B1C8-AD5883742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Rücksprache MA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C03473-A3D2-4C14-B7A3-F71F82CF4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09.06.2020</a:t>
            </a:r>
          </a:p>
        </p:txBody>
      </p:sp>
    </p:spTree>
    <p:extLst>
      <p:ext uri="{BB962C8B-B14F-4D97-AF65-F5344CB8AC3E}">
        <p14:creationId xmlns:p14="http://schemas.microsoft.com/office/powerpoint/2010/main" val="340008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A0952-15DB-4E9C-BDA6-4C5208EB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Fortschritte diese 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797B51-C663-4727-9282-FAD3EE1FE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Methode, die ARMA und SARIMA (eigentlich ohne I) kombiniert, implementiert</a:t>
            </a:r>
          </a:p>
          <a:p>
            <a:pPr lvl="1"/>
            <a:r>
              <a:rPr lang="de-DE" dirty="0"/>
              <a:t>Zu Rechenaufwändig?</a:t>
            </a:r>
          </a:p>
          <a:p>
            <a:r>
              <a:rPr lang="de-DE" dirty="0"/>
              <a:t>Kapitel zu Monte-Carlo in Grundlagen geschrieben</a:t>
            </a:r>
          </a:p>
          <a:p>
            <a:r>
              <a:rPr lang="de-DE" dirty="0"/>
              <a:t>Kapitel zu statistischen Modellen in Grundlagen begonnen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914400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83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A21D3AD-4288-46E6-8B81-9B4087E73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68" y="0"/>
            <a:ext cx="4846663" cy="6858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D118C92-ECA8-4717-B1F4-8B6DE08D75A9}"/>
              </a:ext>
            </a:extLst>
          </p:cNvPr>
          <p:cNvSpPr txBox="1"/>
          <p:nvPr/>
        </p:nvSpPr>
        <p:spPr>
          <a:xfrm flipH="1">
            <a:off x="7155402" y="3284738"/>
            <a:ext cx="3195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und mehr als vier Störungen</a:t>
            </a:r>
          </a:p>
          <a:p>
            <a:r>
              <a:rPr lang="de-DE" dirty="0"/>
              <a:t>Berechnung lags</a:t>
            </a:r>
          </a:p>
        </p:txBody>
      </p:sp>
    </p:spTree>
    <p:extLst>
      <p:ext uri="{BB962C8B-B14F-4D97-AF65-F5344CB8AC3E}">
        <p14:creationId xmlns:p14="http://schemas.microsoft.com/office/powerpoint/2010/main" val="286469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C46C855-74E2-4948-BF59-7EF280BC2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825"/>
            <a:ext cx="12192000" cy="610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7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E18CBE7-49DF-411C-887E-93386D8C0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1" y="1481324"/>
            <a:ext cx="8778257" cy="389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4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A3395C2-CF68-4964-AB49-0749F59C0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1" y="1481324"/>
            <a:ext cx="8778257" cy="389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8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Uhr enthält.&#10;&#10;Automatisch generierte Beschreibung">
            <a:extLst>
              <a:ext uri="{FF2B5EF4-FFF2-40B4-BE49-F238E27FC236}">
                <a16:creationId xmlns:a16="http://schemas.microsoft.com/office/drawing/2014/main" id="{3E73AEF1-4655-46B8-9F56-A843A7F8A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1" y="1481324"/>
            <a:ext cx="8778257" cy="389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8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036E2-153B-4488-866D-ACD28010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CA9A43-7E16-4983-A819-81995EE6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Rauschen am Prüfstand bestimmen</a:t>
            </a:r>
          </a:p>
          <a:p>
            <a:r>
              <a:rPr lang="de-DE" dirty="0"/>
              <a:t>Methode „Gradient“ am Prüfstand implementieren und 5 Durchläufe aufzeichnen</a:t>
            </a:r>
          </a:p>
          <a:p>
            <a:r>
              <a:rPr lang="de-DE" dirty="0"/>
              <a:t>Methoden auf Rauschen und Totzeit anpassen:</a:t>
            </a:r>
          </a:p>
          <a:p>
            <a:pPr lvl="1"/>
            <a:r>
              <a:rPr lang="de-DE" dirty="0"/>
              <a:t>I-Anteil </a:t>
            </a:r>
            <a:r>
              <a:rPr lang="de-DE"/>
              <a:t>und Filterung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04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Breitbild</PresentationFormat>
  <Paragraphs>15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Rücksprache MA</vt:lpstr>
      <vt:lpstr>Fortschritte diese Woche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Nächste Woche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Rücksprache MA</dc:title>
  <dc:creator>Tim Breuer</dc:creator>
  <cp:lastModifiedBy>Tim Breuer</cp:lastModifiedBy>
  <cp:revision>5</cp:revision>
  <dcterms:created xsi:type="dcterms:W3CDTF">2020-04-22T13:27:38Z</dcterms:created>
  <dcterms:modified xsi:type="dcterms:W3CDTF">2020-06-09T09:20:49Z</dcterms:modified>
</cp:coreProperties>
</file>