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81" r:id="rId5"/>
    <p:sldId id="283" r:id="rId6"/>
    <p:sldId id="282" r:id="rId7"/>
    <p:sldId id="284" r:id="rId8"/>
    <p:sldId id="286" r:id="rId9"/>
    <p:sldId id="285" r:id="rId10"/>
    <p:sldId id="27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14200-40FF-46BC-841A-FA8F9CA614BB}" v="21" dt="2020-06-16T08:00:43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16.06.2020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 „Gradient“ am Prüfstand implementieren und 5 Durchläufe aufzeichnen</a:t>
            </a:r>
          </a:p>
          <a:p>
            <a:r>
              <a:rPr lang="de-DE" dirty="0" err="1"/>
              <a:t>Modellica</a:t>
            </a:r>
            <a:r>
              <a:rPr lang="de-DE" dirty="0"/>
              <a:t> Modell anschauen und modelbasierte </a:t>
            </a:r>
            <a:r>
              <a:rPr lang="de-DE"/>
              <a:t>Erkennung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0952-15DB-4E9C-BDA6-4C5208EB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letzte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97B51-C663-4727-9282-FAD3EE1F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Bestimmen Messrauschen am Prüfstand</a:t>
            </a:r>
          </a:p>
          <a:p>
            <a:r>
              <a:rPr lang="de-DE" dirty="0"/>
              <a:t>PID-Regler mit </a:t>
            </a:r>
            <a:r>
              <a:rPr lang="de-DE" dirty="0" err="1"/>
              <a:t>Clamping</a:t>
            </a:r>
            <a:r>
              <a:rPr lang="de-DE" dirty="0"/>
              <a:t> implementiert und in </a:t>
            </a:r>
            <a:r>
              <a:rPr lang="de-DE" dirty="0" err="1"/>
              <a:t>Matlab</a:t>
            </a:r>
            <a:r>
              <a:rPr lang="de-DE" dirty="0"/>
              <a:t> getunt</a:t>
            </a:r>
          </a:p>
          <a:p>
            <a:r>
              <a:rPr lang="de-DE" dirty="0"/>
              <a:t>Anpassen der Filterung: Butterworth statt Moving Average </a:t>
            </a:r>
          </a:p>
          <a:p>
            <a:r>
              <a:rPr lang="de-DE" dirty="0"/>
              <a:t>Methoden für </a:t>
            </a:r>
            <a:r>
              <a:rPr lang="de-DE" dirty="0" err="1"/>
              <a:t>max</a:t>
            </a:r>
            <a:r>
              <a:rPr lang="de-DE" dirty="0"/>
              <a:t> Totzeit von 2s angepasst</a:t>
            </a:r>
          </a:p>
          <a:p>
            <a:r>
              <a:rPr lang="de-DE" dirty="0"/>
              <a:t>Model basierte Erkennung parameterunabhängig gemacht</a:t>
            </a:r>
          </a:p>
          <a:p>
            <a:r>
              <a:rPr lang="de-DE" dirty="0"/>
              <a:t>Animationen erstellt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8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7BCCF-A028-4F35-AEE2-0BE64994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Bestimmen des Messrauschens am Prüfstand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57909-DF2D-4386-9C5D-82505C64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897" cy="4351338"/>
          </a:xfrm>
        </p:spPr>
        <p:txBody>
          <a:bodyPr/>
          <a:lstStyle/>
          <a:p>
            <a:r>
              <a:rPr lang="en-US" dirty="0"/>
              <a:t>water level: 10cm</a:t>
            </a:r>
          </a:p>
          <a:p>
            <a:r>
              <a:rPr lang="en-US" dirty="0"/>
              <a:t>std pressure signal in V: 0.00038621175799026855</a:t>
            </a:r>
          </a:p>
          <a:p>
            <a:r>
              <a:rPr lang="en-US" dirty="0"/>
              <a:t>average pressure signal in V: 0.014810005219378872</a:t>
            </a:r>
          </a:p>
          <a:p>
            <a:r>
              <a:rPr lang="en-US" dirty="0"/>
              <a:t>std height in cm: </a:t>
            </a:r>
            <a:r>
              <a:rPr lang="en-US" b="1" dirty="0"/>
              <a:t>0.26</a:t>
            </a:r>
            <a:r>
              <a:rPr lang="en-US" dirty="0"/>
              <a:t>0777597488562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8054F1-266D-4E97-93C9-D9889098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59" y="1825625"/>
            <a:ext cx="5852172" cy="45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29EE2-E0C7-4B6F-AD9A-EC3A2E16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Bestimmen des Messrauschens am Prüfstand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97560-6A67-4C20-BEFC-F2CABD32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5047" cy="4351338"/>
          </a:xfrm>
        </p:spPr>
        <p:txBody>
          <a:bodyPr/>
          <a:lstStyle/>
          <a:p>
            <a:r>
              <a:rPr lang="en-US" dirty="0"/>
              <a:t>water level: 20cm</a:t>
            </a:r>
          </a:p>
          <a:p>
            <a:r>
              <a:rPr lang="en-US" dirty="0"/>
              <a:t>std pressure signal in V: 0.000176475818697809</a:t>
            </a:r>
          </a:p>
          <a:p>
            <a:r>
              <a:rPr lang="en-US" dirty="0"/>
              <a:t>average pressure signal in V: 0.016094546439955157</a:t>
            </a:r>
          </a:p>
          <a:p>
            <a:r>
              <a:rPr lang="en-US" dirty="0"/>
              <a:t>std height in cm: </a:t>
            </a:r>
            <a:r>
              <a:rPr lang="en-US" b="1" dirty="0"/>
              <a:t>0.21</a:t>
            </a:r>
            <a:r>
              <a:rPr lang="en-US" dirty="0"/>
              <a:t>92989027136582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91C2E53-03A6-4EF5-9804-32CEFDC9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41" y="1742721"/>
            <a:ext cx="5852172" cy="45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2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A5F4-0B51-48E7-A94A-2FB7EB45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PID-Anpassung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748325C-0E6E-4234-BD12-789C4DC1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0537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Erweiterung auf PID</a:t>
            </a:r>
          </a:p>
          <a:p>
            <a:r>
              <a:rPr lang="de-DE" dirty="0"/>
              <a:t>Zustandsraumdarstellung des Prüfstands über Linearisierung um AP bestimmt:</a:t>
            </a:r>
          </a:p>
          <a:p>
            <a:r>
              <a:rPr lang="de-DE" dirty="0"/>
              <a:t>A = -0.0223</a:t>
            </a:r>
          </a:p>
          <a:p>
            <a:r>
              <a:rPr lang="de-DE" dirty="0"/>
              <a:t>B = 0.01</a:t>
            </a:r>
          </a:p>
          <a:p>
            <a:r>
              <a:rPr lang="de-DE" dirty="0"/>
              <a:t>C = 1</a:t>
            </a:r>
          </a:p>
          <a:p>
            <a:r>
              <a:rPr lang="de-DE" dirty="0"/>
              <a:t>D = 0</a:t>
            </a:r>
          </a:p>
          <a:p>
            <a:r>
              <a:rPr lang="de-DE" dirty="0"/>
              <a:t>PID-Tuner in </a:t>
            </a:r>
            <a:r>
              <a:rPr lang="de-DE" dirty="0" err="1"/>
              <a:t>Matlab</a:t>
            </a:r>
            <a:r>
              <a:rPr lang="de-DE" dirty="0"/>
              <a:t> zum Ermitteln der </a:t>
            </a:r>
            <a:r>
              <a:rPr lang="de-DE" dirty="0" err="1"/>
              <a:t>Reglerparameter</a:t>
            </a:r>
            <a:endParaRPr lang="de-DE" dirty="0"/>
          </a:p>
          <a:p>
            <a:endParaRPr lang="de-DE" dirty="0"/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16926B6-8068-49E0-BD13-630D09AA3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55" y="513549"/>
            <a:ext cx="6033660" cy="58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414BA-D933-4D29-9C00-95C59CD8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0BD0-F7ED-4AFB-8919-97494466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10s Implementierung ist sehr langsam</a:t>
            </a:r>
          </a:p>
          <a:p>
            <a:r>
              <a:rPr lang="de-DE" dirty="0">
                <a:solidFill>
                  <a:srgbClr val="FF0000"/>
                </a:solidFill>
              </a:rPr>
              <a:t>Totzeit am Prüfstand </a:t>
            </a:r>
            <a:r>
              <a:rPr lang="de-DE" b="1" dirty="0">
                <a:solidFill>
                  <a:srgbClr val="FF0000"/>
                </a:solidFill>
              </a:rPr>
              <a:t>im Betrieb </a:t>
            </a:r>
            <a:r>
              <a:rPr lang="de-DE" dirty="0">
                <a:solidFill>
                  <a:srgbClr val="FF0000"/>
                </a:solidFill>
              </a:rPr>
              <a:t>vielleicht doch geringer als 10s, da Druck dann nicht erst aufgebaut werden muss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5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28ECB-D968-4C1E-B7AB-3C71E01F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Modelbasierte Erkennung parameterunabhängig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AEBA5-817C-44A2-80C4-2DB854A6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Threshold für Fehler wird aus störfreiem Verlauf bestimmt:</a:t>
            </a:r>
          </a:p>
          <a:p>
            <a:pPr lvl="1"/>
            <a:r>
              <a:rPr lang="de-DE" dirty="0"/>
              <a:t>Betragsmäßig maximaler Wert + </a:t>
            </a:r>
            <a:r>
              <a:rPr lang="de-DE"/>
              <a:t>STD = Schwellwert</a:t>
            </a:r>
            <a:endParaRPr lang="de-DE" dirty="0"/>
          </a:p>
          <a:p>
            <a:pPr lvl="1"/>
            <a:r>
              <a:rPr lang="de-DE" dirty="0"/>
              <a:t>Unabhängig von Messrauschen</a:t>
            </a:r>
          </a:p>
          <a:p>
            <a:pPr lvl="1"/>
            <a:r>
              <a:rPr lang="de-DE" dirty="0"/>
              <a:t>Funktioniert gut für Rauschwerte über 0.05, darunter Fehlalarme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99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4470-5ECE-46F7-9A12-674DA621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Animationen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E136E-BDF7-4F5C-AC62-88556BE4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76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3EEF0-A0E2-4020-8983-F3AE61E9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9754E-A5B4-40E5-A8E8-4E84385E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Benutzt FST Latex-Vorlage die neue Vorlage der TU?</a:t>
            </a:r>
          </a:p>
        </p:txBody>
      </p:sp>
    </p:spTree>
    <p:extLst>
      <p:ext uri="{BB962C8B-B14F-4D97-AF65-F5344CB8AC3E}">
        <p14:creationId xmlns:p14="http://schemas.microsoft.com/office/powerpoint/2010/main" val="26229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Rücksprache MA</vt:lpstr>
      <vt:lpstr>Fortschritte letzte Woche</vt:lpstr>
      <vt:lpstr>Bestimmen des Messrauschens am Prüfstand </vt:lpstr>
      <vt:lpstr>Bestimmen des Messrauschens am Prüfstand </vt:lpstr>
      <vt:lpstr>PID-Anpassung</vt:lpstr>
      <vt:lpstr>Totzeit</vt:lpstr>
      <vt:lpstr>Modelbasierte Erkennung parameterunabhängig</vt:lpstr>
      <vt:lpstr>Animationen</vt:lpstr>
      <vt:lpstr>Fragen</vt:lpstr>
      <vt:lpstr>Diese Woche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5</cp:revision>
  <dcterms:created xsi:type="dcterms:W3CDTF">2020-04-22T13:27:38Z</dcterms:created>
  <dcterms:modified xsi:type="dcterms:W3CDTF">2020-06-16T11:31:55Z</dcterms:modified>
</cp:coreProperties>
</file>