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9" r:id="rId4"/>
    <p:sldId id="290" r:id="rId5"/>
    <p:sldId id="292" r:id="rId6"/>
    <p:sldId id="294" r:id="rId7"/>
    <p:sldId id="288" r:id="rId8"/>
    <p:sldId id="287" r:id="rId9"/>
    <p:sldId id="291" r:id="rId10"/>
    <p:sldId id="289" r:id="rId11"/>
    <p:sldId id="279" r:id="rId12"/>
    <p:sldId id="293" r:id="rId13"/>
    <p:sldId id="29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DDFC9-48EC-4530-9D2C-1F7AD2E9FBAD}" v="152" dt="2020-06-23T11:50:47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EDB38A9E-F2C6-4E1F-B8FA-10BF5A322543}"/>
    <pc:docChg chg="custSel addSld delSld modSld sldOrd">
      <pc:chgData name="Tim Breuer" userId="5bacbc9345a9b55b" providerId="LiveId" clId="{EDB38A9E-F2C6-4E1F-B8FA-10BF5A322543}" dt="2020-05-19T08:13:13.625" v="427" actId="20577"/>
      <pc:docMkLst>
        <pc:docMk/>
      </pc:docMkLst>
      <pc:sldChg chg="modSp mod">
        <pc:chgData name="Tim Breuer" userId="5bacbc9345a9b55b" providerId="LiveId" clId="{EDB38A9E-F2C6-4E1F-B8FA-10BF5A322543}" dt="2020-05-19T08:12:59.897" v="417" actId="20577"/>
        <pc:sldMkLst>
          <pc:docMk/>
          <pc:sldMk cId="3400087262" sldId="256"/>
        </pc:sldMkLst>
        <pc:spChg chg="mod">
          <ac:chgData name="Tim Breuer" userId="5bacbc9345a9b55b" providerId="LiveId" clId="{EDB38A9E-F2C6-4E1F-B8FA-10BF5A322543}" dt="2020-05-19T08:12:59.897" v="41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3093601015" sldId="257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931651407" sldId="259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037995146" sldId="260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616433113" sldId="261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2685783580" sldId="262"/>
        </pc:sldMkLst>
      </pc:sldChg>
      <pc:sldChg chg="modSp mod">
        <pc:chgData name="Tim Breuer" userId="5bacbc9345a9b55b" providerId="LiveId" clId="{EDB38A9E-F2C6-4E1F-B8FA-10BF5A322543}" dt="2020-05-19T07:58:46.278" v="407" actId="27636"/>
        <pc:sldMkLst>
          <pc:docMk/>
          <pc:sldMk cId="2386801900" sldId="264"/>
        </pc:sldMkLst>
        <pc:spChg chg="mod">
          <ac:chgData name="Tim Breuer" userId="5bacbc9345a9b55b" providerId="LiveId" clId="{EDB38A9E-F2C6-4E1F-B8FA-10BF5A322543}" dt="2020-05-19T07:56:51.296" v="244" actId="20577"/>
          <ac:spMkLst>
            <pc:docMk/>
            <pc:sldMk cId="2386801900" sldId="264"/>
            <ac:spMk id="2" creationId="{4C4D74DE-637E-47B2-A9F9-FB2C83D20B85}"/>
          </ac:spMkLst>
        </pc:spChg>
        <pc:spChg chg="mod">
          <ac:chgData name="Tim Breuer" userId="5bacbc9345a9b55b" providerId="LiveId" clId="{EDB38A9E-F2C6-4E1F-B8FA-10BF5A322543}" dt="2020-05-19T07:58:46.278" v="407" actId="27636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DB38A9E-F2C6-4E1F-B8FA-10BF5A322543}" dt="2020-05-19T08:13:13.625" v="427" actId="20577"/>
        <pc:sldMkLst>
          <pc:docMk/>
          <pc:sldMk cId="335212812" sldId="265"/>
        </pc:sldMkLst>
        <pc:spChg chg="mod">
          <ac:chgData name="Tim Breuer" userId="5bacbc9345a9b55b" providerId="LiveId" clId="{EDB38A9E-F2C6-4E1F-B8FA-10BF5A322543}" dt="2020-05-19T08:13:04.841" v="418" actId="20577"/>
          <ac:spMkLst>
            <pc:docMk/>
            <pc:sldMk cId="335212812" sldId="265"/>
            <ac:spMk id="2" creationId="{1A062B07-9F87-4B3A-B346-5BBF38CBC7A3}"/>
          </ac:spMkLst>
        </pc:spChg>
        <pc:spChg chg="mod">
          <ac:chgData name="Tim Breuer" userId="5bacbc9345a9b55b" providerId="LiveId" clId="{EDB38A9E-F2C6-4E1F-B8FA-10BF5A322543}" dt="2020-05-19T08:13:13.625" v="427" actId="20577"/>
          <ac:spMkLst>
            <pc:docMk/>
            <pc:sldMk cId="335212812" sldId="265"/>
            <ac:spMk id="3" creationId="{70E9AB22-D80A-4A90-95CC-D0186655FC75}"/>
          </ac:spMkLst>
        </pc:spChg>
      </pc:sldChg>
      <pc:sldChg chg="new del">
        <pc:chgData name="Tim Breuer" userId="5bacbc9345a9b55b" providerId="LiveId" clId="{EDB38A9E-F2C6-4E1F-B8FA-10BF5A322543}" dt="2020-05-19T08:12:39.211" v="409" actId="47"/>
        <pc:sldMkLst>
          <pc:docMk/>
          <pc:sldMk cId="2103499671" sldId="266"/>
        </pc:sldMkLst>
      </pc:sldChg>
      <pc:sldChg chg="addSp modSp new mod ord">
        <pc:chgData name="Tim Breuer" userId="5bacbc9345a9b55b" providerId="LiveId" clId="{EDB38A9E-F2C6-4E1F-B8FA-10BF5A322543}" dt="2020-05-19T08:12:54.835" v="415"/>
        <pc:sldMkLst>
          <pc:docMk/>
          <pc:sldMk cId="2827651585" sldId="266"/>
        </pc:sldMkLst>
        <pc:picChg chg="add mod">
          <ac:chgData name="Tim Breuer" userId="5bacbc9345a9b55b" providerId="LiveId" clId="{EDB38A9E-F2C6-4E1F-B8FA-10BF5A322543}" dt="2020-05-19T08:12:51.273" v="413" actId="962"/>
          <ac:picMkLst>
            <pc:docMk/>
            <pc:sldMk cId="2827651585" sldId="266"/>
            <ac:picMk id="3" creationId="{ABDE4C39-0D29-4EE7-9682-0A28477FCBAB}"/>
          </ac:picMkLst>
        </pc:picChg>
      </pc:sldChg>
    </pc:docChg>
  </pc:docChgLst>
  <pc:docChgLst>
    <pc:chgData name="Tim Breuer" userId="5bacbc9345a9b55b" providerId="LiveId" clId="{780CFE77-1F8E-41F0-B2B4-F2A59EC1ABA7}"/>
    <pc:docChg chg="addSld delSld modSld">
      <pc:chgData name="Tim Breuer" userId="5bacbc9345a9b55b" providerId="LiveId" clId="{780CFE77-1F8E-41F0-B2B4-F2A59EC1ABA7}" dt="2020-05-29T11:30:45.343" v="139" actId="47"/>
      <pc:docMkLst>
        <pc:docMk/>
      </pc:docMkLst>
      <pc:sldChg chg="modSp mod">
        <pc:chgData name="Tim Breuer" userId="5bacbc9345a9b55b" providerId="LiveId" clId="{780CFE77-1F8E-41F0-B2B4-F2A59EC1ABA7}" dt="2020-05-29T11:29:41.686" v="11" actId="20577"/>
        <pc:sldMkLst>
          <pc:docMk/>
          <pc:sldMk cId="3400087262" sldId="256"/>
        </pc:sldMkLst>
        <pc:spChg chg="mod">
          <ac:chgData name="Tim Breuer" userId="5bacbc9345a9b55b" providerId="LiveId" clId="{780CFE77-1F8E-41F0-B2B4-F2A59EC1ABA7}" dt="2020-05-29T11:29:41.686" v="1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94665467" sldId="267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09328741" sldId="268"/>
        </pc:sldMkLst>
      </pc:sldChg>
      <pc:sldChg chg="modSp mod">
        <pc:chgData name="Tim Breuer" userId="5bacbc9345a9b55b" providerId="LiveId" clId="{780CFE77-1F8E-41F0-B2B4-F2A59EC1ABA7}" dt="2020-05-29T11:30:06.584" v="86" actId="20577"/>
        <pc:sldMkLst>
          <pc:docMk/>
          <pc:sldMk cId="723832141" sldId="269"/>
        </pc:sldMkLst>
        <pc:spChg chg="mod">
          <ac:chgData name="Tim Breuer" userId="5bacbc9345a9b55b" providerId="LiveId" clId="{780CFE77-1F8E-41F0-B2B4-F2A59EC1ABA7}" dt="2020-05-29T11:30:06.584" v="86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694288104" sldId="270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80928935" sldId="271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10659495" sldId="272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053528051" sldId="273"/>
        </pc:sldMkLst>
      </pc:sldChg>
      <pc:sldChg chg="modSp new mod">
        <pc:chgData name="Tim Breuer" userId="5bacbc9345a9b55b" providerId="LiveId" clId="{780CFE77-1F8E-41F0-B2B4-F2A59EC1ABA7}" dt="2020-05-29T11:30:26.837" v="138" actId="20577"/>
        <pc:sldMkLst>
          <pc:docMk/>
          <pc:sldMk cId="2030530903" sldId="274"/>
        </pc:sldMkLst>
        <pc:spChg chg="mod">
          <ac:chgData name="Tim Breuer" userId="5bacbc9345a9b55b" providerId="LiveId" clId="{780CFE77-1F8E-41F0-B2B4-F2A59EC1ABA7}" dt="2020-05-29T11:30:26.837" v="138" actId="20577"/>
          <ac:spMkLst>
            <pc:docMk/>
            <pc:sldMk cId="2030530903" sldId="274"/>
            <ac:spMk id="3" creationId="{9FD50D03-2B17-4703-AF35-128BA9D4EA80}"/>
          </ac:spMkLst>
        </pc:spChg>
      </pc:sldChg>
    </pc:docChg>
  </pc:docChgLst>
  <pc:docChgLst>
    <pc:chgData name="Tim Breuer" userId="5bacbc9345a9b55b" providerId="LiveId" clId="{92014200-40FF-46BC-841A-FA8F9CA614BB}"/>
    <pc:docChg chg="custSel addSld delSld modSld sldOrd">
      <pc:chgData name="Tim Breuer" userId="5bacbc9345a9b55b" providerId="LiveId" clId="{92014200-40FF-46BC-841A-FA8F9CA614BB}" dt="2020-06-16T11:31:49.450" v="1229" actId="20577"/>
      <pc:docMkLst>
        <pc:docMk/>
      </pc:docMkLst>
      <pc:sldChg chg="modSp mod">
        <pc:chgData name="Tim Breuer" userId="5bacbc9345a9b55b" providerId="LiveId" clId="{92014200-40FF-46BC-841A-FA8F9CA614BB}" dt="2020-06-10T08:14:03.236" v="1" actId="20577"/>
        <pc:sldMkLst>
          <pc:docMk/>
          <pc:sldMk cId="3400087262" sldId="256"/>
        </pc:sldMkLst>
        <pc:spChg chg="mod">
          <ac:chgData name="Tim Breuer" userId="5bacbc9345a9b55b" providerId="LiveId" clId="{92014200-40FF-46BC-841A-FA8F9CA614BB}" dt="2020-06-10T08:14:03.236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92014200-40FF-46BC-841A-FA8F9CA614BB}" dt="2020-06-16T11:31:01.012" v="1225" actId="20577"/>
        <pc:sldMkLst>
          <pc:docMk/>
          <pc:sldMk cId="723832141" sldId="269"/>
        </pc:sldMkLst>
        <pc:spChg chg="mod">
          <ac:chgData name="Tim Breuer" userId="5bacbc9345a9b55b" providerId="LiveId" clId="{92014200-40FF-46BC-841A-FA8F9CA614BB}" dt="2020-06-16T07:50:57.870" v="282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92014200-40FF-46BC-841A-FA8F9CA614BB}" dt="2020-06-16T11:31:01.012" v="1225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 ord">
        <pc:chgData name="Tim Breuer" userId="5bacbc9345a9b55b" providerId="LiveId" clId="{92014200-40FF-46BC-841A-FA8F9CA614BB}" dt="2020-06-16T08:02:03.090" v="996" actId="20577"/>
        <pc:sldMkLst>
          <pc:docMk/>
          <pc:sldMk cId="3796042921" sldId="279"/>
        </pc:sldMkLst>
        <pc:spChg chg="mod">
          <ac:chgData name="Tim Breuer" userId="5bacbc9345a9b55b" providerId="LiveId" clId="{92014200-40FF-46BC-841A-FA8F9CA614BB}" dt="2020-06-12T09:29:32.504" v="118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92014200-40FF-46BC-841A-FA8F9CA614BB}" dt="2020-06-16T08:02:03.090" v="996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 ord">
        <pc:chgData name="Tim Breuer" userId="5bacbc9345a9b55b" providerId="LiveId" clId="{92014200-40FF-46BC-841A-FA8F9CA614BB}" dt="2020-06-16T07:53:34.753" v="472" actId="20577"/>
        <pc:sldMkLst>
          <pc:docMk/>
          <pc:sldMk cId="1577763084" sldId="280"/>
        </pc:sldMkLst>
        <pc:spChg chg="mod">
          <ac:chgData name="Tim Breuer" userId="5bacbc9345a9b55b" providerId="LiveId" clId="{92014200-40FF-46BC-841A-FA8F9CA614BB}" dt="2020-06-16T07:53:34.753" v="472" actId="20577"/>
          <ac:spMkLst>
            <pc:docMk/>
            <pc:sldMk cId="1577763084" sldId="280"/>
            <ac:spMk id="2" creationId="{8567BCCF-A028-4F35-AEE2-0BE64994706C}"/>
          </ac:spMkLst>
        </pc:spChg>
        <pc:spChg chg="mod">
          <ac:chgData name="Tim Breuer" userId="5bacbc9345a9b55b" providerId="LiveId" clId="{92014200-40FF-46BC-841A-FA8F9CA614BB}" dt="2020-06-10T08:17:01.338" v="98" actId="20577"/>
          <ac:spMkLst>
            <pc:docMk/>
            <pc:sldMk cId="1577763084" sldId="280"/>
            <ac:spMk id="3" creationId="{18B57909-DF2D-4386-9C5D-82505C6491F4}"/>
          </ac:spMkLst>
        </pc:spChg>
        <pc:picChg chg="add mod">
          <ac:chgData name="Tim Breuer" userId="5bacbc9345a9b55b" providerId="LiveId" clId="{92014200-40FF-46BC-841A-FA8F9CA614BB}" dt="2020-06-10T08:16:43.070" v="95" actId="1076"/>
          <ac:picMkLst>
            <pc:docMk/>
            <pc:sldMk cId="1577763084" sldId="280"/>
            <ac:picMk id="5" creationId="{FB8054F1-266D-4E97-93C9-D98890986C80}"/>
          </ac:picMkLst>
        </pc:picChg>
      </pc:sldChg>
      <pc:sldChg chg="addSp modSp new mod ord">
        <pc:chgData name="Tim Breuer" userId="5bacbc9345a9b55b" providerId="LiveId" clId="{92014200-40FF-46BC-841A-FA8F9CA614BB}" dt="2020-06-16T07:53:54.972" v="473"/>
        <pc:sldMkLst>
          <pc:docMk/>
          <pc:sldMk cId="3598521842" sldId="281"/>
        </pc:sldMkLst>
        <pc:spChg chg="mod">
          <ac:chgData name="Tim Breuer" userId="5bacbc9345a9b55b" providerId="LiveId" clId="{92014200-40FF-46BC-841A-FA8F9CA614BB}" dt="2020-06-16T07:53:54.972" v="473"/>
          <ac:spMkLst>
            <pc:docMk/>
            <pc:sldMk cId="3598521842" sldId="281"/>
            <ac:spMk id="2" creationId="{4D929EE2-E0C7-4B6F-AD9A-EC3A2E169507}"/>
          </ac:spMkLst>
        </pc:spChg>
        <pc:spChg chg="mod">
          <ac:chgData name="Tim Breuer" userId="5bacbc9345a9b55b" providerId="LiveId" clId="{92014200-40FF-46BC-841A-FA8F9CA614BB}" dt="2020-06-10T08:17:19.312" v="102" actId="113"/>
          <ac:spMkLst>
            <pc:docMk/>
            <pc:sldMk cId="3598521842" sldId="281"/>
            <ac:spMk id="3" creationId="{48497560-6A67-4C20-BEFC-F2CABD322198}"/>
          </ac:spMkLst>
        </pc:spChg>
        <pc:picChg chg="add mod">
          <ac:chgData name="Tim Breuer" userId="5bacbc9345a9b55b" providerId="LiveId" clId="{92014200-40FF-46BC-841A-FA8F9CA614BB}" dt="2020-06-10T08:17:07.150" v="99" actId="1076"/>
          <ac:picMkLst>
            <pc:docMk/>
            <pc:sldMk cId="3598521842" sldId="281"/>
            <ac:picMk id="5" creationId="{F91C2E53-03A6-4EF5-9804-32CEFDC95E8C}"/>
          </ac:picMkLst>
        </pc:picChg>
      </pc:sldChg>
      <pc:sldChg chg="modSp new mod">
        <pc:chgData name="Tim Breuer" userId="5bacbc9345a9b55b" providerId="LiveId" clId="{92014200-40FF-46BC-841A-FA8F9CA614BB}" dt="2020-06-16T11:31:37.860" v="1227" actId="20577"/>
        <pc:sldMkLst>
          <pc:docMk/>
          <pc:sldMk cId="999258615" sldId="282"/>
        </pc:sldMkLst>
        <pc:spChg chg="mod">
          <ac:chgData name="Tim Breuer" userId="5bacbc9345a9b55b" providerId="LiveId" clId="{92014200-40FF-46BC-841A-FA8F9CA614BB}" dt="2020-06-16T07:58:03.265" v="702" actId="20577"/>
          <ac:spMkLst>
            <pc:docMk/>
            <pc:sldMk cId="999258615" sldId="282"/>
            <ac:spMk id="2" creationId="{D68414BA-D933-4D29-9C00-95C59CD8A6AF}"/>
          </ac:spMkLst>
        </pc:spChg>
        <pc:spChg chg="mod">
          <ac:chgData name="Tim Breuer" userId="5bacbc9345a9b55b" providerId="LiveId" clId="{92014200-40FF-46BC-841A-FA8F9CA614BB}" dt="2020-06-16T11:31:37.860" v="1227" actId="20577"/>
          <ac:spMkLst>
            <pc:docMk/>
            <pc:sldMk cId="999258615" sldId="282"/>
            <ac:spMk id="3" creationId="{0A110BD0-F7ED-4AFB-8919-97494466DE93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111772041" sldId="282"/>
        </pc:sldMkLst>
      </pc:sldChg>
      <pc:sldChg chg="addSp delSp modSp new mod ord">
        <pc:chgData name="Tim Breuer" userId="5bacbc9345a9b55b" providerId="LiveId" clId="{92014200-40FF-46BC-841A-FA8F9CA614BB}" dt="2020-06-16T07:57:45.405" v="693" actId="20577"/>
        <pc:sldMkLst>
          <pc:docMk/>
          <pc:sldMk cId="374950963" sldId="283"/>
        </pc:sldMkLst>
        <pc:spChg chg="mod">
          <ac:chgData name="Tim Breuer" userId="5bacbc9345a9b55b" providerId="LiveId" clId="{92014200-40FF-46BC-841A-FA8F9CA614BB}" dt="2020-06-16T07:55:22.334" v="496" actId="6549"/>
          <ac:spMkLst>
            <pc:docMk/>
            <pc:sldMk cId="374950963" sldId="283"/>
            <ac:spMk id="2" creationId="{6718A5F4-0B51-48E7-A94A-2FB7EB45E0F6}"/>
          </ac:spMkLst>
        </pc:spChg>
        <pc:spChg chg="del">
          <ac:chgData name="Tim Breuer" userId="5bacbc9345a9b55b" providerId="LiveId" clId="{92014200-40FF-46BC-841A-FA8F9CA614BB}" dt="2020-06-12T09:38:50.311" v="131"/>
          <ac:spMkLst>
            <pc:docMk/>
            <pc:sldMk cId="374950963" sldId="283"/>
            <ac:spMk id="3" creationId="{7CC9A8BB-3732-4F3A-960D-D674EC768E28}"/>
          </ac:spMkLst>
        </pc:spChg>
        <pc:spChg chg="add del mod">
          <ac:chgData name="Tim Breuer" userId="5bacbc9345a9b55b" providerId="LiveId" clId="{92014200-40FF-46BC-841A-FA8F9CA614BB}" dt="2020-06-16T07:54:43.231" v="477"/>
          <ac:spMkLst>
            <pc:docMk/>
            <pc:sldMk cId="374950963" sldId="283"/>
            <ac:spMk id="4" creationId="{E5B0BD3D-BE5E-48DF-BF1F-FD7D6135E05D}"/>
          </ac:spMkLst>
        </pc:spChg>
        <pc:spChg chg="add del mod">
          <ac:chgData name="Tim Breuer" userId="5bacbc9345a9b55b" providerId="LiveId" clId="{92014200-40FF-46BC-841A-FA8F9CA614BB}" dt="2020-06-16T07:56:40.428" v="578" actId="478"/>
          <ac:spMkLst>
            <pc:docMk/>
            <pc:sldMk cId="374950963" sldId="283"/>
            <ac:spMk id="8" creationId="{2D07D93D-04B1-41C5-9373-FDFD8DD36534}"/>
          </ac:spMkLst>
        </pc:spChg>
        <pc:spChg chg="add mod">
          <ac:chgData name="Tim Breuer" userId="5bacbc9345a9b55b" providerId="LiveId" clId="{92014200-40FF-46BC-841A-FA8F9CA614BB}" dt="2020-06-16T07:57:45.405" v="693" actId="20577"/>
          <ac:spMkLst>
            <pc:docMk/>
            <pc:sldMk cId="374950963" sldId="283"/>
            <ac:spMk id="10" creationId="{5748325C-0E6E-4234-BD12-789C4DC15464}"/>
          </ac:spMkLst>
        </pc:spChg>
        <pc:picChg chg="add del mod">
          <ac:chgData name="Tim Breuer" userId="5bacbc9345a9b55b" providerId="LiveId" clId="{92014200-40FF-46BC-841A-FA8F9CA614BB}" dt="2020-06-16T07:54:29.573" v="476" actId="478"/>
          <ac:picMkLst>
            <pc:docMk/>
            <pc:sldMk cId="374950963" sldId="283"/>
            <ac:picMk id="5" creationId="{C36FB73D-1B7A-4F8A-B439-DDB72EC85D80}"/>
          </ac:picMkLst>
        </pc:picChg>
        <pc:picChg chg="add del mod">
          <ac:chgData name="Tim Breuer" userId="5bacbc9345a9b55b" providerId="LiveId" clId="{92014200-40FF-46BC-841A-FA8F9CA614BB}" dt="2020-06-16T07:55:31.975" v="498" actId="478"/>
          <ac:picMkLst>
            <pc:docMk/>
            <pc:sldMk cId="374950963" sldId="283"/>
            <ac:picMk id="7" creationId="{99AA31EB-2506-4050-B873-06080682D0A6}"/>
          </ac:picMkLst>
        </pc:picChg>
        <pc:picChg chg="add mod">
          <ac:chgData name="Tim Breuer" userId="5bacbc9345a9b55b" providerId="LiveId" clId="{92014200-40FF-46BC-841A-FA8F9CA614BB}" dt="2020-06-16T07:57:29.968" v="691" actId="1036"/>
          <ac:picMkLst>
            <pc:docMk/>
            <pc:sldMk cId="374950963" sldId="283"/>
            <ac:picMk id="12" creationId="{216926B6-8068-49E0-BD13-630D09AA3C1A}"/>
          </ac:picMkLst>
        </pc:pic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662245935" sldId="283"/>
        </pc:sldMkLst>
      </pc:sldChg>
      <pc:sldChg chg="modSp new mod">
        <pc:chgData name="Tim Breuer" userId="5bacbc9345a9b55b" providerId="LiveId" clId="{92014200-40FF-46BC-841A-FA8F9CA614BB}" dt="2020-06-16T11:31:49.450" v="1229" actId="20577"/>
        <pc:sldMkLst>
          <pc:docMk/>
          <pc:sldMk cId="2427992450" sldId="284"/>
        </pc:sldMkLst>
        <pc:spChg chg="mod">
          <ac:chgData name="Tim Breuer" userId="5bacbc9345a9b55b" providerId="LiveId" clId="{92014200-40FF-46BC-841A-FA8F9CA614BB}" dt="2020-06-16T07:59:26.181" v="806" actId="20577"/>
          <ac:spMkLst>
            <pc:docMk/>
            <pc:sldMk cId="2427992450" sldId="284"/>
            <ac:spMk id="2" creationId="{A6828ECB-D968-4C1E-B7AB-3C71E01F9D2A}"/>
          </ac:spMkLst>
        </pc:spChg>
        <pc:spChg chg="mod">
          <ac:chgData name="Tim Breuer" userId="5bacbc9345a9b55b" providerId="LiveId" clId="{92014200-40FF-46BC-841A-FA8F9CA614BB}" dt="2020-06-16T11:31:49.450" v="1229" actId="20577"/>
          <ac:spMkLst>
            <pc:docMk/>
            <pc:sldMk cId="2427992450" sldId="284"/>
            <ac:spMk id="3" creationId="{D5FAEBA5-817C-44A2-80C4-2DB854A6EFC4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754182250" sldId="284"/>
        </pc:sldMkLst>
      </pc:sldChg>
      <pc:sldChg chg="modSp new del mod">
        <pc:chgData name="Tim Breuer" userId="5bacbc9345a9b55b" providerId="LiveId" clId="{92014200-40FF-46BC-841A-FA8F9CA614BB}" dt="2020-06-16T07:53:04.179" v="458" actId="47"/>
        <pc:sldMkLst>
          <pc:docMk/>
          <pc:sldMk cId="4204403641" sldId="284"/>
        </pc:sldMkLst>
        <pc:spChg chg="mod">
          <ac:chgData name="Tim Breuer" userId="5bacbc9345a9b55b" providerId="LiveId" clId="{92014200-40FF-46BC-841A-FA8F9CA614BB}" dt="2020-06-16T07:50:48.676" v="276" actId="20577"/>
          <ac:spMkLst>
            <pc:docMk/>
            <pc:sldMk cId="4204403641" sldId="284"/>
            <ac:spMk id="2" creationId="{0446F99E-5CF9-4A9B-9272-6ED292655B9F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506388143" sldId="285"/>
        </pc:sldMkLst>
      </pc:sldChg>
      <pc:sldChg chg="modSp new mod">
        <pc:chgData name="Tim Breuer" userId="5bacbc9345a9b55b" providerId="LiveId" clId="{92014200-40FF-46BC-841A-FA8F9CA614BB}" dt="2020-06-16T09:36:32.657" v="1059" actId="20577"/>
        <pc:sldMkLst>
          <pc:docMk/>
          <pc:sldMk cId="2622997550" sldId="285"/>
        </pc:sldMkLst>
        <pc:spChg chg="mod">
          <ac:chgData name="Tim Breuer" userId="5bacbc9345a9b55b" providerId="LiveId" clId="{92014200-40FF-46BC-841A-FA8F9CA614BB}" dt="2020-06-16T09:36:10.261" v="1005" actId="20577"/>
          <ac:spMkLst>
            <pc:docMk/>
            <pc:sldMk cId="2622997550" sldId="285"/>
            <ac:spMk id="2" creationId="{9803EEF0-A0E2-4020-8983-F3AE61E938BA}"/>
          </ac:spMkLst>
        </pc:spChg>
        <pc:spChg chg="mod">
          <ac:chgData name="Tim Breuer" userId="5bacbc9345a9b55b" providerId="LiveId" clId="{92014200-40FF-46BC-841A-FA8F9CA614BB}" dt="2020-06-16T09:36:32.657" v="1059" actId="20577"/>
          <ac:spMkLst>
            <pc:docMk/>
            <pc:sldMk cId="2622997550" sldId="285"/>
            <ac:spMk id="3" creationId="{6E49754E-A5B4-40E5-A8E8-4E84385E7E92}"/>
          </ac:spMkLst>
        </pc:spChg>
      </pc:sldChg>
      <pc:sldChg chg="modSp new mod">
        <pc:chgData name="Tim Breuer" userId="5bacbc9345a9b55b" providerId="LiveId" clId="{92014200-40FF-46BC-841A-FA8F9CA614BB}" dt="2020-06-16T11:24:51.982" v="1154" actId="20577"/>
        <pc:sldMkLst>
          <pc:docMk/>
          <pc:sldMk cId="1082762412" sldId="286"/>
        </pc:sldMkLst>
        <pc:spChg chg="mod">
          <ac:chgData name="Tim Breuer" userId="5bacbc9345a9b55b" providerId="LiveId" clId="{92014200-40FF-46BC-841A-FA8F9CA614BB}" dt="2020-06-16T11:24:51.982" v="1154" actId="20577"/>
          <ac:spMkLst>
            <pc:docMk/>
            <pc:sldMk cId="1082762412" sldId="286"/>
            <ac:spMk id="2" creationId="{CECE4470-5ECE-46F7-9A12-674DA621C560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864693923" sldId="286"/>
        </pc:sldMkLst>
      </pc:sldChg>
    </pc:docChg>
  </pc:docChgLst>
  <pc:docChgLst>
    <pc:chgData name="Tim Breuer" userId="5bacbc9345a9b55b" providerId="LiveId" clId="{1CE74AEF-C45E-408A-8872-F4313701F752}"/>
    <pc:docChg chg="undo custSel addSld delSld modSld">
      <pc:chgData name="Tim Breuer" userId="5bacbc9345a9b55b" providerId="LiveId" clId="{1CE74AEF-C45E-408A-8872-F4313701F752}" dt="2020-05-26T11:59:59.262" v="433" actId="20577"/>
      <pc:docMkLst>
        <pc:docMk/>
      </pc:docMkLst>
      <pc:sldChg chg="modSp mod">
        <pc:chgData name="Tim Breuer" userId="5bacbc9345a9b55b" providerId="LiveId" clId="{1CE74AEF-C45E-408A-8872-F4313701F752}" dt="2020-05-26T10:56:43.151" v="100" actId="20577"/>
        <pc:sldMkLst>
          <pc:docMk/>
          <pc:sldMk cId="594665467" sldId="267"/>
        </pc:sldMkLst>
        <pc:spChg chg="mod">
          <ac:chgData name="Tim Breuer" userId="5bacbc9345a9b55b" providerId="LiveId" clId="{1CE74AEF-C45E-408A-8872-F4313701F752}" dt="2020-05-26T10:56:43.151" v="100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1CE74AEF-C45E-408A-8872-F4313701F752}" dt="2020-05-26T10:56:39.136" v="84" actId="27636"/>
          <ac:spMkLst>
            <pc:docMk/>
            <pc:sldMk cId="594665467" sldId="267"/>
            <ac:spMk id="3" creationId="{162E706F-6D20-436B-AD72-384862288F18}"/>
          </ac:spMkLst>
        </pc:spChg>
      </pc:sldChg>
      <pc:sldChg chg="modSp mod">
        <pc:chgData name="Tim Breuer" userId="5bacbc9345a9b55b" providerId="LiveId" clId="{1CE74AEF-C45E-408A-8872-F4313701F752}" dt="2020-05-26T11:59:59.262" v="433" actId="20577"/>
        <pc:sldMkLst>
          <pc:docMk/>
          <pc:sldMk cId="723832141" sldId="269"/>
        </pc:sldMkLst>
        <pc:spChg chg="mod">
          <ac:chgData name="Tim Breuer" userId="5bacbc9345a9b55b" providerId="LiveId" clId="{1CE74AEF-C45E-408A-8872-F4313701F752}" dt="2020-05-26T11:59:59.262" v="433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1CE74AEF-C45E-408A-8872-F4313701F752}" dt="2020-05-26T11:50:40.884" v="309" actId="20577"/>
        <pc:sldMkLst>
          <pc:docMk/>
          <pc:sldMk cId="80928935" sldId="271"/>
        </pc:sldMkLst>
        <pc:spChg chg="mod">
          <ac:chgData name="Tim Breuer" userId="5bacbc9345a9b55b" providerId="LiveId" clId="{1CE74AEF-C45E-408A-8872-F4313701F752}" dt="2020-05-26T11:50:40.884" v="309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1CE74AEF-C45E-408A-8872-F4313701F752}" dt="2020-05-26T11:50:19.590" v="303" actId="27636"/>
          <ac:spMkLst>
            <pc:docMk/>
            <pc:sldMk cId="80928935" sldId="271"/>
            <ac:spMk id="3" creationId="{D321DAFC-D298-47D3-AB92-BFF57AA748D8}"/>
          </ac:spMkLst>
        </pc:spChg>
      </pc:sldChg>
      <pc:sldChg chg="modSp new mod">
        <pc:chgData name="Tim Breuer" userId="5bacbc9345a9b55b" providerId="LiveId" clId="{1CE74AEF-C45E-408A-8872-F4313701F752}" dt="2020-05-26T11:52:34.391" v="428" actId="15"/>
        <pc:sldMkLst>
          <pc:docMk/>
          <pc:sldMk cId="410659495" sldId="272"/>
        </pc:sldMkLst>
        <pc:spChg chg="mod">
          <ac:chgData name="Tim Breuer" userId="5bacbc9345a9b55b" providerId="LiveId" clId="{1CE74AEF-C45E-408A-8872-F4313701F752}" dt="2020-05-26T11:50:46.042" v="310"/>
          <ac:spMkLst>
            <pc:docMk/>
            <pc:sldMk cId="410659495" sldId="272"/>
            <ac:spMk id="2" creationId="{AE296AAE-8524-4ED4-A665-F0B2CDA52146}"/>
          </ac:spMkLst>
        </pc:spChg>
        <pc:spChg chg="mod">
          <ac:chgData name="Tim Breuer" userId="5bacbc9345a9b55b" providerId="LiveId" clId="{1CE74AEF-C45E-408A-8872-F4313701F752}" dt="2020-05-26T11:52:34.391" v="428" actId="15"/>
          <ac:spMkLst>
            <pc:docMk/>
            <pc:sldMk cId="410659495" sldId="272"/>
            <ac:spMk id="3" creationId="{29885F3F-DF25-4CDE-BC4D-9F622C6ABE28}"/>
          </ac:spMkLst>
        </pc:spChg>
      </pc:sldChg>
      <pc:sldChg chg="modSp new del mod">
        <pc:chgData name="Tim Breuer" userId="5bacbc9345a9b55b" providerId="LiveId" clId="{1CE74AEF-C45E-408A-8872-F4313701F752}" dt="2020-05-26T11:50:07.361" v="290" actId="2696"/>
        <pc:sldMkLst>
          <pc:docMk/>
          <pc:sldMk cId="2316805799" sldId="272"/>
        </pc:sldMkLst>
        <pc:spChg chg="mod">
          <ac:chgData name="Tim Breuer" userId="5bacbc9345a9b55b" providerId="LiveId" clId="{1CE74AEF-C45E-408A-8872-F4313701F752}" dt="2020-05-26T11:49:56.695" v="270" actId="20577"/>
          <ac:spMkLst>
            <pc:docMk/>
            <pc:sldMk cId="2316805799" sldId="272"/>
            <ac:spMk id="2" creationId="{F09B3C86-3991-4215-98FA-3A91579069E9}"/>
          </ac:spMkLst>
        </pc:spChg>
        <pc:spChg chg="mod">
          <ac:chgData name="Tim Breuer" userId="5bacbc9345a9b55b" providerId="LiveId" clId="{1CE74AEF-C45E-408A-8872-F4313701F752}" dt="2020-05-26T11:50:03.194" v="289" actId="5793"/>
          <ac:spMkLst>
            <pc:docMk/>
            <pc:sldMk cId="2316805799" sldId="272"/>
            <ac:spMk id="3" creationId="{180DE4BE-01FA-4B91-AD9A-FC7978355598}"/>
          </ac:spMkLst>
        </pc:spChg>
      </pc:sldChg>
      <pc:sldChg chg="modSp new mod">
        <pc:chgData name="Tim Breuer" userId="5bacbc9345a9b55b" providerId="LiveId" clId="{1CE74AEF-C45E-408A-8872-F4313701F752}" dt="2020-05-26T11:51:32.891" v="404" actId="20577"/>
        <pc:sldMkLst>
          <pc:docMk/>
          <pc:sldMk cId="4053528051" sldId="273"/>
        </pc:sldMkLst>
        <pc:spChg chg="mod">
          <ac:chgData name="Tim Breuer" userId="5bacbc9345a9b55b" providerId="LiveId" clId="{1CE74AEF-C45E-408A-8872-F4313701F752}" dt="2020-05-26T11:51:12.036" v="354" actId="20577"/>
          <ac:spMkLst>
            <pc:docMk/>
            <pc:sldMk cId="4053528051" sldId="273"/>
            <ac:spMk id="2" creationId="{6EE5891B-AE7F-4B34-8432-BC4D6D08E1BC}"/>
          </ac:spMkLst>
        </pc:spChg>
        <pc:spChg chg="mod">
          <ac:chgData name="Tim Breuer" userId="5bacbc9345a9b55b" providerId="LiveId" clId="{1CE74AEF-C45E-408A-8872-F4313701F752}" dt="2020-05-26T11:51:32.891" v="404" actId="20577"/>
          <ac:spMkLst>
            <pc:docMk/>
            <pc:sldMk cId="4053528051" sldId="273"/>
            <ac:spMk id="3" creationId="{B2F08EDE-8DAE-4B46-AEB2-5A8C57F52321}"/>
          </ac:spMkLst>
        </pc:spChg>
      </pc:sldChg>
    </pc:docChg>
  </pc:docChgLst>
  <pc:docChgLst>
    <pc:chgData name="Tim Breuer" userId="5bacbc9345a9b55b" providerId="LiveId" clId="{537DDFC9-48EC-4530-9D2C-1F7AD2E9FBAD}"/>
    <pc:docChg chg="custSel addSld delSld modSld sldOrd">
      <pc:chgData name="Tim Breuer" userId="5bacbc9345a9b55b" providerId="LiveId" clId="{537DDFC9-48EC-4530-9D2C-1F7AD2E9FBAD}" dt="2020-06-23T12:35:18.914" v="1254" actId="20577"/>
      <pc:docMkLst>
        <pc:docMk/>
      </pc:docMkLst>
      <pc:sldChg chg="modSp mod">
        <pc:chgData name="Tim Breuer" userId="5bacbc9345a9b55b" providerId="LiveId" clId="{537DDFC9-48EC-4530-9D2C-1F7AD2E9FBAD}" dt="2020-06-23T11:51:31.340" v="1229" actId="20577"/>
        <pc:sldMkLst>
          <pc:docMk/>
          <pc:sldMk cId="3400087262" sldId="256"/>
        </pc:sldMkLst>
        <pc:spChg chg="mod">
          <ac:chgData name="Tim Breuer" userId="5bacbc9345a9b55b" providerId="LiveId" clId="{537DDFC9-48EC-4530-9D2C-1F7AD2E9FBAD}" dt="2020-06-23T11:51:31.340" v="1229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537DDFC9-48EC-4530-9D2C-1F7AD2E9FBAD}" dt="2020-06-23T08:15:18.608" v="560" actId="20577"/>
        <pc:sldMkLst>
          <pc:docMk/>
          <pc:sldMk cId="723832141" sldId="269"/>
        </pc:sldMkLst>
        <pc:spChg chg="mod">
          <ac:chgData name="Tim Breuer" userId="5bacbc9345a9b55b" providerId="LiveId" clId="{537DDFC9-48EC-4530-9D2C-1F7AD2E9FBAD}" dt="2020-06-23T08:15:18.608" v="560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537DDFC9-48EC-4530-9D2C-1F7AD2E9FBAD}" dt="2020-06-23T11:51:00.426" v="1204" actId="20577"/>
        <pc:sldMkLst>
          <pc:docMk/>
          <pc:sldMk cId="3796042921" sldId="279"/>
        </pc:sldMkLst>
        <pc:spChg chg="mod">
          <ac:chgData name="Tim Breuer" userId="5bacbc9345a9b55b" providerId="LiveId" clId="{537DDFC9-48EC-4530-9D2C-1F7AD2E9FBAD}" dt="2020-06-23T11:51:00.426" v="120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537DDFC9-48EC-4530-9D2C-1F7AD2E9FBAD}" dt="2020-06-23T11:50:47.511" v="1174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577763084" sldId="280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598521842" sldId="281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999258615" sldId="282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74950963" sldId="283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2427992450" sldId="284"/>
        </pc:sldMkLst>
      </pc:sldChg>
      <pc:sldChg chg="del">
        <pc:chgData name="Tim Breuer" userId="5bacbc9345a9b55b" providerId="LiveId" clId="{537DDFC9-48EC-4530-9D2C-1F7AD2E9FBAD}" dt="2020-06-23T07:39:29.967" v="258" actId="2696"/>
        <pc:sldMkLst>
          <pc:docMk/>
          <pc:sldMk cId="2622997550" sldId="285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082762412" sldId="286"/>
        </pc:sldMkLst>
      </pc:sldChg>
      <pc:sldChg chg="addSp delSp modSp new mod ord">
        <pc:chgData name="Tim Breuer" userId="5bacbc9345a9b55b" providerId="LiveId" clId="{537DDFC9-48EC-4530-9D2C-1F7AD2E9FBAD}" dt="2020-06-23T11:51:38.244" v="1230" actId="478"/>
        <pc:sldMkLst>
          <pc:docMk/>
          <pc:sldMk cId="1642944382" sldId="286"/>
        </pc:sldMkLst>
        <pc:spChg chg="mod">
          <ac:chgData name="Tim Breuer" userId="5bacbc9345a9b55b" providerId="LiveId" clId="{537DDFC9-48EC-4530-9D2C-1F7AD2E9FBAD}" dt="2020-06-23T05:22:39.690" v="167" actId="20577"/>
          <ac:spMkLst>
            <pc:docMk/>
            <pc:sldMk cId="1642944382" sldId="286"/>
            <ac:spMk id="2" creationId="{0D451EC7-91E2-40E3-8AA6-36E1A7CFF548}"/>
          </ac:spMkLst>
        </pc:spChg>
        <pc:spChg chg="del">
          <ac:chgData name="Tim Breuer" userId="5bacbc9345a9b55b" providerId="LiveId" clId="{537DDFC9-48EC-4530-9D2C-1F7AD2E9FBAD}" dt="2020-06-23T05:17:06.581" v="58"/>
          <ac:spMkLst>
            <pc:docMk/>
            <pc:sldMk cId="1642944382" sldId="286"/>
            <ac:spMk id="3" creationId="{18C8FFB4-00F0-463B-B926-E2C3B29FDB9F}"/>
          </ac:spMkLst>
        </pc:spChg>
        <pc:spChg chg="add mod">
          <ac:chgData name="Tim Breuer" userId="5bacbc9345a9b55b" providerId="LiveId" clId="{537DDFC9-48EC-4530-9D2C-1F7AD2E9FBAD}" dt="2020-06-23T11:51:38.244" v="1230" actId="478"/>
          <ac:spMkLst>
            <pc:docMk/>
            <pc:sldMk cId="1642944382" sldId="286"/>
            <ac:spMk id="5" creationId="{911F9A9A-15E1-4387-8FCE-966FCB3710CD}"/>
          </ac:spMkLst>
        </pc:spChg>
        <pc:picChg chg="add del mod">
          <ac:chgData name="Tim Breuer" userId="5bacbc9345a9b55b" providerId="LiveId" clId="{537DDFC9-48EC-4530-9D2C-1F7AD2E9FBAD}" dt="2020-06-23T11:51:38.244" v="1230" actId="478"/>
          <ac:picMkLst>
            <pc:docMk/>
            <pc:sldMk cId="1642944382" sldId="286"/>
            <ac:picMk id="4" creationId="{9F162849-C237-4142-AFDE-1A5232F3B271}"/>
          </ac:picMkLst>
        </pc:picChg>
      </pc:sldChg>
      <pc:sldChg chg="addSp delSp modSp new mod">
        <pc:chgData name="Tim Breuer" userId="5bacbc9345a9b55b" providerId="LiveId" clId="{537DDFC9-48EC-4530-9D2C-1F7AD2E9FBAD}" dt="2020-06-23T07:38:51.002" v="248" actId="113"/>
        <pc:sldMkLst>
          <pc:docMk/>
          <pc:sldMk cId="2183696748" sldId="287"/>
        </pc:sldMkLst>
        <pc:spChg chg="mod">
          <ac:chgData name="Tim Breuer" userId="5bacbc9345a9b55b" providerId="LiveId" clId="{537DDFC9-48EC-4530-9D2C-1F7AD2E9FBAD}" dt="2020-06-23T07:38:51.002" v="248" actId="113"/>
          <ac:spMkLst>
            <pc:docMk/>
            <pc:sldMk cId="2183696748" sldId="287"/>
            <ac:spMk id="2" creationId="{679533B5-1584-4689-B375-85A720974557}"/>
          </ac:spMkLst>
        </pc:spChg>
        <pc:spChg chg="del">
          <ac:chgData name="Tim Breuer" userId="5bacbc9345a9b55b" providerId="LiveId" clId="{537DDFC9-48EC-4530-9D2C-1F7AD2E9FBAD}" dt="2020-06-23T05:21:28.042" v="64"/>
          <ac:spMkLst>
            <pc:docMk/>
            <pc:sldMk cId="2183696748" sldId="287"/>
            <ac:spMk id="3" creationId="{DE519C4A-B197-46BF-9145-9699D5F02C43}"/>
          </ac:spMkLst>
        </pc:spChg>
        <pc:spChg chg="add del mod">
          <ac:chgData name="Tim Breuer" userId="5bacbc9345a9b55b" providerId="LiveId" clId="{537DDFC9-48EC-4530-9D2C-1F7AD2E9FBAD}" dt="2020-06-23T07:37:30.325" v="199"/>
          <ac:spMkLst>
            <pc:docMk/>
            <pc:sldMk cId="2183696748" sldId="287"/>
            <ac:spMk id="7" creationId="{BD21AE26-34E9-43E7-A7E7-506818670A7D}"/>
          </ac:spMkLst>
        </pc:spChg>
        <pc:picChg chg="add del mod">
          <ac:chgData name="Tim Breuer" userId="5bacbc9345a9b55b" providerId="LiveId" clId="{537DDFC9-48EC-4530-9D2C-1F7AD2E9FBAD}" dt="2020-06-23T07:37:14.762" v="194" actId="21"/>
          <ac:picMkLst>
            <pc:docMk/>
            <pc:sldMk cId="2183696748" sldId="287"/>
            <ac:picMk id="5" creationId="{F377DFDF-DDFC-4399-95F2-B83E1587A65E}"/>
          </ac:picMkLst>
        </pc:picChg>
        <pc:picChg chg="add mod">
          <ac:chgData name="Tim Breuer" userId="5bacbc9345a9b55b" providerId="LiveId" clId="{537DDFC9-48EC-4530-9D2C-1F7AD2E9FBAD}" dt="2020-06-23T07:37:30.325" v="199"/>
          <ac:picMkLst>
            <pc:docMk/>
            <pc:sldMk cId="2183696748" sldId="287"/>
            <ac:picMk id="8" creationId="{768C07EF-14FF-437C-9947-3C645C93D79A}"/>
          </ac:picMkLst>
        </pc:picChg>
      </pc:sldChg>
      <pc:sldChg chg="addSp delSp modSp new mod ord">
        <pc:chgData name="Tim Breuer" userId="5bacbc9345a9b55b" providerId="LiveId" clId="{537DDFC9-48EC-4530-9D2C-1F7AD2E9FBAD}" dt="2020-06-23T07:38:35.880" v="245" actId="20577"/>
        <pc:sldMkLst>
          <pc:docMk/>
          <pc:sldMk cId="3417704252" sldId="288"/>
        </pc:sldMkLst>
        <pc:spChg chg="mod">
          <ac:chgData name="Tim Breuer" userId="5bacbc9345a9b55b" providerId="LiveId" clId="{537DDFC9-48EC-4530-9D2C-1F7AD2E9FBAD}" dt="2020-06-23T07:38:35.880" v="245" actId="20577"/>
          <ac:spMkLst>
            <pc:docMk/>
            <pc:sldMk cId="3417704252" sldId="288"/>
            <ac:spMk id="2" creationId="{9CE81DFE-51BA-4D4F-8A89-F718EA3AC996}"/>
          </ac:spMkLst>
        </pc:spChg>
        <pc:spChg chg="del">
          <ac:chgData name="Tim Breuer" userId="5bacbc9345a9b55b" providerId="LiveId" clId="{537DDFC9-48EC-4530-9D2C-1F7AD2E9FBAD}" dt="2020-06-23T05:21:21.543" v="61"/>
          <ac:spMkLst>
            <pc:docMk/>
            <pc:sldMk cId="3417704252" sldId="288"/>
            <ac:spMk id="3" creationId="{3B182C85-1C7C-46E0-84B3-AFF1266EEDFF}"/>
          </ac:spMkLst>
        </pc:spChg>
        <pc:picChg chg="add mod">
          <ac:chgData name="Tim Breuer" userId="5bacbc9345a9b55b" providerId="LiveId" clId="{537DDFC9-48EC-4530-9D2C-1F7AD2E9FBAD}" dt="2020-06-23T07:37:25.420" v="197" actId="1076"/>
          <ac:picMkLst>
            <pc:docMk/>
            <pc:sldMk cId="3417704252" sldId="288"/>
            <ac:picMk id="5" creationId="{5722C516-5008-4B8C-A2F2-84B2B3C83C06}"/>
          </ac:picMkLst>
        </pc:picChg>
        <pc:picChg chg="add del mod">
          <ac:chgData name="Tim Breuer" userId="5bacbc9345a9b55b" providerId="LiveId" clId="{537DDFC9-48EC-4530-9D2C-1F7AD2E9FBAD}" dt="2020-06-23T07:37:27.326" v="198" actId="21"/>
          <ac:picMkLst>
            <pc:docMk/>
            <pc:sldMk cId="3417704252" sldId="288"/>
            <ac:picMk id="6" creationId="{A234C378-17D0-4383-878D-0E6FC0236F9E}"/>
          </ac:picMkLst>
        </pc:picChg>
      </pc:sldChg>
      <pc:sldChg chg="addSp delSp modSp new mod">
        <pc:chgData name="Tim Breuer" userId="5bacbc9345a9b55b" providerId="LiveId" clId="{537DDFC9-48EC-4530-9D2C-1F7AD2E9FBAD}" dt="2020-06-23T07:39:07.523" v="257" actId="20577"/>
        <pc:sldMkLst>
          <pc:docMk/>
          <pc:sldMk cId="1821806061" sldId="289"/>
        </pc:sldMkLst>
        <pc:spChg chg="mod">
          <ac:chgData name="Tim Breuer" userId="5bacbc9345a9b55b" providerId="LiveId" clId="{537DDFC9-48EC-4530-9D2C-1F7AD2E9FBAD}" dt="2020-06-23T07:39:07.523" v="257" actId="20577"/>
          <ac:spMkLst>
            <pc:docMk/>
            <pc:sldMk cId="1821806061" sldId="289"/>
            <ac:spMk id="2" creationId="{10C329B4-E5F3-45EF-B084-2750C8226C33}"/>
          </ac:spMkLst>
        </pc:spChg>
        <pc:spChg chg="del">
          <ac:chgData name="Tim Breuer" userId="5bacbc9345a9b55b" providerId="LiveId" clId="{537DDFC9-48EC-4530-9D2C-1F7AD2E9FBAD}" dt="2020-06-23T07:37:43.338" v="200"/>
          <ac:spMkLst>
            <pc:docMk/>
            <pc:sldMk cId="1821806061" sldId="289"/>
            <ac:spMk id="3" creationId="{9E527329-1115-4489-A43D-E421DAE39DA3}"/>
          </ac:spMkLst>
        </pc:spChg>
        <pc:picChg chg="add mod">
          <ac:chgData name="Tim Breuer" userId="5bacbc9345a9b55b" providerId="LiveId" clId="{537DDFC9-48EC-4530-9D2C-1F7AD2E9FBAD}" dt="2020-06-23T07:37:45.322" v="202" actId="962"/>
          <ac:picMkLst>
            <pc:docMk/>
            <pc:sldMk cId="1821806061" sldId="289"/>
            <ac:picMk id="5" creationId="{3607AF58-BC42-48E1-90CB-CB0D91B35719}"/>
          </ac:picMkLst>
        </pc:picChg>
      </pc:sldChg>
      <pc:sldChg chg="addSp delSp modSp new mod">
        <pc:chgData name="Tim Breuer" userId="5bacbc9345a9b55b" providerId="LiveId" clId="{537DDFC9-48EC-4530-9D2C-1F7AD2E9FBAD}" dt="2020-06-23T07:36:53.343" v="193" actId="1076"/>
        <pc:sldMkLst>
          <pc:docMk/>
          <pc:sldMk cId="2150096660" sldId="290"/>
        </pc:sldMkLst>
        <pc:spChg chg="mod">
          <ac:chgData name="Tim Breuer" userId="5bacbc9345a9b55b" providerId="LiveId" clId="{537DDFC9-48EC-4530-9D2C-1F7AD2E9FBAD}" dt="2020-06-23T05:23:01.490" v="188" actId="20577"/>
          <ac:spMkLst>
            <pc:docMk/>
            <pc:sldMk cId="2150096660" sldId="290"/>
            <ac:spMk id="2" creationId="{3B6089B2-C814-4DF8-B04D-B2DC2B8956A0}"/>
          </ac:spMkLst>
        </pc:spChg>
        <pc:spChg chg="del">
          <ac:chgData name="Tim Breuer" userId="5bacbc9345a9b55b" providerId="LiveId" clId="{537DDFC9-48EC-4530-9D2C-1F7AD2E9FBAD}" dt="2020-06-23T07:36:45.954" v="189"/>
          <ac:spMkLst>
            <pc:docMk/>
            <pc:sldMk cId="2150096660" sldId="290"/>
            <ac:spMk id="3" creationId="{DFFACD5B-79E7-4333-ABE9-5DBD066A8CAD}"/>
          </ac:spMkLst>
        </pc:spChg>
        <pc:picChg chg="add mod">
          <ac:chgData name="Tim Breuer" userId="5bacbc9345a9b55b" providerId="LiveId" clId="{537DDFC9-48EC-4530-9D2C-1F7AD2E9FBAD}" dt="2020-06-23T07:36:53.343" v="193" actId="1076"/>
          <ac:picMkLst>
            <pc:docMk/>
            <pc:sldMk cId="2150096660" sldId="290"/>
            <ac:picMk id="5" creationId="{084B731B-109D-4694-A311-39E37FCB7FBD}"/>
          </ac:picMkLst>
        </pc:picChg>
        <pc:picChg chg="add mod">
          <ac:chgData name="Tim Breuer" userId="5bacbc9345a9b55b" providerId="LiveId" clId="{537DDFC9-48EC-4530-9D2C-1F7AD2E9FBAD}" dt="2020-06-23T07:36:50.375" v="192" actId="1076"/>
          <ac:picMkLst>
            <pc:docMk/>
            <pc:sldMk cId="2150096660" sldId="290"/>
            <ac:picMk id="7" creationId="{D4163D8B-4BC0-4BBD-8C40-5DABF1D57484}"/>
          </ac:picMkLst>
        </pc:picChg>
      </pc:sldChg>
      <pc:sldChg chg="addSp delSp modSp new mod">
        <pc:chgData name="Tim Breuer" userId="5bacbc9345a9b55b" providerId="LiveId" clId="{537DDFC9-48EC-4530-9D2C-1F7AD2E9FBAD}" dt="2020-06-23T07:43:19.070" v="537"/>
        <pc:sldMkLst>
          <pc:docMk/>
          <pc:sldMk cId="4146146139" sldId="291"/>
        </pc:sldMkLst>
        <pc:spChg chg="mod">
          <ac:chgData name="Tim Breuer" userId="5bacbc9345a9b55b" providerId="LiveId" clId="{537DDFC9-48EC-4530-9D2C-1F7AD2E9FBAD}" dt="2020-06-23T07:43:19.070" v="537"/>
          <ac:spMkLst>
            <pc:docMk/>
            <pc:sldMk cId="4146146139" sldId="291"/>
            <ac:spMk id="2" creationId="{282D0DE6-A02B-4C38-B59B-EE99342E4D48}"/>
          </ac:spMkLst>
        </pc:spChg>
        <pc:spChg chg="del">
          <ac:chgData name="Tim Breuer" userId="5bacbc9345a9b55b" providerId="LiveId" clId="{537DDFC9-48EC-4530-9D2C-1F7AD2E9FBAD}" dt="2020-06-23T07:43:05.936" v="534"/>
          <ac:spMkLst>
            <pc:docMk/>
            <pc:sldMk cId="4146146139" sldId="291"/>
            <ac:spMk id="3" creationId="{EF0CAA4C-1EFC-4BDA-8E9D-E4E4E66D9831}"/>
          </ac:spMkLst>
        </pc:spChg>
        <pc:picChg chg="add mod">
          <ac:chgData name="Tim Breuer" userId="5bacbc9345a9b55b" providerId="LiveId" clId="{537DDFC9-48EC-4530-9D2C-1F7AD2E9FBAD}" dt="2020-06-23T07:43:08.805" v="535" actId="27614"/>
          <ac:picMkLst>
            <pc:docMk/>
            <pc:sldMk cId="4146146139" sldId="291"/>
            <ac:picMk id="5" creationId="{41B61A83-1507-47CA-A605-920E199C15CF}"/>
          </ac:picMkLst>
        </pc:picChg>
      </pc:sldChg>
      <pc:sldChg chg="modSp new mod">
        <pc:chgData name="Tim Breuer" userId="5bacbc9345a9b55b" providerId="LiveId" clId="{537DDFC9-48EC-4530-9D2C-1F7AD2E9FBAD}" dt="2020-06-23T08:31:54.914" v="1098" actId="20577"/>
        <pc:sldMkLst>
          <pc:docMk/>
          <pc:sldMk cId="1117255777" sldId="292"/>
        </pc:sldMkLst>
        <pc:spChg chg="mod">
          <ac:chgData name="Tim Breuer" userId="5bacbc9345a9b55b" providerId="LiveId" clId="{537DDFC9-48EC-4530-9D2C-1F7AD2E9FBAD}" dt="2020-06-23T08:15:27.723" v="573" actId="20577"/>
          <ac:spMkLst>
            <pc:docMk/>
            <pc:sldMk cId="1117255777" sldId="292"/>
            <ac:spMk id="2" creationId="{14766516-C1A4-422B-B0F4-CFEAA83158E7}"/>
          </ac:spMkLst>
        </pc:spChg>
        <pc:spChg chg="mod">
          <ac:chgData name="Tim Breuer" userId="5bacbc9345a9b55b" providerId="LiveId" clId="{537DDFC9-48EC-4530-9D2C-1F7AD2E9FBAD}" dt="2020-06-23T08:31:54.914" v="1098" actId="20577"/>
          <ac:spMkLst>
            <pc:docMk/>
            <pc:sldMk cId="1117255777" sldId="292"/>
            <ac:spMk id="3" creationId="{4B5E8D14-230F-4213-9B1B-6AEC64488095}"/>
          </ac:spMkLst>
        </pc:spChg>
      </pc:sldChg>
      <pc:sldChg chg="modSp new mod">
        <pc:chgData name="Tim Breuer" userId="5bacbc9345a9b55b" providerId="LiveId" clId="{537DDFC9-48EC-4530-9D2C-1F7AD2E9FBAD}" dt="2020-06-23T11:51:23.402" v="1227" actId="20577"/>
        <pc:sldMkLst>
          <pc:docMk/>
          <pc:sldMk cId="3564647965" sldId="293"/>
        </pc:sldMkLst>
        <pc:spChg chg="mod">
          <ac:chgData name="Tim Breuer" userId="5bacbc9345a9b55b" providerId="LiveId" clId="{537DDFC9-48EC-4530-9D2C-1F7AD2E9FBAD}" dt="2020-06-23T08:21:53.348" v="840" actId="20577"/>
          <ac:spMkLst>
            <pc:docMk/>
            <pc:sldMk cId="3564647965" sldId="293"/>
            <ac:spMk id="2" creationId="{17243740-654A-4966-9BE9-D742F8AD648D}"/>
          </ac:spMkLst>
        </pc:spChg>
        <pc:spChg chg="mod">
          <ac:chgData name="Tim Breuer" userId="5bacbc9345a9b55b" providerId="LiveId" clId="{537DDFC9-48EC-4530-9D2C-1F7AD2E9FBAD}" dt="2020-06-23T11:51:23.402" v="1227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addSp delSp modSp new mod">
        <pc:chgData name="Tim Breuer" userId="5bacbc9345a9b55b" providerId="LiveId" clId="{537DDFC9-48EC-4530-9D2C-1F7AD2E9FBAD}" dt="2020-06-23T08:30:36.734" v="1073" actId="1076"/>
        <pc:sldMkLst>
          <pc:docMk/>
          <pc:sldMk cId="628357755" sldId="294"/>
        </pc:sldMkLst>
        <pc:spChg chg="del">
          <ac:chgData name="Tim Breuer" userId="5bacbc9345a9b55b" providerId="LiveId" clId="{537DDFC9-48EC-4530-9D2C-1F7AD2E9FBAD}" dt="2020-06-23T08:27:21.488" v="896" actId="478"/>
          <ac:spMkLst>
            <pc:docMk/>
            <pc:sldMk cId="628357755" sldId="294"/>
            <ac:spMk id="2" creationId="{31EA1EB7-94D0-46A8-AC28-3766CE754720}"/>
          </ac:spMkLst>
        </pc:spChg>
        <pc:spChg chg="del">
          <ac:chgData name="Tim Breuer" userId="5bacbc9345a9b55b" providerId="LiveId" clId="{537DDFC9-48EC-4530-9D2C-1F7AD2E9FBAD}" dt="2020-06-23T08:27:11.283" v="893"/>
          <ac:spMkLst>
            <pc:docMk/>
            <pc:sldMk cId="628357755" sldId="294"/>
            <ac:spMk id="3" creationId="{8E1BA550-B3A9-4A26-886F-B6872AEB1BA1}"/>
          </ac:spMkLst>
        </pc:spChg>
        <pc:spChg chg="add del mod">
          <ac:chgData name="Tim Breuer" userId="5bacbc9345a9b55b" providerId="LiveId" clId="{537DDFC9-48EC-4530-9D2C-1F7AD2E9FBAD}" dt="2020-06-23T08:27:39.597" v="907"/>
          <ac:spMkLst>
            <pc:docMk/>
            <pc:sldMk cId="628357755" sldId="294"/>
            <ac:spMk id="5" creationId="{F87E2827-8ABD-49D7-9947-005D85FE19CE}"/>
          </ac:spMkLst>
        </pc:spChg>
        <pc:spChg chg="add mod">
          <ac:chgData name="Tim Breuer" userId="5bacbc9345a9b55b" providerId="LiveId" clId="{537DDFC9-48EC-4530-9D2C-1F7AD2E9FBAD}" dt="2020-06-23T08:30:36.734" v="1073" actId="1076"/>
          <ac:spMkLst>
            <pc:docMk/>
            <pc:sldMk cId="628357755" sldId="294"/>
            <ac:spMk id="7" creationId="{9B118957-BCD9-4D3B-946B-D109E7F30DF8}"/>
          </ac:spMkLst>
        </pc:spChg>
        <pc:picChg chg="add del mod">
          <ac:chgData name="Tim Breuer" userId="5bacbc9345a9b55b" providerId="LiveId" clId="{537DDFC9-48EC-4530-9D2C-1F7AD2E9FBAD}" dt="2020-06-23T08:27:39.581" v="905" actId="21"/>
          <ac:picMkLst>
            <pc:docMk/>
            <pc:sldMk cId="628357755" sldId="294"/>
            <ac:picMk id="4" creationId="{5CD591D6-2D4C-46A4-8DE7-558006B56D2B}"/>
          </ac:picMkLst>
        </pc:picChg>
        <pc:picChg chg="add mod">
          <ac:chgData name="Tim Breuer" userId="5bacbc9345a9b55b" providerId="LiveId" clId="{537DDFC9-48EC-4530-9D2C-1F7AD2E9FBAD}" dt="2020-06-23T08:28:01.557" v="919" actId="1076"/>
          <ac:picMkLst>
            <pc:docMk/>
            <pc:sldMk cId="628357755" sldId="294"/>
            <ac:picMk id="8" creationId="{1F720DBD-4F90-4F80-AD26-5AB07E7F3CAD}"/>
          </ac:picMkLst>
        </pc:picChg>
      </pc:sldChg>
      <pc:sldChg chg="modSp new mod">
        <pc:chgData name="Tim Breuer" userId="5bacbc9345a9b55b" providerId="LiveId" clId="{537DDFC9-48EC-4530-9D2C-1F7AD2E9FBAD}" dt="2020-06-23T12:35:18.914" v="1254" actId="20577"/>
        <pc:sldMkLst>
          <pc:docMk/>
          <pc:sldMk cId="335354310" sldId="295"/>
        </pc:sldMkLst>
        <pc:spChg chg="mod">
          <ac:chgData name="Tim Breuer" userId="5bacbc9345a9b55b" providerId="LiveId" clId="{537DDFC9-48EC-4530-9D2C-1F7AD2E9FBAD}" dt="2020-06-23T12:35:18.914" v="1254" actId="20577"/>
          <ac:spMkLst>
            <pc:docMk/>
            <pc:sldMk cId="335354310" sldId="295"/>
            <ac:spMk id="3" creationId="{07E841C8-7C37-49F5-AA82-23D5A470E488}"/>
          </ac:spMkLst>
        </pc:spChg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5AA6E121-2EC4-4482-97D5-DF22D9042951}"/>
    <pc:docChg chg="custSel addSld delSld modSld sldOrd">
      <pc:chgData name="Tim Breuer" userId="5bacbc9345a9b55b" providerId="LiveId" clId="{5AA6E121-2EC4-4482-97D5-DF22D9042951}" dt="2020-05-26T10:54:17.655" v="1294" actId="6549"/>
      <pc:docMkLst>
        <pc:docMk/>
      </pc:docMkLst>
      <pc:sldChg chg="modSp mod">
        <pc:chgData name="Tim Breuer" userId="5bacbc9345a9b55b" providerId="LiveId" clId="{5AA6E121-2EC4-4482-97D5-DF22D9042951}" dt="2020-05-22T14:52:16.661" v="265" actId="20577"/>
        <pc:sldMkLst>
          <pc:docMk/>
          <pc:sldMk cId="3400087262" sldId="256"/>
        </pc:sldMkLst>
        <pc:spChg chg="mod">
          <ac:chgData name="Tim Breuer" userId="5bacbc9345a9b55b" providerId="LiveId" clId="{5AA6E121-2EC4-4482-97D5-DF22D9042951}" dt="2020-05-22T14:52:16.661" v="26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386801900" sldId="264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335212812" sldId="265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827651585" sldId="266"/>
        </pc:sldMkLst>
      </pc:sldChg>
      <pc:sldChg chg="ord">
        <pc:chgData name="Tim Breuer" userId="5bacbc9345a9b55b" providerId="LiveId" clId="{5AA6E121-2EC4-4482-97D5-DF22D9042951}" dt="2020-05-22T14:40:01.750" v="1"/>
        <pc:sldMkLst>
          <pc:docMk/>
          <pc:sldMk cId="594665467" sldId="267"/>
        </pc:sldMkLst>
      </pc:sldChg>
      <pc:sldChg chg="addSp delSp modSp new mod ord">
        <pc:chgData name="Tim Breuer" userId="5bacbc9345a9b55b" providerId="LiveId" clId="{5AA6E121-2EC4-4482-97D5-DF22D9042951}" dt="2020-05-26T10:45:27.666" v="286"/>
        <pc:sldMkLst>
          <pc:docMk/>
          <pc:sldMk cId="509328741" sldId="268"/>
        </pc:sldMkLst>
        <pc:spChg chg="mod">
          <ac:chgData name="Tim Breuer" userId="5bacbc9345a9b55b" providerId="LiveId" clId="{5AA6E121-2EC4-4482-97D5-DF22D9042951}" dt="2020-05-22T14:42:59.129" v="126" actId="21"/>
          <ac:spMkLst>
            <pc:docMk/>
            <pc:sldMk cId="509328741" sldId="268"/>
            <ac:spMk id="2" creationId="{661436DD-E4A2-4DC4-9E9F-74B8DAE82392}"/>
          </ac:spMkLst>
        </pc:spChg>
        <pc:spChg chg="del">
          <ac:chgData name="Tim Breuer" userId="5bacbc9345a9b55b" providerId="LiveId" clId="{5AA6E121-2EC4-4482-97D5-DF22D9042951}" dt="2020-05-22T14:42:04.073" v="66"/>
          <ac:spMkLst>
            <pc:docMk/>
            <pc:sldMk cId="509328741" sldId="268"/>
            <ac:spMk id="3" creationId="{B840C530-891C-4CE8-9ECD-2FFC8B308D81}"/>
          </ac:spMkLst>
        </pc:spChg>
        <pc:spChg chg="add mod">
          <ac:chgData name="Tim Breuer" userId="5bacbc9345a9b55b" providerId="LiveId" clId="{5AA6E121-2EC4-4482-97D5-DF22D9042951}" dt="2020-05-22T14:52:43.051" v="284" actId="14100"/>
          <ac:spMkLst>
            <pc:docMk/>
            <pc:sldMk cId="509328741" sldId="268"/>
            <ac:spMk id="6" creationId="{BCB58EBE-9D49-469A-8FB2-5B92BFD16E7D}"/>
          </ac:spMkLst>
        </pc:spChg>
        <pc:spChg chg="add del mod">
          <ac:chgData name="Tim Breuer" userId="5bacbc9345a9b55b" providerId="LiveId" clId="{5AA6E121-2EC4-4482-97D5-DF22D9042951}" dt="2020-05-22T14:51:57.613" v="259"/>
          <ac:spMkLst>
            <pc:docMk/>
            <pc:sldMk cId="509328741" sldId="268"/>
            <ac:spMk id="7" creationId="{C8915016-DC73-46E7-8060-6E2DC71F668F}"/>
          </ac:spMkLst>
        </pc:spChg>
        <pc:picChg chg="add mod">
          <ac:chgData name="Tim Breuer" userId="5bacbc9345a9b55b" providerId="LiveId" clId="{5AA6E121-2EC4-4482-97D5-DF22D9042951}" dt="2020-05-22T14:52:34.394" v="283" actId="1035"/>
          <ac:picMkLst>
            <pc:docMk/>
            <pc:sldMk cId="509328741" sldId="268"/>
            <ac:picMk id="5" creationId="{93198441-6057-4309-99C7-CFB6BBA4C239}"/>
          </ac:picMkLst>
        </pc:picChg>
      </pc:sldChg>
      <pc:sldChg chg="modSp new mod">
        <pc:chgData name="Tim Breuer" userId="5bacbc9345a9b55b" providerId="LiveId" clId="{5AA6E121-2EC4-4482-97D5-DF22D9042951}" dt="2020-05-26T10:48:51.085" v="704" actId="27636"/>
        <pc:sldMkLst>
          <pc:docMk/>
          <pc:sldMk cId="723832141" sldId="269"/>
        </pc:sldMkLst>
        <pc:spChg chg="mod">
          <ac:chgData name="Tim Breuer" userId="5bacbc9345a9b55b" providerId="LiveId" clId="{5AA6E121-2EC4-4482-97D5-DF22D9042951}" dt="2020-05-26T10:45:41.573" v="317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5AA6E121-2EC4-4482-97D5-DF22D9042951}" dt="2020-05-26T10:48:51.085" v="704" actId="27636"/>
          <ac:spMkLst>
            <pc:docMk/>
            <pc:sldMk cId="723832141" sldId="269"/>
            <ac:spMk id="3" creationId="{EF797B51-C663-4727-9282-FAD3EE1FE5AA}"/>
          </ac:spMkLst>
        </pc:spChg>
      </pc:sldChg>
      <pc:sldChg chg="modSp new mod">
        <pc:chgData name="Tim Breuer" userId="5bacbc9345a9b55b" providerId="LiveId" clId="{5AA6E121-2EC4-4482-97D5-DF22D9042951}" dt="2020-05-26T10:51:46.940" v="1003" actId="207"/>
        <pc:sldMkLst>
          <pc:docMk/>
          <pc:sldMk cId="694288104" sldId="270"/>
        </pc:sldMkLst>
        <pc:spChg chg="mod">
          <ac:chgData name="Tim Breuer" userId="5bacbc9345a9b55b" providerId="LiveId" clId="{5AA6E121-2EC4-4482-97D5-DF22D9042951}" dt="2020-05-26T10:48:45.773" v="702" actId="20577"/>
          <ac:spMkLst>
            <pc:docMk/>
            <pc:sldMk cId="694288104" sldId="270"/>
            <ac:spMk id="2" creationId="{4B73D0BD-9894-4342-BB91-840CBEF9AED0}"/>
          </ac:spMkLst>
        </pc:spChg>
        <pc:spChg chg="mod">
          <ac:chgData name="Tim Breuer" userId="5bacbc9345a9b55b" providerId="LiveId" clId="{5AA6E121-2EC4-4482-97D5-DF22D9042951}" dt="2020-05-26T10:51:46.940" v="1003" actId="207"/>
          <ac:spMkLst>
            <pc:docMk/>
            <pc:sldMk cId="694288104" sldId="270"/>
            <ac:spMk id="3" creationId="{703AFC02-C543-451E-8151-100F051E77E2}"/>
          </ac:spMkLst>
        </pc:spChg>
      </pc:sldChg>
      <pc:sldChg chg="modSp new mod">
        <pc:chgData name="Tim Breuer" userId="5bacbc9345a9b55b" providerId="LiveId" clId="{5AA6E121-2EC4-4482-97D5-DF22D9042951}" dt="2020-05-26T10:54:17.655" v="1294" actId="6549"/>
        <pc:sldMkLst>
          <pc:docMk/>
          <pc:sldMk cId="80928935" sldId="271"/>
        </pc:sldMkLst>
        <pc:spChg chg="mod">
          <ac:chgData name="Tim Breuer" userId="5bacbc9345a9b55b" providerId="LiveId" clId="{5AA6E121-2EC4-4482-97D5-DF22D9042951}" dt="2020-05-26T10:51:54.450" v="1017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5AA6E121-2EC4-4482-97D5-DF22D9042951}" dt="2020-05-26T10:54:17.655" v="1294" actId="6549"/>
          <ac:spMkLst>
            <pc:docMk/>
            <pc:sldMk cId="80928935" sldId="271"/>
            <ac:spMk id="3" creationId="{D321DAFC-D298-47D3-AB92-BFF57AA748D8}"/>
          </ac:spMkLst>
        </pc:spChg>
      </pc:sldChg>
    </pc:docChg>
  </pc:docChgLst>
  <pc:docChgLst>
    <pc:chgData name="Tim Breuer" userId="5bacbc9345a9b55b" providerId="LiveId" clId="{72002AB6-4CD1-4AA5-803A-FD1FDC07AC75}"/>
    <pc:docChg chg="custSel addSld modSld">
      <pc:chgData name="Tim Breuer" userId="5bacbc9345a9b55b" providerId="LiveId" clId="{72002AB6-4CD1-4AA5-803A-FD1FDC07AC75}" dt="2020-06-02T11:55:44.475" v="1153" actId="12"/>
      <pc:docMkLst>
        <pc:docMk/>
      </pc:docMkLst>
      <pc:sldChg chg="modSp mod">
        <pc:chgData name="Tim Breuer" userId="5bacbc9345a9b55b" providerId="LiveId" clId="{72002AB6-4CD1-4AA5-803A-FD1FDC07AC75}" dt="2020-06-02T07:32:19.481" v="935" actId="5793"/>
        <pc:sldMkLst>
          <pc:docMk/>
          <pc:sldMk cId="723832141" sldId="269"/>
        </pc:sldMkLst>
        <pc:spChg chg="mod">
          <ac:chgData name="Tim Breuer" userId="5bacbc9345a9b55b" providerId="LiveId" clId="{72002AB6-4CD1-4AA5-803A-FD1FDC07AC75}" dt="2020-06-02T07:32:19.481" v="935" actId="5793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72002AB6-4CD1-4AA5-803A-FD1FDC07AC75}" dt="2020-06-02T11:53:43.634" v="978" actId="5793"/>
        <pc:sldMkLst>
          <pc:docMk/>
          <pc:sldMk cId="2030530903" sldId="274"/>
        </pc:sldMkLst>
        <pc:spChg chg="mod">
          <ac:chgData name="Tim Breuer" userId="5bacbc9345a9b55b" providerId="LiveId" clId="{72002AB6-4CD1-4AA5-803A-FD1FDC07AC75}" dt="2020-06-02T07:26:05.245" v="103"/>
          <ac:spMkLst>
            <pc:docMk/>
            <pc:sldMk cId="2030530903" sldId="274"/>
            <ac:spMk id="2" creationId="{67C1779C-2CA6-4915-8ADA-95E25EDD103B}"/>
          </ac:spMkLst>
        </pc:spChg>
        <pc:spChg chg="mod">
          <ac:chgData name="Tim Breuer" userId="5bacbc9345a9b55b" providerId="LiveId" clId="{72002AB6-4CD1-4AA5-803A-FD1FDC07AC75}" dt="2020-06-02T11:53:43.634" v="978" actId="5793"/>
          <ac:spMkLst>
            <pc:docMk/>
            <pc:sldMk cId="2030530903" sldId="274"/>
            <ac:spMk id="3" creationId="{9FD50D03-2B17-4703-AF35-128BA9D4EA80}"/>
          </ac:spMkLst>
        </pc:spChg>
      </pc:sldChg>
      <pc:sldChg chg="addSp modSp new mod">
        <pc:chgData name="Tim Breuer" userId="5bacbc9345a9b55b" providerId="LiveId" clId="{72002AB6-4CD1-4AA5-803A-FD1FDC07AC75}" dt="2020-06-02T07:25:55.516" v="102" actId="14100"/>
        <pc:sldMkLst>
          <pc:docMk/>
          <pc:sldMk cId="2589612200" sldId="275"/>
        </pc:sldMkLst>
        <pc:spChg chg="mod">
          <ac:chgData name="Tim Breuer" userId="5bacbc9345a9b55b" providerId="LiveId" clId="{72002AB6-4CD1-4AA5-803A-FD1FDC07AC75}" dt="2020-06-02T07:24:57.968" v="26" actId="20577"/>
          <ac:spMkLst>
            <pc:docMk/>
            <pc:sldMk cId="2589612200" sldId="275"/>
            <ac:spMk id="2" creationId="{8218F5CE-6D54-4A59-B086-E0EBC15BA8A4}"/>
          </ac:spMkLst>
        </pc:spChg>
        <pc:spChg chg="mod">
          <ac:chgData name="Tim Breuer" userId="5bacbc9345a9b55b" providerId="LiveId" clId="{72002AB6-4CD1-4AA5-803A-FD1FDC07AC75}" dt="2020-06-02T07:25:47.889" v="100" actId="20577"/>
          <ac:spMkLst>
            <pc:docMk/>
            <pc:sldMk cId="2589612200" sldId="275"/>
            <ac:spMk id="3" creationId="{FB361AE1-E0BD-4556-A72E-3E2DC295617A}"/>
          </ac:spMkLst>
        </pc:spChg>
        <pc:picChg chg="add mod">
          <ac:chgData name="Tim Breuer" userId="5bacbc9345a9b55b" providerId="LiveId" clId="{72002AB6-4CD1-4AA5-803A-FD1FDC07AC75}" dt="2020-06-02T07:25:55.516" v="102" actId="14100"/>
          <ac:picMkLst>
            <pc:docMk/>
            <pc:sldMk cId="2589612200" sldId="275"/>
            <ac:picMk id="5" creationId="{16D23DCB-B7C8-493C-A477-23E9ACE5CC88}"/>
          </ac:picMkLst>
        </pc:picChg>
      </pc:sldChg>
      <pc:sldChg chg="modSp new mod">
        <pc:chgData name="Tim Breuer" userId="5bacbc9345a9b55b" providerId="LiveId" clId="{72002AB6-4CD1-4AA5-803A-FD1FDC07AC75}" dt="2020-06-02T07:33:48.359" v="976" actId="20577"/>
        <pc:sldMkLst>
          <pc:docMk/>
          <pc:sldMk cId="4194140437" sldId="276"/>
        </pc:sldMkLst>
        <pc:spChg chg="mod">
          <ac:chgData name="Tim Breuer" userId="5bacbc9345a9b55b" providerId="LiveId" clId="{72002AB6-4CD1-4AA5-803A-FD1FDC07AC75}" dt="2020-06-02T07:33:40.183" v="965" actId="313"/>
          <ac:spMkLst>
            <pc:docMk/>
            <pc:sldMk cId="4194140437" sldId="276"/>
            <ac:spMk id="2" creationId="{B3358876-28FC-44B6-AB33-EAB0724CA3CC}"/>
          </ac:spMkLst>
        </pc:spChg>
        <pc:spChg chg="mod">
          <ac:chgData name="Tim Breuer" userId="5bacbc9345a9b55b" providerId="LiveId" clId="{72002AB6-4CD1-4AA5-803A-FD1FDC07AC75}" dt="2020-06-02T07:33:48.359" v="976" actId="20577"/>
          <ac:spMkLst>
            <pc:docMk/>
            <pc:sldMk cId="4194140437" sldId="276"/>
            <ac:spMk id="3" creationId="{F1D8575A-24BB-4A2F-AC24-DA68CA875A0C}"/>
          </ac:spMkLst>
        </pc:spChg>
      </pc:sldChg>
      <pc:sldChg chg="modSp new mod">
        <pc:chgData name="Tim Breuer" userId="5bacbc9345a9b55b" providerId="LiveId" clId="{72002AB6-4CD1-4AA5-803A-FD1FDC07AC75}" dt="2020-06-02T07:33:20.367" v="943" actId="20577"/>
        <pc:sldMkLst>
          <pc:docMk/>
          <pc:sldMk cId="1413385179" sldId="277"/>
        </pc:sldMkLst>
        <pc:spChg chg="mod">
          <ac:chgData name="Tim Breuer" userId="5bacbc9345a9b55b" providerId="LiveId" clId="{72002AB6-4CD1-4AA5-803A-FD1FDC07AC75}" dt="2020-06-02T07:29:55.965" v="627" actId="20577"/>
          <ac:spMkLst>
            <pc:docMk/>
            <pc:sldMk cId="1413385179" sldId="277"/>
            <ac:spMk id="2" creationId="{CC2D15CE-7268-4C4F-BFEF-46342ACB134E}"/>
          </ac:spMkLst>
        </pc:spChg>
        <pc:spChg chg="mod">
          <ac:chgData name="Tim Breuer" userId="5bacbc9345a9b55b" providerId="LiveId" clId="{72002AB6-4CD1-4AA5-803A-FD1FDC07AC75}" dt="2020-06-02T07:33:20.367" v="943" actId="20577"/>
          <ac:spMkLst>
            <pc:docMk/>
            <pc:sldMk cId="1413385179" sldId="277"/>
            <ac:spMk id="3" creationId="{62C5A569-FBE2-4C3B-A2FE-A7C3F3A807CF}"/>
          </ac:spMkLst>
        </pc:spChg>
      </pc:sldChg>
      <pc:sldChg chg="modSp new mod">
        <pc:chgData name="Tim Breuer" userId="5bacbc9345a9b55b" providerId="LiveId" clId="{72002AB6-4CD1-4AA5-803A-FD1FDC07AC75}" dt="2020-06-02T07:31:18.149" v="871" actId="20577"/>
        <pc:sldMkLst>
          <pc:docMk/>
          <pc:sldMk cId="1953953541" sldId="278"/>
        </pc:sldMkLst>
        <pc:spChg chg="mod">
          <ac:chgData name="Tim Breuer" userId="5bacbc9345a9b55b" providerId="LiveId" clId="{72002AB6-4CD1-4AA5-803A-FD1FDC07AC75}" dt="2020-06-02T07:31:13.064" v="858" actId="20577"/>
          <ac:spMkLst>
            <pc:docMk/>
            <pc:sldMk cId="1953953541" sldId="278"/>
            <ac:spMk id="2" creationId="{0A381128-E0E8-4DC4-AFF1-ED88264720EA}"/>
          </ac:spMkLst>
        </pc:spChg>
        <pc:spChg chg="mod">
          <ac:chgData name="Tim Breuer" userId="5bacbc9345a9b55b" providerId="LiveId" clId="{72002AB6-4CD1-4AA5-803A-FD1FDC07AC75}" dt="2020-06-02T07:31:18.149" v="871" actId="20577"/>
          <ac:spMkLst>
            <pc:docMk/>
            <pc:sldMk cId="1953953541" sldId="278"/>
            <ac:spMk id="3" creationId="{1D3DCB2E-4BAB-4156-822B-B0E53BE7F81E}"/>
          </ac:spMkLst>
        </pc:spChg>
      </pc:sldChg>
      <pc:sldChg chg="modSp new mod">
        <pc:chgData name="Tim Breuer" userId="5bacbc9345a9b55b" providerId="LiveId" clId="{72002AB6-4CD1-4AA5-803A-FD1FDC07AC75}" dt="2020-06-02T07:31:37.340" v="933" actId="20577"/>
        <pc:sldMkLst>
          <pc:docMk/>
          <pc:sldMk cId="3796042921" sldId="279"/>
        </pc:sldMkLst>
        <pc:spChg chg="mod">
          <ac:chgData name="Tim Breuer" userId="5bacbc9345a9b55b" providerId="LiveId" clId="{72002AB6-4CD1-4AA5-803A-FD1FDC07AC75}" dt="2020-06-02T07:31:25.450" v="889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72002AB6-4CD1-4AA5-803A-FD1FDC07AC75}" dt="2020-06-02T07:31:37.340" v="933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">
        <pc:chgData name="Tim Breuer" userId="5bacbc9345a9b55b" providerId="LiveId" clId="{72002AB6-4CD1-4AA5-803A-FD1FDC07AC75}" dt="2020-06-02T11:55:44.475" v="1153" actId="12"/>
        <pc:sldMkLst>
          <pc:docMk/>
          <pc:sldMk cId="2379787158" sldId="280"/>
        </pc:sldMkLst>
        <pc:spChg chg="mod">
          <ac:chgData name="Tim Breuer" userId="5bacbc9345a9b55b" providerId="LiveId" clId="{72002AB6-4CD1-4AA5-803A-FD1FDC07AC75}" dt="2020-06-02T11:55:44.475" v="1153" actId="12"/>
          <ac:spMkLst>
            <pc:docMk/>
            <pc:sldMk cId="2379787158" sldId="280"/>
            <ac:spMk id="3" creationId="{0E331CFD-449C-4382-87CE-283240452C46}"/>
          </ac:spMkLst>
        </pc:spChg>
        <pc:picChg chg="add mod">
          <ac:chgData name="Tim Breuer" userId="5bacbc9345a9b55b" providerId="LiveId" clId="{72002AB6-4CD1-4AA5-803A-FD1FDC07AC75}" dt="2020-06-02T11:54:39.543" v="1056" actId="1076"/>
          <ac:picMkLst>
            <pc:docMk/>
            <pc:sldMk cId="2379787158" sldId="280"/>
            <ac:picMk id="5" creationId="{3338A47E-9562-4A1C-A257-1AAE0AEAC24D}"/>
          </ac:picMkLst>
        </pc:picChg>
      </pc:sldChg>
    </pc:docChg>
  </pc:docChgLst>
  <pc:docChgLst>
    <pc:chgData name="Tim Breuer" userId="5bacbc9345a9b55b" providerId="LiveId" clId="{E7C7197B-30E1-4ACE-87BD-2847589362ED}"/>
    <pc:docChg chg="custSel addSld modSld">
      <pc:chgData name="Tim Breuer" userId="5bacbc9345a9b55b" providerId="LiveId" clId="{E7C7197B-30E1-4ACE-87BD-2847589362ED}" dt="2020-05-19T14:45:35.798" v="431" actId="20577"/>
      <pc:docMkLst>
        <pc:docMk/>
      </pc:docMkLst>
      <pc:sldChg chg="modSp mod">
        <pc:chgData name="Tim Breuer" userId="5bacbc9345a9b55b" providerId="LiveId" clId="{E7C7197B-30E1-4ACE-87BD-2847589362ED}" dt="2020-05-19T11:28:17.879" v="36" actId="20577"/>
        <pc:sldMkLst>
          <pc:docMk/>
          <pc:sldMk cId="2386801900" sldId="264"/>
        </pc:sldMkLst>
        <pc:spChg chg="mod">
          <ac:chgData name="Tim Breuer" userId="5bacbc9345a9b55b" providerId="LiveId" clId="{E7C7197B-30E1-4ACE-87BD-2847589362ED}" dt="2020-05-19T11:28:17.879" v="36" actId="20577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7C7197B-30E1-4ACE-87BD-2847589362ED}" dt="2020-05-19T14:45:35.798" v="431" actId="20577"/>
        <pc:sldMkLst>
          <pc:docMk/>
          <pc:sldMk cId="594665467" sldId="267"/>
        </pc:sldMkLst>
        <pc:spChg chg="mod">
          <ac:chgData name="Tim Breuer" userId="5bacbc9345a9b55b" providerId="LiveId" clId="{E7C7197B-30E1-4ACE-87BD-2847589362ED}" dt="2020-05-19T14:45:35.798" v="431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E7C7197B-30E1-4ACE-87BD-2847589362ED}" dt="2020-05-19T13:12:50.508" v="422" actId="20577"/>
          <ac:spMkLst>
            <pc:docMk/>
            <pc:sldMk cId="594665467" sldId="267"/>
            <ac:spMk id="3" creationId="{162E706F-6D20-436B-AD72-384862288F18}"/>
          </ac:spMkLst>
        </pc:spChg>
      </pc:sldChg>
    </pc:docChg>
  </pc:docChgLst>
  <pc:docChgLst>
    <pc:chgData name="Tim Breuer" userId="5bacbc9345a9b55b" providerId="LiveId" clId="{B161AB49-3016-47E0-AA27-48E34AF7EA38}"/>
    <pc:docChg chg="custSel addSld delSld modSld sldOrd">
      <pc:chgData name="Tim Breuer" userId="5bacbc9345a9b55b" providerId="LiveId" clId="{B161AB49-3016-47E0-AA27-48E34AF7EA38}" dt="2020-06-09T09:20:46.952" v="565" actId="20577"/>
      <pc:docMkLst>
        <pc:docMk/>
      </pc:docMkLst>
      <pc:sldChg chg="modSp mod">
        <pc:chgData name="Tim Breuer" userId="5bacbc9345a9b55b" providerId="LiveId" clId="{B161AB49-3016-47E0-AA27-48E34AF7EA38}" dt="2020-06-09T09:18:15.959" v="443" actId="20577"/>
        <pc:sldMkLst>
          <pc:docMk/>
          <pc:sldMk cId="3400087262" sldId="256"/>
        </pc:sldMkLst>
        <pc:spChg chg="mod">
          <ac:chgData name="Tim Breuer" userId="5bacbc9345a9b55b" providerId="LiveId" clId="{B161AB49-3016-47E0-AA27-48E34AF7EA38}" dt="2020-06-09T09:18:15.959" v="44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B161AB49-3016-47E0-AA27-48E34AF7EA38}" dt="2020-06-09T09:18:31.984" v="449" actId="20577"/>
        <pc:sldMkLst>
          <pc:docMk/>
          <pc:sldMk cId="723832141" sldId="269"/>
        </pc:sldMkLst>
        <pc:spChg chg="mod">
          <ac:chgData name="Tim Breuer" userId="5bacbc9345a9b55b" providerId="LiveId" clId="{B161AB49-3016-47E0-AA27-48E34AF7EA38}" dt="2020-06-09T09:18:31.984" v="449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030530903" sldId="274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589612200" sldId="275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4194140437" sldId="276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413385179" sldId="277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953953541" sldId="278"/>
        </pc:sldMkLst>
      </pc:sldChg>
      <pc:sldChg chg="modSp mod">
        <pc:chgData name="Tim Breuer" userId="5bacbc9345a9b55b" providerId="LiveId" clId="{B161AB49-3016-47E0-AA27-48E34AF7EA38}" dt="2020-06-09T09:20:46.952" v="565" actId="20577"/>
        <pc:sldMkLst>
          <pc:docMk/>
          <pc:sldMk cId="3796042921" sldId="279"/>
        </pc:sldMkLst>
        <pc:spChg chg="mod">
          <ac:chgData name="Tim Breuer" userId="5bacbc9345a9b55b" providerId="LiveId" clId="{B161AB49-3016-47E0-AA27-48E34AF7EA38}" dt="2020-06-09T09:20:46.952" v="565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379787158" sldId="280"/>
        </pc:sldMkLst>
      </pc:sldChg>
      <pc:sldChg chg="new del">
        <pc:chgData name="Tim Breuer" userId="5bacbc9345a9b55b" providerId="LiveId" clId="{B161AB49-3016-47E0-AA27-48E34AF7EA38}" dt="2020-06-07T08:03:59.454" v="211" actId="47"/>
        <pc:sldMkLst>
          <pc:docMk/>
          <pc:sldMk cId="674173137" sldId="281"/>
        </pc:sldMkLst>
      </pc:sldChg>
      <pc:sldChg chg="addSp modSp new ord">
        <pc:chgData name="Tim Breuer" userId="5bacbc9345a9b55b" providerId="LiveId" clId="{B161AB49-3016-47E0-AA27-48E34AF7EA38}" dt="2020-06-07T08:03:08.165" v="200"/>
        <pc:sldMkLst>
          <pc:docMk/>
          <pc:sldMk cId="2111772041" sldId="282"/>
        </pc:sldMkLst>
        <pc:picChg chg="add mod">
          <ac:chgData name="Tim Breuer" userId="5bacbc9345a9b55b" providerId="LiveId" clId="{B161AB49-3016-47E0-AA27-48E34AF7EA38}" dt="2020-06-07T08:03:08.165" v="200"/>
          <ac:picMkLst>
            <pc:docMk/>
            <pc:sldMk cId="2111772041" sldId="282"/>
            <ac:picMk id="3" creationId="{EC46C855-74E2-4948-BF59-7EF280BC2054}"/>
          </ac:picMkLst>
        </pc:picChg>
      </pc:sldChg>
      <pc:sldChg chg="addSp modSp new">
        <pc:chgData name="Tim Breuer" userId="5bacbc9345a9b55b" providerId="LiveId" clId="{B161AB49-3016-47E0-AA27-48E34AF7EA38}" dt="2020-06-07T08:03:19.948" v="202"/>
        <pc:sldMkLst>
          <pc:docMk/>
          <pc:sldMk cId="3662245935" sldId="283"/>
        </pc:sldMkLst>
        <pc:picChg chg="add mod">
          <ac:chgData name="Tim Breuer" userId="5bacbc9345a9b55b" providerId="LiveId" clId="{B161AB49-3016-47E0-AA27-48E34AF7EA38}" dt="2020-06-07T08:03:19.948" v="202"/>
          <ac:picMkLst>
            <pc:docMk/>
            <pc:sldMk cId="3662245935" sldId="283"/>
            <ac:picMk id="3" creationId="{9E18CBE7-49DF-411C-887E-93386D8C0EAC}"/>
          </ac:picMkLst>
        </pc:picChg>
      </pc:sldChg>
      <pc:sldChg chg="addSp modSp new mod">
        <pc:chgData name="Tim Breuer" userId="5bacbc9345a9b55b" providerId="LiveId" clId="{B161AB49-3016-47E0-AA27-48E34AF7EA38}" dt="2020-06-07T08:03:28.648" v="206" actId="962"/>
        <pc:sldMkLst>
          <pc:docMk/>
          <pc:sldMk cId="3754182250" sldId="284"/>
        </pc:sldMkLst>
        <pc:picChg chg="add mod">
          <ac:chgData name="Tim Breuer" userId="5bacbc9345a9b55b" providerId="LiveId" clId="{B161AB49-3016-47E0-AA27-48E34AF7EA38}" dt="2020-06-07T08:03:28.648" v="206" actId="962"/>
          <ac:picMkLst>
            <pc:docMk/>
            <pc:sldMk cId="3754182250" sldId="284"/>
            <ac:picMk id="3" creationId="{3A3395C2-CF68-4964-AB49-0749F59C0C5F}"/>
          </ac:picMkLst>
        </pc:picChg>
      </pc:sldChg>
      <pc:sldChg chg="addSp modSp new mod">
        <pc:chgData name="Tim Breuer" userId="5bacbc9345a9b55b" providerId="LiveId" clId="{B161AB49-3016-47E0-AA27-48E34AF7EA38}" dt="2020-06-07T08:03:39.553" v="210" actId="962"/>
        <pc:sldMkLst>
          <pc:docMk/>
          <pc:sldMk cId="2506388143" sldId="285"/>
        </pc:sldMkLst>
        <pc:picChg chg="add mod">
          <ac:chgData name="Tim Breuer" userId="5bacbc9345a9b55b" providerId="LiveId" clId="{B161AB49-3016-47E0-AA27-48E34AF7EA38}" dt="2020-06-07T08:03:39.553" v="210" actId="962"/>
          <ac:picMkLst>
            <pc:docMk/>
            <pc:sldMk cId="2506388143" sldId="285"/>
            <ac:picMk id="3" creationId="{3E73AEF1-4655-46B8-9F56-A843A7F8A710}"/>
          </ac:picMkLst>
        </pc:picChg>
      </pc:sldChg>
      <pc:sldChg chg="addSp modSp new mod">
        <pc:chgData name="Tim Breuer" userId="5bacbc9345a9b55b" providerId="LiveId" clId="{B161AB49-3016-47E0-AA27-48E34AF7EA38}" dt="2020-06-09T09:19:31.338" v="518" actId="20577"/>
        <pc:sldMkLst>
          <pc:docMk/>
          <pc:sldMk cId="2864693923" sldId="286"/>
        </pc:sldMkLst>
        <pc:spChg chg="add mod">
          <ac:chgData name="Tim Breuer" userId="5bacbc9345a9b55b" providerId="LiveId" clId="{B161AB49-3016-47E0-AA27-48E34AF7EA38}" dt="2020-06-09T09:19:31.338" v="518" actId="20577"/>
          <ac:spMkLst>
            <pc:docMk/>
            <pc:sldMk cId="2864693923" sldId="286"/>
            <ac:spMk id="2" creationId="{3D118C92-ECA8-4717-B1F4-8B6DE08D75A9}"/>
          </ac:spMkLst>
        </pc:spChg>
        <pc:picChg chg="add mod">
          <ac:chgData name="Tim Breuer" userId="5bacbc9345a9b55b" providerId="LiveId" clId="{B161AB49-3016-47E0-AA27-48E34AF7EA38}" dt="2020-06-09T09:16:45.197" v="441"/>
          <ac:picMkLst>
            <pc:docMk/>
            <pc:sldMk cId="2864693923" sldId="286"/>
            <ac:picMk id="3" creationId="{4A21D3AD-4288-46E6-8B81-9B4087E7359A}"/>
          </ac:picMkLst>
        </pc:pic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23.06.2020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329B4-E5F3-45EF-B084-2750C822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Erkennung mit DTW ohne Reagieren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noise_sigma</a:t>
            </a:r>
            <a:r>
              <a:rPr lang="de-DE" dirty="0"/>
              <a:t> = 0,05, </a:t>
            </a:r>
            <a:r>
              <a:rPr lang="de-DE" dirty="0" err="1"/>
              <a:t>deadtime</a:t>
            </a:r>
            <a:r>
              <a:rPr lang="de-DE" dirty="0"/>
              <a:t> = 0,5)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607AF58-BC42-48E1-90CB-CB0D91B35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902742"/>
            <a:ext cx="5852172" cy="4197104"/>
          </a:xfrm>
        </p:spPr>
      </p:pic>
    </p:spTree>
    <p:extLst>
      <p:ext uri="{BB962C8B-B14F-4D97-AF65-F5344CB8AC3E}">
        <p14:creationId xmlns:p14="http://schemas.microsoft.com/office/powerpoint/2010/main" val="182180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036E2-153B-4488-866D-ACD28010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bis zwischen Kolloquium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A9A43-7E16-4983-A819-81995EE6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Bis 2.7.2020</a:t>
            </a:r>
          </a:p>
          <a:p>
            <a:r>
              <a:rPr lang="de-DE" dirty="0"/>
              <a:t>ARMA mit Modellspeicher</a:t>
            </a:r>
          </a:p>
          <a:p>
            <a:r>
              <a:rPr lang="de-DE" dirty="0"/>
              <a:t>Versuch am Prüfstand wiederholen mit festen Start- und Endzeitpunkten für Störung</a:t>
            </a:r>
          </a:p>
          <a:p>
            <a:r>
              <a:rPr lang="de-DE" dirty="0"/>
              <a:t>Totzeit im Betrieb bestimmen</a:t>
            </a:r>
          </a:p>
          <a:p>
            <a:r>
              <a:rPr lang="de-DE" dirty="0"/>
              <a:t>Monte Carlo (ohne ARMA mit Modellspeicher und SARIMAX)</a:t>
            </a:r>
          </a:p>
          <a:p>
            <a:endParaRPr lang="de-DE" dirty="0"/>
          </a:p>
          <a:p>
            <a:r>
              <a:rPr lang="de-DE" dirty="0"/>
              <a:t>Falls Zeit: DTW am Prüfstand</a:t>
            </a:r>
          </a:p>
          <a:p>
            <a:endParaRPr lang="de-DE" dirty="0"/>
          </a:p>
          <a:p>
            <a:r>
              <a:rPr lang="de-DE" dirty="0"/>
              <a:t>Ab 2.7.2020</a:t>
            </a:r>
          </a:p>
          <a:p>
            <a:r>
              <a:rPr lang="de-DE" dirty="0"/>
              <a:t>Präsentation vorbereiten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04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43740-654A-4966-9BE9-D742F8A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EDBE88-A7E4-4E42-B147-A13DE516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Tankparameter </a:t>
            </a:r>
            <a:r>
              <a:rPr lang="de-DE" dirty="0">
                <a:sym typeface="Wingdings" panose="05000000000000000000" pitchFamily="2" charset="2"/>
              </a:rPr>
              <a:t> selbst aus </a:t>
            </a:r>
            <a:r>
              <a:rPr lang="de-DE" dirty="0" err="1">
                <a:sym typeface="Wingdings" panose="05000000000000000000" pitchFamily="2" charset="2"/>
              </a:rPr>
              <a:t>Modelica</a:t>
            </a:r>
            <a:r>
              <a:rPr lang="de-DE" dirty="0">
                <a:sym typeface="Wingdings" panose="05000000000000000000" pitchFamily="2" charset="2"/>
              </a:rPr>
              <a:t> nehmen</a:t>
            </a:r>
          </a:p>
          <a:p>
            <a:r>
              <a:rPr lang="de-DE" dirty="0">
                <a:sym typeface="Wingdings" panose="05000000000000000000" pitchFamily="2" charset="2"/>
              </a:rPr>
              <a:t>Probepräsentation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64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318BD-FB8D-4018-A803-B319FAE9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E841C8-7C37-49F5-AA82-23D5A470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Kritischer Zeitpunkt</a:t>
            </a:r>
          </a:p>
        </p:txBody>
      </p:sp>
    </p:spTree>
    <p:extLst>
      <p:ext uri="{BB962C8B-B14F-4D97-AF65-F5344CB8AC3E}">
        <p14:creationId xmlns:p14="http://schemas.microsoft.com/office/powerpoint/2010/main" val="33535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51EC7-91E2-40E3-8AA6-36E1A7CF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Remote-Zugang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1F9A9A-15E1-4387-8FCE-966FCB371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94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0952-15DB-4E9C-BDA6-4C5208EB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letzte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97B51-C663-4727-9282-FAD3EE1F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 am Prüfstand</a:t>
            </a:r>
          </a:p>
          <a:p>
            <a:r>
              <a:rPr lang="de-DE" dirty="0"/>
              <a:t>Entwurf zu Referenzfall</a:t>
            </a:r>
          </a:p>
          <a:p>
            <a:r>
              <a:rPr lang="de-DE" dirty="0"/>
              <a:t>Störerkennung mit DTW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83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089B2-C814-4DF8-B04D-B2DC2B89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Versuchsergebnisse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84B731B-109D-4694-A311-39E37FCB7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3155"/>
            <a:ext cx="5487650" cy="3658433"/>
          </a:xfr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4163D8B-4BC0-4BBD-8C40-5DABF1D57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315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9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66516-C1A4-422B-B0F4-CFEAA831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Referenzfall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B5E8D14-230F-4213-9B1B-6AEC64488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Zu zeigen ist, dass es trotz maximaler Stellgröße zu einem Abfall des Füllstands kommt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𝑣𝑎𝑙𝑣𝑒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𝑠𝑞𝑟𝑡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, 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𝑠𝑒𝑡𝑝𝑜𝑖𝑛𝑡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=20</m:t>
                        </m:r>
                      </m:e>
                    </m:func>
                  </m:oMath>
                </a14:m>
                <a:endParaRPr lang="de-DE" dirty="0"/>
              </a:p>
              <a:p>
                <a:r>
                  <a:rPr lang="de-DE" dirty="0"/>
                  <a:t>Forderung: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B5E8D14-230F-4213-9B1B-6AEC64488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5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B118957-BCD9-4D3B-946B-D109E7F30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32" y="4541178"/>
            <a:ext cx="10515600" cy="1926404"/>
          </a:xfrm>
        </p:spPr>
        <p:txBody>
          <a:bodyPr/>
          <a:lstStyle/>
          <a:p>
            <a:r>
              <a:rPr lang="de-DE" dirty="0"/>
              <a:t>Sobald Ventil um deutlich mehr als die Hälfte geschlossen ist, führt es unabhängig vom Regler zu einem Abfall </a:t>
            </a:r>
            <a:r>
              <a:rPr lang="de-DE" dirty="0">
                <a:sym typeface="Wingdings" panose="05000000000000000000" pitchFamily="2" charset="2"/>
              </a:rPr>
              <a:t> Antizipierung ist notwendig</a:t>
            </a:r>
            <a:endParaRPr lang="de-DE" dirty="0"/>
          </a:p>
        </p:txBody>
      </p:sp>
      <p:pic>
        <p:nvPicPr>
          <p:cNvPr id="8" name="Inhaltsplatzhalter 3">
            <a:extLst>
              <a:ext uri="{FF2B5EF4-FFF2-40B4-BE49-F238E27FC236}">
                <a16:creationId xmlns:a16="http://schemas.microsoft.com/office/drawing/2014/main" id="{1F720DBD-4F90-4F80-AD26-5AB07E7F3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85" y="149853"/>
            <a:ext cx="10140593" cy="40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5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81DFE-51BA-4D4F-8A89-F718EA3A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Erkennung mit DTW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noise_sigma</a:t>
            </a:r>
            <a:r>
              <a:rPr lang="de-DE" dirty="0"/>
              <a:t> = 0,2, </a:t>
            </a:r>
            <a:r>
              <a:rPr lang="de-DE" dirty="0" err="1"/>
              <a:t>deadtime</a:t>
            </a:r>
            <a:r>
              <a:rPr lang="de-DE" dirty="0"/>
              <a:t> = 2)</a:t>
            </a:r>
          </a:p>
        </p:txBody>
      </p:sp>
      <p:pic>
        <p:nvPicPr>
          <p:cNvPr id="5" name="Inhaltsplatzhalter 4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5722C516-5008-4B8C-A2F2-84B2B3C83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729"/>
            <a:ext cx="8778257" cy="3895352"/>
          </a:xfrm>
        </p:spPr>
      </p:pic>
    </p:spTree>
    <p:extLst>
      <p:ext uri="{BB962C8B-B14F-4D97-AF65-F5344CB8AC3E}">
        <p14:creationId xmlns:p14="http://schemas.microsoft.com/office/powerpoint/2010/main" val="341770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533B5-1584-4689-B375-85A72097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Erkennung mit DTW </a:t>
            </a:r>
            <a:r>
              <a:rPr lang="de-DE" b="1" dirty="0"/>
              <a:t>ohne Reagieren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noise_sigma</a:t>
            </a:r>
            <a:r>
              <a:rPr lang="de-DE" dirty="0"/>
              <a:t> = 0,2, </a:t>
            </a:r>
            <a:r>
              <a:rPr lang="de-DE" dirty="0" err="1"/>
              <a:t>deadtime</a:t>
            </a:r>
            <a:r>
              <a:rPr lang="de-DE" dirty="0"/>
              <a:t> = 2)</a:t>
            </a:r>
          </a:p>
        </p:txBody>
      </p:sp>
      <p:pic>
        <p:nvPicPr>
          <p:cNvPr id="8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68C07EF-14FF-437C-9947-3C645C93D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053618"/>
            <a:ext cx="8778257" cy="38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9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D0DE6-A02B-4C38-B59B-EE99342E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Erkennung mit DTW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noise_sigma</a:t>
            </a:r>
            <a:r>
              <a:rPr lang="de-DE" dirty="0"/>
              <a:t> = 0,05, </a:t>
            </a:r>
            <a:r>
              <a:rPr lang="de-DE" dirty="0" err="1"/>
              <a:t>deadtime</a:t>
            </a:r>
            <a:r>
              <a:rPr lang="de-DE" dirty="0"/>
              <a:t> = 0,5)</a:t>
            </a:r>
          </a:p>
        </p:txBody>
      </p:sp>
      <p:pic>
        <p:nvPicPr>
          <p:cNvPr id="5" name="Inhaltsplatzhalter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1B61A83-1507-47CA-A605-920E199C1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053618"/>
            <a:ext cx="8778257" cy="3895352"/>
          </a:xfrm>
        </p:spPr>
      </p:pic>
    </p:spTree>
    <p:extLst>
      <p:ext uri="{BB962C8B-B14F-4D97-AF65-F5344CB8AC3E}">
        <p14:creationId xmlns:p14="http://schemas.microsoft.com/office/powerpoint/2010/main" val="414614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Breitbild</PresentationFormat>
  <Paragraphs>35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Rücksprache MA</vt:lpstr>
      <vt:lpstr>Remote-Zugang</vt:lpstr>
      <vt:lpstr>Fortschritte letzte Woche</vt:lpstr>
      <vt:lpstr>Versuchsergebnisse</vt:lpstr>
      <vt:lpstr>Referenzfall</vt:lpstr>
      <vt:lpstr>PowerPoint-Präsentation</vt:lpstr>
      <vt:lpstr>Erkennung mit DTW (noise_sigma = 0,2, deadtime = 2)</vt:lpstr>
      <vt:lpstr>Erkennung mit DTW ohne Reagieren (noise_sigma = 0,2, deadtime = 2)</vt:lpstr>
      <vt:lpstr>Erkennung mit DTW (noise_sigma = 0,05, deadtime = 0,5)</vt:lpstr>
      <vt:lpstr>Erkennung mit DTW ohne Reagieren (noise_sigma = 0,05, deadtime = 0,5)</vt:lpstr>
      <vt:lpstr>Plan bis zwischen Kolloquium</vt:lpstr>
      <vt:lpstr>Fragen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5</cp:revision>
  <dcterms:created xsi:type="dcterms:W3CDTF">2020-04-22T13:27:38Z</dcterms:created>
  <dcterms:modified xsi:type="dcterms:W3CDTF">2020-06-23T12:36:49Z</dcterms:modified>
</cp:coreProperties>
</file>