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79" r:id="rId6"/>
    <p:sldId id="29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73C9A-C472-4F37-8468-939B6F7B2E79}" v="1" dt="2020-06-30T09:49:18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30.06.2020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83560-9A07-4BA8-A1A4-C3016BBF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der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05552-2212-4204-89EF-E26A1E20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 Modellspeicher implementiert</a:t>
            </a:r>
          </a:p>
          <a:p>
            <a:pPr lvl="1"/>
            <a:r>
              <a:rPr lang="de-DE" dirty="0"/>
              <a:t>Verlauf und mittlerer Abfall gespeichert</a:t>
            </a:r>
          </a:p>
          <a:p>
            <a:pPr lvl="1"/>
            <a:r>
              <a:rPr lang="de-DE" dirty="0"/>
              <a:t>Erkennung aus Modellspeicher über DTW</a:t>
            </a:r>
          </a:p>
          <a:p>
            <a:r>
              <a:rPr lang="de-DE" dirty="0"/>
              <a:t>Anfang Präsentation Zwischenkolloquium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5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62466-CC50-4D3C-975F-DFE1842D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Verlauf Modellspeicher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D276E-5F51-4609-87BA-BC51D09B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91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F4E37-FECF-42C3-AC0B-39C25E3B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Zwischenkolloquium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8E5F-3004-46C4-9FFD-1A3DA3DA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bis zwischen Kolloquium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 am Prüfstand wiederholen mit festen Start- und Endzeitpunkten für Störung</a:t>
            </a:r>
          </a:p>
          <a:p>
            <a:r>
              <a:rPr lang="de-DE" dirty="0">
                <a:solidFill>
                  <a:srgbClr val="FF0000"/>
                </a:solidFill>
              </a:rPr>
              <a:t>Totzeit im Betrieb bestimmen</a:t>
            </a:r>
          </a:p>
          <a:p>
            <a:r>
              <a:rPr lang="de-DE" dirty="0"/>
              <a:t>Remotezugriff einrichten</a:t>
            </a:r>
          </a:p>
          <a:p>
            <a:r>
              <a:rPr lang="de-DE" dirty="0"/>
              <a:t>Monte Carlo</a:t>
            </a:r>
          </a:p>
          <a:p>
            <a:r>
              <a:rPr lang="de-DE" dirty="0"/>
              <a:t>Präsentation vorbereiten</a:t>
            </a:r>
          </a:p>
          <a:p>
            <a:endParaRPr lang="de-DE" dirty="0"/>
          </a:p>
          <a:p>
            <a:r>
              <a:rPr lang="de-DE" dirty="0"/>
              <a:t>Optional: DTW am Prüfstand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3740-654A-4966-9BE9-D742F8A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DBE88-A7E4-4E42-B147-A13DE51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Probepräsentationtermin?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6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Rücksprache MA</vt:lpstr>
      <vt:lpstr>Fortschritte der Woche</vt:lpstr>
      <vt:lpstr>Verlauf Modellspeicher</vt:lpstr>
      <vt:lpstr>Präsentation Zwischenkolloquium</vt:lpstr>
      <vt:lpstr>Plan bis zwischen Kolloquium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2020-06-30T09:49:45Z</dcterms:modified>
</cp:coreProperties>
</file>