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3" r:id="rId4"/>
    <p:sldId id="27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06.07.2020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06.07.2020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E792E-93F6-40B4-924D-3242478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EF4768-CDD1-44D0-86BB-62F22480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Versuchsauswertung</a:t>
            </a:r>
          </a:p>
          <a:p>
            <a:r>
              <a:rPr lang="de-DE" dirty="0"/>
              <a:t>Präsentation für Zwischenkolloquium</a:t>
            </a:r>
          </a:p>
        </p:txBody>
      </p:sp>
    </p:spTree>
    <p:extLst>
      <p:ext uri="{BB962C8B-B14F-4D97-AF65-F5344CB8AC3E}">
        <p14:creationId xmlns:p14="http://schemas.microsoft.com/office/powerpoint/2010/main" val="3370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43740-654A-4966-9BE9-D742F8A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DBE88-A7E4-4E42-B147-A13DE516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Probepräsentationtermin</a:t>
            </a:r>
          </a:p>
          <a:p>
            <a:r>
              <a:rPr lang="de-DE" dirty="0">
                <a:sym typeface="Wingdings" panose="05000000000000000000" pitchFamily="2" charset="2"/>
              </a:rPr>
              <a:t>Kann ich VS Code auf FST-Rechner installieren? GIT?</a:t>
            </a:r>
          </a:p>
          <a:p>
            <a:r>
              <a:rPr lang="de-DE" dirty="0">
                <a:sym typeface="Wingdings" panose="05000000000000000000" pitchFamily="2" charset="2"/>
              </a:rPr>
              <a:t>Abbildungen für Zwischenkolloquium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Legende?</a:t>
            </a:r>
          </a:p>
          <a:p>
            <a:r>
              <a:rPr lang="de-DE" dirty="0">
                <a:sym typeface="Wingdings" panose="05000000000000000000" pitchFamily="2" charset="2"/>
              </a:rPr>
              <a:t>Quellenangaben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64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bis zwischen Kolloquium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DTW am Prüfstand</a:t>
            </a:r>
          </a:p>
          <a:p>
            <a:r>
              <a:rPr lang="de-DE" dirty="0"/>
              <a:t>Gradient am Prüfstand mit zwei Störungen</a:t>
            </a:r>
          </a:p>
          <a:p>
            <a:r>
              <a:rPr lang="de-DE" dirty="0"/>
              <a:t>Monte Carlo starten</a:t>
            </a:r>
          </a:p>
          <a:p>
            <a:pPr lvl="1"/>
            <a:r>
              <a:rPr lang="de-DE" dirty="0"/>
              <a:t>Metriken auf </a:t>
            </a:r>
            <a:r>
              <a:rPr lang="de-DE" dirty="0" err="1"/>
              <a:t>dt</a:t>
            </a:r>
            <a:r>
              <a:rPr lang="de-DE" dirty="0"/>
              <a:t> != </a:t>
            </a:r>
            <a:r>
              <a:rPr lang="de-DE" dirty="0" err="1"/>
              <a:t>const</a:t>
            </a:r>
            <a:r>
              <a:rPr lang="de-DE" dirty="0"/>
              <a:t>. anpassen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Rücksprache MA</vt:lpstr>
      <vt:lpstr>Fortschritte diese Woche</vt:lpstr>
      <vt:lpstr>Fragen</vt:lpstr>
      <vt:lpstr>Plan bis zwischen Kolloquium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5</cp:revision>
  <dcterms:created xsi:type="dcterms:W3CDTF">2020-04-22T13:27:38Z</dcterms:created>
  <dcterms:modified xsi:type="dcterms:W3CDTF">2020-07-06T11:01:20Z</dcterms:modified>
</cp:coreProperties>
</file>