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79" r:id="rId4"/>
    <p:sldId id="29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0C4856B3-B239-4E81-ACCB-4367E10E1A8E}"/>
    <pc:docChg chg="custSel modSld sldOrd">
      <pc:chgData name="Tim Breuer" userId="5bacbc9345a9b55b" providerId="LiveId" clId="{0C4856B3-B239-4E81-ACCB-4367E10E1A8E}" dt="2020-07-28T10:47:05.945" v="1038" actId="27636"/>
      <pc:docMkLst>
        <pc:docMk/>
      </pc:docMkLst>
      <pc:sldChg chg="modSp mod">
        <pc:chgData name="Tim Breuer" userId="5bacbc9345a9b55b" providerId="LiveId" clId="{0C4856B3-B239-4E81-ACCB-4367E10E1A8E}" dt="2020-07-26T08:43:22.734" v="438" actId="20577"/>
        <pc:sldMkLst>
          <pc:docMk/>
          <pc:sldMk cId="3400087262" sldId="256"/>
        </pc:sldMkLst>
        <pc:spChg chg="mod">
          <ac:chgData name="Tim Breuer" userId="5bacbc9345a9b55b" providerId="LiveId" clId="{0C4856B3-B239-4E81-ACCB-4367E10E1A8E}" dt="2020-07-26T08:43:22.734" v="438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0C4856B3-B239-4E81-ACCB-4367E10E1A8E}" dt="2020-07-28T10:47:05.945" v="1038" actId="27636"/>
        <pc:sldMkLst>
          <pc:docMk/>
          <pc:sldMk cId="3796042921" sldId="279"/>
        </pc:sldMkLst>
        <pc:spChg chg="mod">
          <ac:chgData name="Tim Breuer" userId="5bacbc9345a9b55b" providerId="LiveId" clId="{0C4856B3-B239-4E81-ACCB-4367E10E1A8E}" dt="2020-07-27T14:11:50.031" v="81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0C4856B3-B239-4E81-ACCB-4367E10E1A8E}" dt="2020-07-28T10:47:05.945" v="1038" actId="27636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">
        <pc:chgData name="Tim Breuer" userId="5bacbc9345a9b55b" providerId="LiveId" clId="{0C4856B3-B239-4E81-ACCB-4367E10E1A8E}" dt="2020-07-26T09:37:21.414" v="514" actId="20577"/>
        <pc:sldMkLst>
          <pc:docMk/>
          <pc:sldMk cId="3564647965" sldId="293"/>
        </pc:sldMkLst>
        <pc:spChg chg="mod">
          <ac:chgData name="Tim Breuer" userId="5bacbc9345a9b55b" providerId="LiveId" clId="{0C4856B3-B239-4E81-ACCB-4367E10E1A8E}" dt="2020-07-26T09:37:21.414" v="514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mod">
        <pc:chgData name="Tim Breuer" userId="5bacbc9345a9b55b" providerId="LiveId" clId="{0C4856B3-B239-4E81-ACCB-4367E10E1A8E}" dt="2020-07-27T14:12:24.441" v="834" actId="20577"/>
        <pc:sldMkLst>
          <pc:docMk/>
          <pc:sldMk cId="337045477" sldId="294"/>
        </pc:sldMkLst>
        <pc:spChg chg="mod">
          <ac:chgData name="Tim Breuer" userId="5bacbc9345a9b55b" providerId="LiveId" clId="{0C4856B3-B239-4E81-ACCB-4367E10E1A8E}" dt="2020-07-27T14:12:24.441" v="834" actId="20577"/>
          <ac:spMkLst>
            <pc:docMk/>
            <pc:sldMk cId="337045477" sldId="294"/>
            <ac:spMk id="3" creationId="{20EF4768-CDD1-44D0-86BB-62F22480B60E}"/>
          </ac:spMkLst>
        </pc:spChg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28.07.2020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E792E-93F6-40B4-924D-3242478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EF4768-CDD1-44D0-86BB-62F22480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benötigte Reserve minimieren</a:t>
            </a:r>
          </a:p>
          <a:p>
            <a:r>
              <a:rPr lang="de-DE" dirty="0"/>
              <a:t>Statistische Methoden überarbeitet</a:t>
            </a:r>
          </a:p>
          <a:p>
            <a:pPr lvl="1"/>
            <a:r>
              <a:rPr lang="de-DE" dirty="0"/>
              <a:t>MA-Modell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AR-Modell</a:t>
            </a:r>
          </a:p>
          <a:p>
            <a:pPr lvl="1"/>
            <a:r>
              <a:rPr lang="de-DE" dirty="0"/>
              <a:t>ARIMA(2,2,1) implementiert ohne unnötige Funktionsaufrufe</a:t>
            </a:r>
          </a:p>
          <a:p>
            <a:pPr lvl="2"/>
            <a:r>
              <a:rPr lang="de-DE" dirty="0"/>
              <a:t>Scheint für 2 Störungen beste Methode zu sein</a:t>
            </a:r>
          </a:p>
          <a:p>
            <a:r>
              <a:rPr lang="de-DE" dirty="0"/>
              <a:t>Monte-Carlo-Aufruf umstrukturiert</a:t>
            </a:r>
          </a:p>
          <a:p>
            <a:pPr lvl="1"/>
            <a:r>
              <a:rPr lang="de-DE" dirty="0"/>
              <a:t>Als hdf5 speichern (</a:t>
            </a:r>
            <a:r>
              <a:rPr lang="de-DE" dirty="0" err="1"/>
              <a:t>Manager.Queue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Optional auch Verläufe und Attribute</a:t>
            </a:r>
          </a:p>
        </p:txBody>
      </p:sp>
    </p:spTree>
    <p:extLst>
      <p:ext uri="{BB962C8B-B14F-4D97-AF65-F5344CB8AC3E}">
        <p14:creationId xmlns:p14="http://schemas.microsoft.com/office/powerpoint/2010/main" val="3370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DTW überarbeiten</a:t>
            </a:r>
          </a:p>
          <a:p>
            <a:pPr lvl="1"/>
            <a:r>
              <a:rPr lang="de-DE" dirty="0"/>
              <a:t>Sehr viele </a:t>
            </a:r>
            <a:r>
              <a:rPr lang="de-DE" dirty="0" err="1"/>
              <a:t>False</a:t>
            </a:r>
            <a:r>
              <a:rPr lang="de-DE" dirty="0"/>
              <a:t> Positive</a:t>
            </a:r>
          </a:p>
          <a:p>
            <a:r>
              <a:rPr lang="de-DE" dirty="0"/>
              <a:t>DTW am Prüfstand</a:t>
            </a:r>
          </a:p>
          <a:p>
            <a:r>
              <a:rPr lang="de-DE" dirty="0"/>
              <a:t>Reserven minimieren validieren</a:t>
            </a:r>
          </a:p>
          <a:p>
            <a:r>
              <a:rPr lang="de-DE" dirty="0"/>
              <a:t>Ca. 3-4 Tage auf Server rechnen </a:t>
            </a:r>
            <a:r>
              <a:rPr lang="de-DE" dirty="0">
                <a:sym typeface="Wingdings" panose="05000000000000000000" pitchFamily="2" charset="2"/>
              </a:rPr>
              <a:t> Testläufe um Zeit einschätzen zu können</a:t>
            </a:r>
          </a:p>
          <a:p>
            <a:r>
              <a:rPr lang="de-DE" dirty="0"/>
              <a:t>Parameter auf Prüfstand anpassen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Nächste Woche</a:t>
            </a:r>
          </a:p>
          <a:p>
            <a:r>
              <a:rPr lang="de-DE" dirty="0"/>
              <a:t>Monte-Carlo starten</a:t>
            </a:r>
          </a:p>
          <a:p>
            <a:r>
              <a:rPr lang="de-DE" dirty="0"/>
              <a:t>Anfangen </a:t>
            </a:r>
            <a:r>
              <a:rPr lang="de-DE" dirty="0" err="1"/>
              <a:t>Modelica</a:t>
            </a:r>
            <a:r>
              <a:rPr lang="de-DE" dirty="0"/>
              <a:t>-Modell für modelbasierte Erkennung zu testen</a:t>
            </a:r>
          </a:p>
          <a:p>
            <a:pPr lvl="1"/>
            <a:r>
              <a:rPr lang="de-DE" dirty="0"/>
              <a:t>Zeitlimit</a:t>
            </a:r>
          </a:p>
          <a:p>
            <a:pPr lvl="1"/>
            <a:r>
              <a:rPr lang="de-DE" dirty="0"/>
              <a:t>Qualität des Modells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43740-654A-4966-9BE9-D742F8A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DBE88-A7E4-4E42-B147-A13DE516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Latex-Vorlage FST</a:t>
            </a:r>
          </a:p>
          <a:p>
            <a:r>
              <a:rPr lang="de-DE" dirty="0">
                <a:sym typeface="Wingdings" panose="05000000000000000000" pitchFamily="2" charset="2"/>
              </a:rPr>
              <a:t>Fokus Monte-Carlo?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Vergleich der Methoden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Auswirkung der Parameter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64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Rücksprache MA</vt:lpstr>
      <vt:lpstr>Fortschritte diese Woche</vt:lpstr>
      <vt:lpstr>Offene Punkte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6</cp:revision>
  <dcterms:created xsi:type="dcterms:W3CDTF">2020-04-22T13:27:38Z</dcterms:created>
  <dcterms:modified xsi:type="dcterms:W3CDTF">2020-07-29T07:23:13Z</dcterms:modified>
</cp:coreProperties>
</file>