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7" r:id="rId5"/>
    <p:sldId id="296" r:id="rId6"/>
    <p:sldId id="298" r:id="rId7"/>
    <p:sldId id="299" r:id="rId8"/>
    <p:sldId id="279" r:id="rId9"/>
    <p:sldId id="30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598B3-E4EA-4046-B752-CBD0690A293C}" v="1" dt="2020-08-04T07:53:08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0C4856B3-B239-4E81-ACCB-4367E10E1A8E}"/>
    <pc:docChg chg="custSel modSld sldOrd">
      <pc:chgData name="Tim Breuer" userId="5bacbc9345a9b55b" providerId="LiveId" clId="{0C4856B3-B239-4E81-ACCB-4367E10E1A8E}" dt="2020-07-28T10:47:05.945" v="1038" actId="27636"/>
      <pc:docMkLst>
        <pc:docMk/>
      </pc:docMkLst>
      <pc:sldChg chg="modSp mod">
        <pc:chgData name="Tim Breuer" userId="5bacbc9345a9b55b" providerId="LiveId" clId="{0C4856B3-B239-4E81-ACCB-4367E10E1A8E}" dt="2020-07-26T08:43:22.734" v="438" actId="20577"/>
        <pc:sldMkLst>
          <pc:docMk/>
          <pc:sldMk cId="3400087262" sldId="256"/>
        </pc:sldMkLst>
        <pc:spChg chg="mod">
          <ac:chgData name="Tim Breuer" userId="5bacbc9345a9b55b" providerId="LiveId" clId="{0C4856B3-B239-4E81-ACCB-4367E10E1A8E}" dt="2020-07-26T08:43:22.734" v="438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0C4856B3-B239-4E81-ACCB-4367E10E1A8E}" dt="2020-07-28T10:47:05.945" v="1038" actId="27636"/>
        <pc:sldMkLst>
          <pc:docMk/>
          <pc:sldMk cId="3796042921" sldId="279"/>
        </pc:sldMkLst>
        <pc:spChg chg="mod">
          <ac:chgData name="Tim Breuer" userId="5bacbc9345a9b55b" providerId="LiveId" clId="{0C4856B3-B239-4E81-ACCB-4367E10E1A8E}" dt="2020-07-27T14:11:50.031" v="81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0C4856B3-B239-4E81-ACCB-4367E10E1A8E}" dt="2020-07-28T10:47:05.945" v="1038" actId="27636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">
        <pc:chgData name="Tim Breuer" userId="5bacbc9345a9b55b" providerId="LiveId" clId="{0C4856B3-B239-4E81-ACCB-4367E10E1A8E}" dt="2020-07-26T09:37:21.414" v="514" actId="20577"/>
        <pc:sldMkLst>
          <pc:docMk/>
          <pc:sldMk cId="3564647965" sldId="293"/>
        </pc:sldMkLst>
        <pc:spChg chg="mod">
          <ac:chgData name="Tim Breuer" userId="5bacbc9345a9b55b" providerId="LiveId" clId="{0C4856B3-B239-4E81-ACCB-4367E10E1A8E}" dt="2020-07-26T09:37:21.414" v="514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mod">
        <pc:chgData name="Tim Breuer" userId="5bacbc9345a9b55b" providerId="LiveId" clId="{0C4856B3-B239-4E81-ACCB-4367E10E1A8E}" dt="2020-07-27T14:12:24.441" v="834" actId="20577"/>
        <pc:sldMkLst>
          <pc:docMk/>
          <pc:sldMk cId="337045477" sldId="294"/>
        </pc:sldMkLst>
        <pc:spChg chg="mod">
          <ac:chgData name="Tim Breuer" userId="5bacbc9345a9b55b" providerId="LiveId" clId="{0C4856B3-B239-4E81-ACCB-4367E10E1A8E}" dt="2020-07-27T14:12:24.441" v="834" actId="20577"/>
          <ac:spMkLst>
            <pc:docMk/>
            <pc:sldMk cId="337045477" sldId="294"/>
            <ac:spMk id="3" creationId="{20EF4768-CDD1-44D0-86BB-62F22480B60E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F69598B3-E4EA-4046-B752-CBD0690A293C}"/>
    <pc:docChg chg="undo custSel addSld delSld modSld sldOrd">
      <pc:chgData name="Tim Breuer" userId="5bacbc9345a9b55b" providerId="LiveId" clId="{F69598B3-E4EA-4046-B752-CBD0690A293C}" dt="2020-08-06T09:08:25.359" v="1689" actId="20577"/>
      <pc:docMkLst>
        <pc:docMk/>
      </pc:docMkLst>
      <pc:sldChg chg="modSp mod">
        <pc:chgData name="Tim Breuer" userId="5bacbc9345a9b55b" providerId="LiveId" clId="{F69598B3-E4EA-4046-B752-CBD0690A293C}" dt="2020-08-01T07:30:00.112" v="3" actId="20577"/>
        <pc:sldMkLst>
          <pc:docMk/>
          <pc:sldMk cId="3400087262" sldId="256"/>
        </pc:sldMkLst>
        <pc:spChg chg="mod">
          <ac:chgData name="Tim Breuer" userId="5bacbc9345a9b55b" providerId="LiveId" clId="{F69598B3-E4EA-4046-B752-CBD0690A293C}" dt="2020-08-01T07:30:00.112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F69598B3-E4EA-4046-B752-CBD0690A293C}" dt="2020-08-04T11:03:38.352" v="1592" actId="20577"/>
        <pc:sldMkLst>
          <pc:docMk/>
          <pc:sldMk cId="3796042921" sldId="279"/>
        </pc:sldMkLst>
        <pc:spChg chg="mod">
          <ac:chgData name="Tim Breuer" userId="5bacbc9345a9b55b" providerId="LiveId" clId="{F69598B3-E4EA-4046-B752-CBD0690A293C}" dt="2020-08-04T11:03:38.352" v="1592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modSp del mod">
        <pc:chgData name="Tim Breuer" userId="5bacbc9345a9b55b" providerId="LiveId" clId="{F69598B3-E4EA-4046-B752-CBD0690A293C}" dt="2020-08-04T07:24:25.069" v="846" actId="47"/>
        <pc:sldMkLst>
          <pc:docMk/>
          <pc:sldMk cId="3564647965" sldId="293"/>
        </pc:sldMkLst>
        <pc:spChg chg="mod">
          <ac:chgData name="Tim Breuer" userId="5bacbc9345a9b55b" providerId="LiveId" clId="{F69598B3-E4EA-4046-B752-CBD0690A293C}" dt="2020-08-01T07:30:20.851" v="5" actId="6549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69598B3-E4EA-4046-B752-CBD0690A293C}" dt="2020-08-01T07:30:12.371" v="4" actId="47"/>
        <pc:sldMkLst>
          <pc:docMk/>
          <pc:sldMk cId="337045477" sldId="294"/>
        </pc:sldMkLst>
      </pc:sldChg>
      <pc:sldChg chg="modSp new mod">
        <pc:chgData name="Tim Breuer" userId="5bacbc9345a9b55b" providerId="LiveId" clId="{F69598B3-E4EA-4046-B752-CBD0690A293C}" dt="2020-08-04T07:21:12.191" v="632" actId="20577"/>
        <pc:sldMkLst>
          <pc:docMk/>
          <pc:sldMk cId="3345453812" sldId="294"/>
        </pc:sldMkLst>
        <pc:spChg chg="mod">
          <ac:chgData name="Tim Breuer" userId="5bacbc9345a9b55b" providerId="LiveId" clId="{F69598B3-E4EA-4046-B752-CBD0690A293C}" dt="2020-08-01T07:30:39.799" v="31" actId="20577"/>
          <ac:spMkLst>
            <pc:docMk/>
            <pc:sldMk cId="3345453812" sldId="294"/>
            <ac:spMk id="2" creationId="{0EFB3E93-D5AD-4199-92FE-F3E4811854D1}"/>
          </ac:spMkLst>
        </pc:spChg>
        <pc:spChg chg="mod">
          <ac:chgData name="Tim Breuer" userId="5bacbc9345a9b55b" providerId="LiveId" clId="{F69598B3-E4EA-4046-B752-CBD0690A293C}" dt="2020-08-04T07:21:12.191" v="632" actId="20577"/>
          <ac:spMkLst>
            <pc:docMk/>
            <pc:sldMk cId="3345453812" sldId="294"/>
            <ac:spMk id="3" creationId="{06091F02-509B-496D-B5E9-3278CAD8BA02}"/>
          </ac:spMkLst>
        </pc:spChg>
      </pc:sldChg>
      <pc:sldChg chg="addSp delSp modSp new mod">
        <pc:chgData name="Tim Breuer" userId="5bacbc9345a9b55b" providerId="LiveId" clId="{F69598B3-E4EA-4046-B752-CBD0690A293C}" dt="2020-08-04T07:24:38.970" v="847" actId="1076"/>
        <pc:sldMkLst>
          <pc:docMk/>
          <pc:sldMk cId="2767556581" sldId="295"/>
        </pc:sldMkLst>
        <pc:spChg chg="mod">
          <ac:chgData name="Tim Breuer" userId="5bacbc9345a9b55b" providerId="LiveId" clId="{F69598B3-E4EA-4046-B752-CBD0690A293C}" dt="2020-08-02T07:34:35.833" v="501" actId="20577"/>
          <ac:spMkLst>
            <pc:docMk/>
            <pc:sldMk cId="2767556581" sldId="295"/>
            <ac:spMk id="2" creationId="{49333C6E-E804-4969-9E37-955353D3A02D}"/>
          </ac:spMkLst>
        </pc:spChg>
        <pc:spChg chg="del">
          <ac:chgData name="Tim Breuer" userId="5bacbc9345a9b55b" providerId="LiveId" clId="{F69598B3-E4EA-4046-B752-CBD0690A293C}" dt="2020-08-01T13:03:42.355" v="191" actId="22"/>
          <ac:spMkLst>
            <pc:docMk/>
            <pc:sldMk cId="2767556581" sldId="295"/>
            <ac:spMk id="3" creationId="{CD49AF88-8D6B-4EBF-8BD7-890D0CEB2FFD}"/>
          </ac:spMkLst>
        </pc:spChg>
        <pc:spChg chg="add del mod">
          <ac:chgData name="Tim Breuer" userId="5bacbc9345a9b55b" providerId="LiveId" clId="{F69598B3-E4EA-4046-B752-CBD0690A293C}" dt="2020-08-02T07:34:28.537" v="490" actId="478"/>
          <ac:spMkLst>
            <pc:docMk/>
            <pc:sldMk cId="2767556581" sldId="295"/>
            <ac:spMk id="9" creationId="{83E7D9A9-54B4-45A0-8E87-1BD8DBF5177B}"/>
          </ac:spMkLst>
        </pc:spChg>
        <pc:picChg chg="add del mod ord">
          <ac:chgData name="Tim Breuer" userId="5bacbc9345a9b55b" providerId="LiveId" clId="{F69598B3-E4EA-4046-B752-CBD0690A293C}" dt="2020-08-01T13:34:22.146" v="235" actId="478"/>
          <ac:picMkLst>
            <pc:docMk/>
            <pc:sldMk cId="2767556581" sldId="295"/>
            <ac:picMk id="5" creationId="{82C3EC4F-8869-46A5-A9A9-A6F463B84E20}"/>
          </ac:picMkLst>
        </pc:picChg>
        <pc:picChg chg="add del mod">
          <ac:chgData name="Tim Breuer" userId="5bacbc9345a9b55b" providerId="LiveId" clId="{F69598B3-E4EA-4046-B752-CBD0690A293C}" dt="2020-08-01T13:34:20.199" v="234" actId="478"/>
          <ac:picMkLst>
            <pc:docMk/>
            <pc:sldMk cId="2767556581" sldId="295"/>
            <ac:picMk id="7" creationId="{19DE854D-A261-4535-A11A-A189D76CC69A}"/>
          </ac:picMkLst>
        </pc:picChg>
        <pc:picChg chg="add del mod">
          <ac:chgData name="Tim Breuer" userId="5bacbc9345a9b55b" providerId="LiveId" clId="{F69598B3-E4EA-4046-B752-CBD0690A293C}" dt="2020-08-01T13:47:56.218" v="239" actId="478"/>
          <ac:picMkLst>
            <pc:docMk/>
            <pc:sldMk cId="2767556581" sldId="295"/>
            <ac:picMk id="11" creationId="{C99B1DC9-999C-4AB4-92AC-B5BD1904E359}"/>
          </ac:picMkLst>
        </pc:picChg>
        <pc:picChg chg="add mod">
          <ac:chgData name="Tim Breuer" userId="5bacbc9345a9b55b" providerId="LiveId" clId="{F69598B3-E4EA-4046-B752-CBD0690A293C}" dt="2020-08-04T07:24:38.970" v="847" actId="1076"/>
          <ac:picMkLst>
            <pc:docMk/>
            <pc:sldMk cId="2767556581" sldId="295"/>
            <ac:picMk id="13" creationId="{26682727-79AD-4963-964B-9191CEB0AC47}"/>
          </ac:picMkLst>
        </pc:picChg>
      </pc:sldChg>
      <pc:sldChg chg="modSp new mod ord">
        <pc:chgData name="Tim Breuer" userId="5bacbc9345a9b55b" providerId="LiveId" clId="{F69598B3-E4EA-4046-B752-CBD0690A293C}" dt="2020-08-04T07:40:59.374" v="1509" actId="20577"/>
        <pc:sldMkLst>
          <pc:docMk/>
          <pc:sldMk cId="3282212451" sldId="296"/>
        </pc:sldMkLst>
        <pc:spChg chg="mod">
          <ac:chgData name="Tim Breuer" userId="5bacbc9345a9b55b" providerId="LiveId" clId="{F69598B3-E4EA-4046-B752-CBD0690A293C}" dt="2020-08-04T07:29:50.505" v="1005" actId="20577"/>
          <ac:spMkLst>
            <pc:docMk/>
            <pc:sldMk cId="3282212451" sldId="296"/>
            <ac:spMk id="2" creationId="{289BC373-3997-4378-AEE8-136B1A320BD3}"/>
          </ac:spMkLst>
        </pc:spChg>
        <pc:spChg chg="mod">
          <ac:chgData name="Tim Breuer" userId="5bacbc9345a9b55b" providerId="LiveId" clId="{F69598B3-E4EA-4046-B752-CBD0690A293C}" dt="2020-08-04T07:40:59.374" v="1509" actId="20577"/>
          <ac:spMkLst>
            <pc:docMk/>
            <pc:sldMk cId="3282212451" sldId="296"/>
            <ac:spMk id="3" creationId="{2EC564F9-4C96-4E4A-9F27-FA9ABD45788F}"/>
          </ac:spMkLst>
        </pc:spChg>
      </pc:sldChg>
      <pc:sldChg chg="modSp new mod ord">
        <pc:chgData name="Tim Breuer" userId="5bacbc9345a9b55b" providerId="LiveId" clId="{F69598B3-E4EA-4046-B752-CBD0690A293C}" dt="2020-08-04T07:29:45.879" v="1003" actId="20577"/>
        <pc:sldMkLst>
          <pc:docMk/>
          <pc:sldMk cId="472204738" sldId="297"/>
        </pc:sldMkLst>
        <pc:spChg chg="mod">
          <ac:chgData name="Tim Breuer" userId="5bacbc9345a9b55b" providerId="LiveId" clId="{F69598B3-E4EA-4046-B752-CBD0690A293C}" dt="2020-08-04T07:29:39.405" v="1000" actId="20577"/>
          <ac:spMkLst>
            <pc:docMk/>
            <pc:sldMk cId="472204738" sldId="297"/>
            <ac:spMk id="2" creationId="{9D181E29-2815-4B09-9A9D-922404ADCA68}"/>
          </ac:spMkLst>
        </pc:spChg>
        <pc:spChg chg="mod">
          <ac:chgData name="Tim Breuer" userId="5bacbc9345a9b55b" providerId="LiveId" clId="{F69598B3-E4EA-4046-B752-CBD0690A293C}" dt="2020-08-04T07:29:45.879" v="1003" actId="20577"/>
          <ac:spMkLst>
            <pc:docMk/>
            <pc:sldMk cId="472204738" sldId="297"/>
            <ac:spMk id="3" creationId="{19BBA72D-022B-483B-B173-757F8F344D66}"/>
          </ac:spMkLst>
        </pc:spChg>
      </pc:sldChg>
      <pc:sldChg chg="addSp modSp new mod">
        <pc:chgData name="Tim Breuer" userId="5bacbc9345a9b55b" providerId="LiveId" clId="{F69598B3-E4EA-4046-B752-CBD0690A293C}" dt="2020-08-04T11:20:58.357" v="1598" actId="20577"/>
        <pc:sldMkLst>
          <pc:docMk/>
          <pc:sldMk cId="2776110192" sldId="298"/>
        </pc:sldMkLst>
        <pc:spChg chg="mod">
          <ac:chgData name="Tim Breuer" userId="5bacbc9345a9b55b" providerId="LiveId" clId="{F69598B3-E4EA-4046-B752-CBD0690A293C}" dt="2020-08-04T07:37:48.476" v="1450" actId="5793"/>
          <ac:spMkLst>
            <pc:docMk/>
            <pc:sldMk cId="2776110192" sldId="298"/>
            <ac:spMk id="2" creationId="{F7388BBB-F548-4F6A-9E64-98B3B452F987}"/>
          </ac:spMkLst>
        </pc:spChg>
        <pc:spChg chg="mod">
          <ac:chgData name="Tim Breuer" userId="5bacbc9345a9b55b" providerId="LiveId" clId="{F69598B3-E4EA-4046-B752-CBD0690A293C}" dt="2020-08-04T11:20:58.357" v="1598" actId="20577"/>
          <ac:spMkLst>
            <pc:docMk/>
            <pc:sldMk cId="2776110192" sldId="298"/>
            <ac:spMk id="3" creationId="{81EAB97A-3F23-4FD3-B19C-570BD90FCABC}"/>
          </ac:spMkLst>
        </pc:spChg>
        <pc:spChg chg="add mod">
          <ac:chgData name="Tim Breuer" userId="5bacbc9345a9b55b" providerId="LiveId" clId="{F69598B3-E4EA-4046-B752-CBD0690A293C}" dt="2020-08-04T07:53:32.401" v="1576" actId="20577"/>
          <ac:spMkLst>
            <pc:docMk/>
            <pc:sldMk cId="2776110192" sldId="298"/>
            <ac:spMk id="4" creationId="{FA0ED31A-C593-421E-ADCD-111B16F78FC8}"/>
          </ac:spMkLst>
        </pc:spChg>
      </pc:sldChg>
      <pc:sldChg chg="modSp new mod">
        <pc:chgData name="Tim Breuer" userId="5bacbc9345a9b55b" providerId="LiveId" clId="{F69598B3-E4EA-4046-B752-CBD0690A293C}" dt="2020-08-04T07:31:44.079" v="1146" actId="20577"/>
        <pc:sldMkLst>
          <pc:docMk/>
          <pc:sldMk cId="1468844224" sldId="299"/>
        </pc:sldMkLst>
        <pc:spChg chg="mod">
          <ac:chgData name="Tim Breuer" userId="5bacbc9345a9b55b" providerId="LiveId" clId="{F69598B3-E4EA-4046-B752-CBD0690A293C}" dt="2020-08-04T07:30:43.211" v="1081" actId="20577"/>
          <ac:spMkLst>
            <pc:docMk/>
            <pc:sldMk cId="1468844224" sldId="299"/>
            <ac:spMk id="2" creationId="{57755857-D0AA-4AA4-BA9D-690D43D8853A}"/>
          </ac:spMkLst>
        </pc:spChg>
        <pc:spChg chg="mod">
          <ac:chgData name="Tim Breuer" userId="5bacbc9345a9b55b" providerId="LiveId" clId="{F69598B3-E4EA-4046-B752-CBD0690A293C}" dt="2020-08-04T07:31:44.079" v="1146" actId="20577"/>
          <ac:spMkLst>
            <pc:docMk/>
            <pc:sldMk cId="1468844224" sldId="299"/>
            <ac:spMk id="3" creationId="{F15BEE53-C9D2-4FF8-B5B1-DBF3E2DABEE4}"/>
          </ac:spMkLst>
        </pc:spChg>
      </pc:sldChg>
      <pc:sldChg chg="modSp new mod">
        <pc:chgData name="Tim Breuer" userId="5bacbc9345a9b55b" providerId="LiveId" clId="{F69598B3-E4EA-4046-B752-CBD0690A293C}" dt="2020-08-06T09:08:25.359" v="1689" actId="20577"/>
        <pc:sldMkLst>
          <pc:docMk/>
          <pc:sldMk cId="4031582117" sldId="300"/>
        </pc:sldMkLst>
        <pc:spChg chg="mod">
          <ac:chgData name="Tim Breuer" userId="5bacbc9345a9b55b" providerId="LiveId" clId="{F69598B3-E4EA-4046-B752-CBD0690A293C}" dt="2020-08-06T09:08:25.359" v="1689" actId="20577"/>
          <ac:spMkLst>
            <pc:docMk/>
            <pc:sldMk cId="4031582117" sldId="300"/>
            <ac:spMk id="3" creationId="{2A476D9F-A66B-488C-A707-DC9192360D3A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x.stackexchange.com/questions/479/keep-processes-running-after-ssh-session-disconne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08.04.2020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B3E93-D5AD-4199-92FE-F3E48118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letzte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91F02-509B-496D-B5E9-3278CAD8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 auf Prüfstand angepasst</a:t>
            </a:r>
          </a:p>
          <a:p>
            <a:pPr lvl="1"/>
            <a:r>
              <a:rPr lang="de-DE" dirty="0" err="1"/>
              <a:t>A_Tank</a:t>
            </a:r>
            <a:r>
              <a:rPr lang="de-DE" dirty="0"/>
              <a:t> = 0,0254 m^2</a:t>
            </a:r>
          </a:p>
          <a:p>
            <a:pPr lvl="1"/>
            <a:r>
              <a:rPr lang="de-DE" dirty="0" err="1"/>
              <a:t>q_pipe</a:t>
            </a:r>
            <a:r>
              <a:rPr lang="de-DE" dirty="0"/>
              <a:t> = 0,014 m</a:t>
            </a:r>
          </a:p>
          <a:p>
            <a:pPr lvl="1"/>
            <a:r>
              <a:rPr lang="de-DE" dirty="0" err="1"/>
              <a:t>u_max</a:t>
            </a:r>
            <a:r>
              <a:rPr lang="de-DE" dirty="0"/>
              <a:t> angepasst</a:t>
            </a:r>
          </a:p>
          <a:p>
            <a:r>
              <a:rPr lang="de-DE" dirty="0"/>
              <a:t>Erster </a:t>
            </a:r>
            <a:r>
              <a:rPr lang="de-DE" dirty="0" err="1"/>
              <a:t>Testrun</a:t>
            </a:r>
            <a:r>
              <a:rPr lang="de-DE" dirty="0"/>
              <a:t> auf Server</a:t>
            </a:r>
          </a:p>
          <a:p>
            <a:r>
              <a:rPr lang="de-DE" dirty="0"/>
              <a:t>Parameter zählen erst ab 95 s (nach einschwingen)</a:t>
            </a:r>
          </a:p>
          <a:p>
            <a:r>
              <a:rPr lang="de-DE" dirty="0" err="1"/>
              <a:t>Pdist</a:t>
            </a:r>
            <a:r>
              <a:rPr lang="de-DE" dirty="0"/>
              <a:t> von 0 - 0,2 - 1 auf 0  bis 1 </a:t>
            </a:r>
            <a:r>
              <a:rPr lang="de-DE" dirty="0" err="1"/>
              <a:t>umskaliert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45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33C6E-E804-4969-9E37-955353D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</a:t>
            </a:r>
            <a:r>
              <a:rPr lang="de-DE" dirty="0" err="1"/>
              <a:t>U_max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6682727-79AD-4963-964B-9191CEB0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06" y="1203604"/>
            <a:ext cx="10786787" cy="43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81E29-2815-4B09-9A9D-922404AD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Testrun</a:t>
            </a:r>
            <a:r>
              <a:rPr lang="de-DE" dirty="0"/>
              <a:t> auf Server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BA72D-022B-483B-B173-757F8F34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Abbruch als Verbindung zu </a:t>
            </a:r>
            <a:r>
              <a:rPr lang="de-DE" dirty="0" err="1">
                <a:sym typeface="Wingdings" panose="05000000000000000000" pitchFamily="2" charset="2"/>
              </a:rPr>
              <a:t>Putty</a:t>
            </a:r>
            <a:r>
              <a:rPr lang="de-DE" dirty="0">
                <a:sym typeface="Wingdings" panose="05000000000000000000" pitchFamily="2" charset="2"/>
              </a:rPr>
              <a:t> unterbrochen wurde</a:t>
            </a:r>
          </a:p>
          <a:p>
            <a:r>
              <a:rPr lang="de-DE" dirty="0">
                <a:hlinkClick r:id="rId2"/>
              </a:rPr>
              <a:t>https://unix.stackexchange.com/questions/479/keep-processes-running-after-ssh-session-disconnects</a:t>
            </a: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Mögliche Lösung </a:t>
            </a:r>
            <a:r>
              <a:rPr lang="de-DE" dirty="0" err="1">
                <a:sym typeface="Wingdings" panose="05000000000000000000" pitchFamily="2" charset="2"/>
              </a:rPr>
              <a:t>nohup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 hdf5 daraufhin nicht brauchbar, da mitten während des Schreibens abgebrochen wurde</a:t>
            </a:r>
          </a:p>
          <a:p>
            <a:r>
              <a:rPr lang="de-DE" b="1" dirty="0"/>
              <a:t>Meldung update 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0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BC373-3997-4378-AEE8-136B1A3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Testrun</a:t>
            </a:r>
            <a:r>
              <a:rPr lang="de-DE" dirty="0"/>
              <a:t> auf Server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564F9-4C96-4E4A-9F27-FA9ABD45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243 Simulationen in ca. 11 Stunden </a:t>
            </a:r>
            <a:r>
              <a:rPr lang="de-DE" dirty="0">
                <a:sym typeface="Wingdings" panose="05000000000000000000" pitchFamily="2" charset="2"/>
              </a:rPr>
              <a:t> ungefähr 3 Minuten/ Simulation</a:t>
            </a:r>
          </a:p>
          <a:p>
            <a:r>
              <a:rPr lang="de-DE" dirty="0">
                <a:sym typeface="Wingdings" panose="05000000000000000000" pitchFamily="2" charset="2"/>
              </a:rPr>
              <a:t>Ziel 3 Tage Laufzeit  4320 Minuten  864 Störungen</a:t>
            </a:r>
          </a:p>
          <a:p>
            <a:r>
              <a:rPr lang="de-DE" dirty="0">
                <a:sym typeface="Wingdings" panose="05000000000000000000" pitchFamily="2" charset="2"/>
              </a:rPr>
              <a:t>30 „elementare“ Stören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Ziel 4 Tage Laufzeit  34 elementare Störungen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221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88BBB-F548-4F6A-9E64-98B3B452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 Störungen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AB97A-3F23-4FD3-B19C-570BD90F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Normaler Kosinus: </a:t>
            </a:r>
            <a:r>
              <a:rPr lang="de-DE" dirty="0" err="1"/>
              <a:t>amp</a:t>
            </a:r>
            <a:r>
              <a:rPr lang="de-DE" dirty="0"/>
              <a:t>, </a:t>
            </a:r>
            <a:r>
              <a:rPr lang="de-DE" dirty="0" err="1"/>
              <a:t>offset</a:t>
            </a:r>
            <a:r>
              <a:rPr lang="de-DE" dirty="0"/>
              <a:t>, T</a:t>
            </a:r>
          </a:p>
          <a:p>
            <a:r>
              <a:rPr lang="de-DE" dirty="0" err="1"/>
              <a:t>Noisy</a:t>
            </a:r>
            <a:r>
              <a:rPr lang="de-DE" dirty="0"/>
              <a:t> Kosinus: </a:t>
            </a:r>
            <a:r>
              <a:rPr lang="de-DE" dirty="0" err="1"/>
              <a:t>amp</a:t>
            </a:r>
            <a:r>
              <a:rPr lang="de-DE" dirty="0"/>
              <a:t>, </a:t>
            </a:r>
            <a:r>
              <a:rPr lang="de-DE" dirty="0" err="1"/>
              <a:t>offset</a:t>
            </a:r>
            <a:r>
              <a:rPr lang="de-DE" dirty="0"/>
              <a:t>, T und Rauschen	</a:t>
            </a:r>
            <a:r>
              <a:rPr lang="de-DE" dirty="0">
                <a:sym typeface="Wingdings" panose="05000000000000000000" pitchFamily="2" charset="2"/>
              </a:rPr>
              <a:t> 8</a:t>
            </a:r>
            <a:endParaRPr lang="de-DE" dirty="0"/>
          </a:p>
          <a:p>
            <a:endParaRPr lang="de-DE" dirty="0"/>
          </a:p>
          <a:p>
            <a:r>
              <a:rPr lang="de-DE" dirty="0"/>
              <a:t>Rechteck: T, </a:t>
            </a:r>
            <a:r>
              <a:rPr lang="de-DE" dirty="0" err="1"/>
              <a:t>amp</a:t>
            </a:r>
            <a:r>
              <a:rPr lang="de-DE" dirty="0"/>
              <a:t>, </a:t>
            </a:r>
            <a:r>
              <a:rPr lang="de-DE" dirty="0" err="1"/>
              <a:t>offset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1</a:t>
            </a:r>
            <a:endParaRPr lang="de-DE" dirty="0"/>
          </a:p>
          <a:p>
            <a:endParaRPr lang="de-DE" dirty="0"/>
          </a:p>
          <a:p>
            <a:r>
              <a:rPr lang="de-DE" dirty="0"/>
              <a:t>Gleitsinus: f0, </a:t>
            </a:r>
            <a:r>
              <a:rPr lang="de-DE" dirty="0" err="1"/>
              <a:t>fe</a:t>
            </a:r>
            <a:r>
              <a:rPr lang="de-DE" dirty="0"/>
              <a:t>, </a:t>
            </a:r>
            <a:r>
              <a:rPr lang="de-DE" dirty="0" err="1"/>
              <a:t>amp</a:t>
            </a:r>
            <a:r>
              <a:rPr lang="de-DE" dirty="0"/>
              <a:t>, </a:t>
            </a:r>
            <a:r>
              <a:rPr lang="de-DE" dirty="0" err="1"/>
              <a:t>offset</a:t>
            </a:r>
            <a:r>
              <a:rPr lang="de-DE" dirty="0"/>
              <a:t>			</a:t>
            </a:r>
            <a:r>
              <a:rPr lang="de-DE" dirty="0">
                <a:sym typeface="Wingdings" panose="05000000000000000000" pitchFamily="2" charset="2"/>
              </a:rPr>
              <a:t>4</a:t>
            </a:r>
            <a:endParaRPr lang="de-DE" dirty="0"/>
          </a:p>
          <a:p>
            <a:endParaRPr lang="de-DE" dirty="0"/>
          </a:p>
          <a:p>
            <a:r>
              <a:rPr lang="de-DE" dirty="0"/>
              <a:t>Kosinus mit variabler Amplitude und Offset	</a:t>
            </a:r>
            <a:r>
              <a:rPr lang="de-DE" dirty="0">
                <a:sym typeface="Wingdings" panose="05000000000000000000" pitchFamily="2" charset="2"/>
              </a:rPr>
              <a:t> 3</a:t>
            </a:r>
            <a:endParaRPr lang="de-DE" dirty="0"/>
          </a:p>
          <a:p>
            <a:endParaRPr lang="de-DE" dirty="0"/>
          </a:p>
          <a:p>
            <a:r>
              <a:rPr lang="de-DE" dirty="0"/>
              <a:t>Sägezahn, Steigung				</a:t>
            </a:r>
            <a:r>
              <a:rPr lang="de-DE" dirty="0">
                <a:sym typeface="Wingdings" panose="05000000000000000000" pitchFamily="2" charset="2"/>
              </a:rPr>
              <a:t> 5</a:t>
            </a:r>
            <a:endParaRPr lang="de-DE" dirty="0"/>
          </a:p>
          <a:p>
            <a:endParaRPr lang="de-DE" dirty="0"/>
          </a:p>
          <a:p>
            <a:r>
              <a:rPr lang="de-DE" dirty="0"/>
              <a:t>Random					</a:t>
            </a:r>
            <a:r>
              <a:rPr lang="de-DE" dirty="0">
                <a:sym typeface="Wingdings" panose="05000000000000000000" pitchFamily="2" charset="2"/>
              </a:rPr>
              <a:t> 10</a:t>
            </a:r>
            <a:r>
              <a:rPr lang="de-DE" dirty="0"/>
              <a:t>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0ED31A-C593-421E-ADCD-111B16F78FC8}"/>
              </a:ext>
            </a:extLst>
          </p:cNvPr>
          <p:cNvSpPr txBox="1"/>
          <p:nvPr/>
        </p:nvSpPr>
        <p:spPr>
          <a:xfrm>
            <a:off x="7962472" y="2599362"/>
            <a:ext cx="258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Vielleicht nur Störungen,</a:t>
            </a:r>
          </a:p>
          <a:p>
            <a:r>
              <a:rPr lang="de-DE" dirty="0"/>
              <a:t> die „schlimmer“ werden</a:t>
            </a:r>
          </a:p>
        </p:txBody>
      </p:sp>
    </p:spTree>
    <p:extLst>
      <p:ext uri="{BB962C8B-B14F-4D97-AF65-F5344CB8AC3E}">
        <p14:creationId xmlns:p14="http://schemas.microsoft.com/office/powerpoint/2010/main" val="277611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5857-D0AA-4AA4-BA9D-690D43D8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Störintensität quantifizieren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BEE53-C9D2-4FF8-B5B1-DBF3E2DA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Fläche unter 1</a:t>
            </a:r>
          </a:p>
          <a:p>
            <a:r>
              <a:rPr lang="de-DE" dirty="0"/>
              <a:t>Fläche unter </a:t>
            </a:r>
            <a:r>
              <a:rPr lang="de-DE" dirty="0" err="1"/>
              <a:t>valve_krit</a:t>
            </a:r>
            <a:endParaRPr lang="de-DE" dirty="0"/>
          </a:p>
          <a:p>
            <a:r>
              <a:rPr lang="de-DE" dirty="0"/>
              <a:t>Abfall auf </a:t>
            </a:r>
            <a:r>
              <a:rPr lang="de-DE" dirty="0" err="1"/>
              <a:t>valve_krit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84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DTW am Prüfstand</a:t>
            </a:r>
          </a:p>
          <a:p>
            <a:r>
              <a:rPr lang="de-DE" dirty="0"/>
              <a:t>Anfangen </a:t>
            </a:r>
            <a:r>
              <a:rPr lang="de-DE" dirty="0" err="1"/>
              <a:t>Modelica</a:t>
            </a:r>
            <a:r>
              <a:rPr lang="de-DE" dirty="0"/>
              <a:t>-Modell für modelbasierte Erkennung zu testen</a:t>
            </a:r>
          </a:p>
          <a:p>
            <a:pPr lvl="1"/>
            <a:r>
              <a:rPr lang="de-DE" dirty="0"/>
              <a:t>Zeitlimit</a:t>
            </a:r>
          </a:p>
          <a:p>
            <a:pPr lvl="1"/>
            <a:r>
              <a:rPr lang="de-DE" dirty="0"/>
              <a:t>Qualität des Modells</a:t>
            </a:r>
          </a:p>
          <a:p>
            <a:r>
              <a:rPr lang="de-DE" dirty="0" err="1"/>
              <a:t>Repo</a:t>
            </a:r>
            <a:r>
              <a:rPr lang="de-DE" dirty="0"/>
              <a:t> aufräumen</a:t>
            </a:r>
          </a:p>
          <a:p>
            <a:r>
              <a:rPr lang="de-DE" dirty="0"/>
              <a:t>Weiterer </a:t>
            </a:r>
            <a:r>
              <a:rPr lang="de-DE" dirty="0" err="1"/>
              <a:t>Testrun</a:t>
            </a:r>
            <a:r>
              <a:rPr lang="de-DE" dirty="0"/>
              <a:t> Monte-Carlo (1 Tag) </a:t>
            </a:r>
          </a:p>
          <a:p>
            <a:r>
              <a:rPr lang="de-DE" dirty="0"/>
              <a:t>Monte-Carlo-Studie laufen lassen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011FF-BAEE-4EA1-A510-ADAE0DD3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476D9F-A66B-488C-A707-DC919236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Motivation</a:t>
            </a:r>
            <a:r>
              <a:rPr lang="de-DE" dirty="0"/>
              <a:t>, Zielgröße allgemein anwendbar</a:t>
            </a:r>
          </a:p>
          <a:p>
            <a:endParaRPr lang="de-DE" dirty="0"/>
          </a:p>
          <a:p>
            <a:r>
              <a:rPr lang="de-DE" dirty="0"/>
              <a:t>Chemische </a:t>
            </a:r>
            <a:r>
              <a:rPr lang="de-DE" dirty="0" err="1"/>
              <a:t>prozesse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Störintensität</a:t>
            </a:r>
          </a:p>
        </p:txBody>
      </p:sp>
    </p:spTree>
    <p:extLst>
      <p:ext uri="{BB962C8B-B14F-4D97-AF65-F5344CB8AC3E}">
        <p14:creationId xmlns:p14="http://schemas.microsoft.com/office/powerpoint/2010/main" val="40315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56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Rücksprache MA</vt:lpstr>
      <vt:lpstr>Fortschritte letzte Woche</vt:lpstr>
      <vt:lpstr>Neues U_max</vt:lpstr>
      <vt:lpstr>Testrun auf Server (1)</vt:lpstr>
      <vt:lpstr>Testrun auf Server (2)</vt:lpstr>
      <vt:lpstr>Ausgewählte Störungen</vt:lpstr>
      <vt:lpstr>Störintensität quantifizieren</vt:lpstr>
      <vt:lpstr>Offene Punkte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6</cp:revision>
  <dcterms:created xsi:type="dcterms:W3CDTF">2020-04-22T13:27:38Z</dcterms:created>
  <dcterms:modified xsi:type="dcterms:W3CDTF">2020-08-06T09:08:26Z</dcterms:modified>
</cp:coreProperties>
</file>