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3" r:id="rId5"/>
    <p:sldId id="279" r:id="rId6"/>
    <p:sldId id="304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8CABF0-0FE4-4F1B-824B-4D70847A5408}" v="32" dt="2020-08-11T07:44:12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reuer" userId="5bacbc9345a9b55b" providerId="LiveId" clId="{780CFE77-1F8E-41F0-B2B4-F2A59EC1ABA7}"/>
    <pc:docChg chg="addSld delSld modSld">
      <pc:chgData name="Tim Breuer" userId="5bacbc9345a9b55b" providerId="LiveId" clId="{780CFE77-1F8E-41F0-B2B4-F2A59EC1ABA7}" dt="2020-05-29T11:30:45.343" v="139" actId="47"/>
      <pc:docMkLst>
        <pc:docMk/>
      </pc:docMkLst>
      <pc:sldChg chg="modSp mod">
        <pc:chgData name="Tim Breuer" userId="5bacbc9345a9b55b" providerId="LiveId" clId="{780CFE77-1F8E-41F0-B2B4-F2A59EC1ABA7}" dt="2020-05-29T11:29:41.686" v="11" actId="20577"/>
        <pc:sldMkLst>
          <pc:docMk/>
          <pc:sldMk cId="3400087262" sldId="256"/>
        </pc:sldMkLst>
        <pc:spChg chg="mod">
          <ac:chgData name="Tim Breuer" userId="5bacbc9345a9b55b" providerId="LiveId" clId="{780CFE77-1F8E-41F0-B2B4-F2A59EC1ABA7}" dt="2020-05-29T11:29:41.686" v="1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94665467" sldId="267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09328741" sldId="268"/>
        </pc:sldMkLst>
      </pc:sldChg>
      <pc:sldChg chg="modSp mod">
        <pc:chgData name="Tim Breuer" userId="5bacbc9345a9b55b" providerId="LiveId" clId="{780CFE77-1F8E-41F0-B2B4-F2A59EC1ABA7}" dt="2020-05-29T11:30:06.584" v="86" actId="20577"/>
        <pc:sldMkLst>
          <pc:docMk/>
          <pc:sldMk cId="723832141" sldId="269"/>
        </pc:sldMkLst>
        <pc:spChg chg="mod">
          <ac:chgData name="Tim Breuer" userId="5bacbc9345a9b55b" providerId="LiveId" clId="{780CFE77-1F8E-41F0-B2B4-F2A59EC1ABA7}" dt="2020-05-29T11:30:06.584" v="86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694288104" sldId="270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80928935" sldId="271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10659495" sldId="272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053528051" sldId="273"/>
        </pc:sldMkLst>
      </pc:sldChg>
      <pc:sldChg chg="modSp new mod">
        <pc:chgData name="Tim Breuer" userId="5bacbc9345a9b55b" providerId="LiveId" clId="{780CFE77-1F8E-41F0-B2B4-F2A59EC1ABA7}" dt="2020-05-29T11:30:26.837" v="138" actId="20577"/>
        <pc:sldMkLst>
          <pc:docMk/>
          <pc:sldMk cId="2030530903" sldId="274"/>
        </pc:sldMkLst>
        <pc:spChg chg="mod">
          <ac:chgData name="Tim Breuer" userId="5bacbc9345a9b55b" providerId="LiveId" clId="{780CFE77-1F8E-41F0-B2B4-F2A59EC1ABA7}" dt="2020-05-29T11:30:26.837" v="138" actId="20577"/>
          <ac:spMkLst>
            <pc:docMk/>
            <pc:sldMk cId="2030530903" sldId="274"/>
            <ac:spMk id="3" creationId="{9FD50D03-2B17-4703-AF35-128BA9D4EA80}"/>
          </ac:spMkLst>
        </pc:spChg>
      </pc:sldChg>
    </pc:docChg>
  </pc:docChgLst>
  <pc:docChgLst>
    <pc:chgData name="Tim Breuer" userId="5bacbc9345a9b55b" providerId="LiveId" clId="{6D1112E9-F15C-4529-A72F-FA557075CFDE}"/>
    <pc:docChg chg="undo custSel addSld delSld modSld">
      <pc:chgData name="Tim Breuer" userId="5bacbc9345a9b55b" providerId="LiveId" clId="{6D1112E9-F15C-4529-A72F-FA557075CFDE}" dt="2020-05-11T14:00:42.560" v="791" actId="207"/>
      <pc:docMkLst>
        <pc:docMk/>
      </pc:docMkLst>
      <pc:sldChg chg="modSp mod">
        <pc:chgData name="Tim Breuer" userId="5bacbc9345a9b55b" providerId="LiveId" clId="{6D1112E9-F15C-4529-A72F-FA557075CFDE}" dt="2020-05-09T15:12:11.035" v="3" actId="20577"/>
        <pc:sldMkLst>
          <pc:docMk/>
          <pc:sldMk cId="3400087262" sldId="256"/>
        </pc:sldMkLst>
        <pc:spChg chg="mod">
          <ac:chgData name="Tim Breuer" userId="5bacbc9345a9b55b" providerId="LiveId" clId="{6D1112E9-F15C-4529-A72F-FA557075CFDE}" dt="2020-05-09T15:12:11.035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6D1112E9-F15C-4529-A72F-FA557075CFDE}" dt="2020-05-09T15:18:01.740" v="366" actId="20577"/>
        <pc:sldMkLst>
          <pc:docMk/>
          <pc:sldMk cId="3093601015" sldId="257"/>
        </pc:sldMkLst>
        <pc:spChg chg="mod">
          <ac:chgData name="Tim Breuer" userId="5bacbc9345a9b55b" providerId="LiveId" clId="{6D1112E9-F15C-4529-A72F-FA557075CFDE}" dt="2020-05-09T15:18:01.740" v="36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 del mod">
        <pc:chgData name="Tim Breuer" userId="5bacbc9345a9b55b" providerId="LiveId" clId="{6D1112E9-F15C-4529-A72F-FA557075CFDE}" dt="2020-05-09T15:16:29.164" v="166" actId="47"/>
        <pc:sldMkLst>
          <pc:docMk/>
          <pc:sldMk cId="4284998292" sldId="258"/>
        </pc:sldMkLst>
        <pc:picChg chg="add del mod">
          <ac:chgData name="Tim Breuer" userId="5bacbc9345a9b55b" providerId="LiveId" clId="{6D1112E9-F15C-4529-A72F-FA557075CFDE}" dt="2020-05-09T15:16:25.412" v="164" actId="21"/>
          <ac:picMkLst>
            <pc:docMk/>
            <pc:sldMk cId="4284998292" sldId="258"/>
            <ac:picMk id="3" creationId="{1A9D3672-03B7-4ED8-A83A-94B9CE883A23}"/>
          </ac:picMkLst>
        </pc:picChg>
      </pc:sldChg>
      <pc:sldChg chg="addSp modSp new mod">
        <pc:chgData name="Tim Breuer" userId="5bacbc9345a9b55b" providerId="LiveId" clId="{6D1112E9-F15C-4529-A72F-FA557075CFDE}" dt="2020-05-09T15:16:50.772" v="218" actId="20577"/>
        <pc:sldMkLst>
          <pc:docMk/>
          <pc:sldMk cId="1931651407" sldId="259"/>
        </pc:sldMkLst>
        <pc:spChg chg="mod">
          <ac:chgData name="Tim Breuer" userId="5bacbc9345a9b55b" providerId="LiveId" clId="{6D1112E9-F15C-4529-A72F-FA557075CFDE}" dt="2020-05-09T15:16:50.772" v="218" actId="20577"/>
          <ac:spMkLst>
            <pc:docMk/>
            <pc:sldMk cId="1931651407" sldId="259"/>
            <ac:spMk id="2" creationId="{B1417C78-12C6-4F2E-8088-7E3DDA5B40FD}"/>
          </ac:spMkLst>
        </pc:spChg>
        <pc:picChg chg="add mod">
          <ac:chgData name="Tim Breuer" userId="5bacbc9345a9b55b" providerId="LiveId" clId="{6D1112E9-F15C-4529-A72F-FA557075CFDE}" dt="2020-05-09T15:16:26.823" v="165"/>
          <ac:picMkLst>
            <pc:docMk/>
            <pc:sldMk cId="1931651407" sldId="259"/>
            <ac:picMk id="3" creationId="{4B74FF91-5BF1-4A19-B8FC-653700B5D434}"/>
          </ac:picMkLst>
        </pc:picChg>
      </pc:sldChg>
      <pc:sldChg chg="addSp delSp modSp new mod">
        <pc:chgData name="Tim Breuer" userId="5bacbc9345a9b55b" providerId="LiveId" clId="{6D1112E9-F15C-4529-A72F-FA557075CFDE}" dt="2020-05-09T15:19:38.016" v="415" actId="20577"/>
        <pc:sldMkLst>
          <pc:docMk/>
          <pc:sldMk cId="1037995146" sldId="260"/>
        </pc:sldMkLst>
        <pc:spChg chg="mod">
          <ac:chgData name="Tim Breuer" userId="5bacbc9345a9b55b" providerId="LiveId" clId="{6D1112E9-F15C-4529-A72F-FA557075CFDE}" dt="2020-05-09T15:19:38.016" v="415" actId="20577"/>
          <ac:spMkLst>
            <pc:docMk/>
            <pc:sldMk cId="1037995146" sldId="260"/>
            <ac:spMk id="2" creationId="{747F740D-9134-4A37-B78B-7EF0EAEF79CD}"/>
          </ac:spMkLst>
        </pc:spChg>
        <pc:picChg chg="add del mod">
          <ac:chgData name="Tim Breuer" userId="5bacbc9345a9b55b" providerId="LiveId" clId="{6D1112E9-F15C-4529-A72F-FA557075CFDE}" dt="2020-05-09T15:18:51.558" v="375" actId="478"/>
          <ac:picMkLst>
            <pc:docMk/>
            <pc:sldMk cId="1037995146" sldId="260"/>
            <ac:picMk id="4" creationId="{4A90482B-85CC-4EF6-B98C-8E1DCB833A5F}"/>
          </ac:picMkLst>
        </pc:picChg>
        <pc:picChg chg="add del mod">
          <ac:chgData name="Tim Breuer" userId="5bacbc9345a9b55b" providerId="LiveId" clId="{6D1112E9-F15C-4529-A72F-FA557075CFDE}" dt="2020-05-09T15:18:51.056" v="374"/>
          <ac:picMkLst>
            <pc:docMk/>
            <pc:sldMk cId="1037995146" sldId="260"/>
            <ac:picMk id="6" creationId="{D79C5EE0-77FC-41E4-959A-BA6EB5D1E85B}"/>
          </ac:picMkLst>
        </pc:picChg>
      </pc:sldChg>
      <pc:sldChg chg="modSp new mod">
        <pc:chgData name="Tim Breuer" userId="5bacbc9345a9b55b" providerId="LiveId" clId="{6D1112E9-F15C-4529-A72F-FA557075CFDE}" dt="2020-05-09T15:20:06.038" v="481" actId="20577"/>
        <pc:sldMkLst>
          <pc:docMk/>
          <pc:sldMk cId="1616433113" sldId="261"/>
        </pc:sldMkLst>
        <pc:spChg chg="mod">
          <ac:chgData name="Tim Breuer" userId="5bacbc9345a9b55b" providerId="LiveId" clId="{6D1112E9-F15C-4529-A72F-FA557075CFDE}" dt="2020-05-09T15:20:06.038" v="481" actId="20577"/>
          <ac:spMkLst>
            <pc:docMk/>
            <pc:sldMk cId="1616433113" sldId="261"/>
            <ac:spMk id="2" creationId="{A1CFB961-56BF-4A6C-9DB2-EC98D6642ABD}"/>
          </ac:spMkLst>
        </pc:spChg>
      </pc:sldChg>
      <pc:sldChg chg="addSp modSp new mod">
        <pc:chgData name="Tim Breuer" userId="5bacbc9345a9b55b" providerId="LiveId" clId="{6D1112E9-F15C-4529-A72F-FA557075CFDE}" dt="2020-05-09T15:21:48.432" v="577" actId="20577"/>
        <pc:sldMkLst>
          <pc:docMk/>
          <pc:sldMk cId="2685783580" sldId="262"/>
        </pc:sldMkLst>
        <pc:spChg chg="mod">
          <ac:chgData name="Tim Breuer" userId="5bacbc9345a9b55b" providerId="LiveId" clId="{6D1112E9-F15C-4529-A72F-FA557075CFDE}" dt="2020-05-09T15:21:03.427" v="518"/>
          <ac:spMkLst>
            <pc:docMk/>
            <pc:sldMk cId="2685783580" sldId="262"/>
            <ac:spMk id="2" creationId="{DB212CF8-02C7-4CA5-88A6-707851A2CD43}"/>
          </ac:spMkLst>
        </pc:spChg>
        <pc:spChg chg="add mod">
          <ac:chgData name="Tim Breuer" userId="5bacbc9345a9b55b" providerId="LiveId" clId="{6D1112E9-F15C-4529-A72F-FA557075CFDE}" dt="2020-05-09T15:21:48.432" v="577" actId="20577"/>
          <ac:spMkLst>
            <pc:docMk/>
            <pc:sldMk cId="2685783580" sldId="262"/>
            <ac:spMk id="5" creationId="{6388DF1B-28F1-418C-A2FC-0ED4C1E37DEC}"/>
          </ac:spMkLst>
        </pc:spChg>
        <pc:picChg chg="add mod">
          <ac:chgData name="Tim Breuer" userId="5bacbc9345a9b55b" providerId="LiveId" clId="{6D1112E9-F15C-4529-A72F-FA557075CFDE}" dt="2020-05-09T15:21:44.366" v="576" actId="14100"/>
          <ac:picMkLst>
            <pc:docMk/>
            <pc:sldMk cId="2685783580" sldId="262"/>
            <ac:picMk id="4" creationId="{65AB6868-C7F3-4490-A688-BE966E27E82F}"/>
          </ac:picMkLst>
        </pc:picChg>
      </pc:sldChg>
      <pc:sldChg chg="new del">
        <pc:chgData name="Tim Breuer" userId="5bacbc9345a9b55b" providerId="LiveId" clId="{6D1112E9-F15C-4529-A72F-FA557075CFDE}" dt="2020-05-11T12:28:21.782" v="604" actId="47"/>
        <pc:sldMkLst>
          <pc:docMk/>
          <pc:sldMk cId="928195095" sldId="263"/>
        </pc:sldMkLst>
      </pc:sldChg>
      <pc:sldChg chg="new del">
        <pc:chgData name="Tim Breuer" userId="5bacbc9345a9b55b" providerId="LiveId" clId="{6D1112E9-F15C-4529-A72F-FA557075CFDE}" dt="2020-05-09T15:20:59.450" v="517" actId="47"/>
        <pc:sldMkLst>
          <pc:docMk/>
          <pc:sldMk cId="3778944679" sldId="263"/>
        </pc:sldMkLst>
      </pc:sldChg>
      <pc:sldChg chg="modSp new mod">
        <pc:chgData name="Tim Breuer" userId="5bacbc9345a9b55b" providerId="LiveId" clId="{6D1112E9-F15C-4529-A72F-FA557075CFDE}" dt="2020-05-11T14:00:42.560" v="791" actId="207"/>
        <pc:sldMkLst>
          <pc:docMk/>
          <pc:sldMk cId="2386801900" sldId="264"/>
        </pc:sldMkLst>
        <pc:spChg chg="mod">
          <ac:chgData name="Tim Breuer" userId="5bacbc9345a9b55b" providerId="LiveId" clId="{6D1112E9-F15C-4529-A72F-FA557075CFDE}" dt="2020-05-11T14:00:42.560" v="791" actId="207"/>
          <ac:spMkLst>
            <pc:docMk/>
            <pc:sldMk cId="2386801900" sldId="264"/>
            <ac:spMk id="3" creationId="{E2FF36FF-94BD-4C7D-88C7-AA866A2173BA}"/>
          </ac:spMkLst>
        </pc:spChg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2153550318" sldId="26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105284499" sldId="26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70105985" sldId="269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239555294" sldId="270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077306823" sldId="271"/>
        </pc:sldMkLst>
      </pc:sldChg>
      <pc:sldChg chg="del">
        <pc:chgData name="Tim Breuer" userId="5bacbc9345a9b55b" providerId="LiveId" clId="{6D1112E9-F15C-4529-A72F-FA557075CFDE}" dt="2020-05-09T15:14:26.038" v="109" actId="2696"/>
        <pc:sldMkLst>
          <pc:docMk/>
          <pc:sldMk cId="2346650688" sldId="272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99043330" sldId="273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642166487" sldId="274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1480379592" sldId="27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344651197" sldId="276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093364196" sldId="27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78575888" sldId="278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289695591" sldId="279"/>
        </pc:sldMkLst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1253277415" sldId="280"/>
        </pc:sldMkLst>
      </pc:sldChg>
    </pc:docChg>
  </pc:docChgLst>
  <pc:docChgLst>
    <pc:chgData name="Tim Breuer" userId="5bacbc9345a9b55b" providerId="LiveId" clId="{0C4856B3-B239-4E81-ACCB-4367E10E1A8E}"/>
    <pc:docChg chg="custSel modSld sldOrd">
      <pc:chgData name="Tim Breuer" userId="5bacbc9345a9b55b" providerId="LiveId" clId="{0C4856B3-B239-4E81-ACCB-4367E10E1A8E}" dt="2020-07-28T10:47:05.945" v="1038" actId="27636"/>
      <pc:docMkLst>
        <pc:docMk/>
      </pc:docMkLst>
      <pc:sldChg chg="modSp mod">
        <pc:chgData name="Tim Breuer" userId="5bacbc9345a9b55b" providerId="LiveId" clId="{0C4856B3-B239-4E81-ACCB-4367E10E1A8E}" dt="2020-07-26T08:43:22.734" v="438" actId="20577"/>
        <pc:sldMkLst>
          <pc:docMk/>
          <pc:sldMk cId="3400087262" sldId="256"/>
        </pc:sldMkLst>
        <pc:spChg chg="mod">
          <ac:chgData name="Tim Breuer" userId="5bacbc9345a9b55b" providerId="LiveId" clId="{0C4856B3-B239-4E81-ACCB-4367E10E1A8E}" dt="2020-07-26T08:43:22.734" v="438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0C4856B3-B239-4E81-ACCB-4367E10E1A8E}" dt="2020-07-28T10:47:05.945" v="1038" actId="27636"/>
        <pc:sldMkLst>
          <pc:docMk/>
          <pc:sldMk cId="3796042921" sldId="279"/>
        </pc:sldMkLst>
        <pc:spChg chg="mod">
          <ac:chgData name="Tim Breuer" userId="5bacbc9345a9b55b" providerId="LiveId" clId="{0C4856B3-B239-4E81-ACCB-4367E10E1A8E}" dt="2020-07-27T14:11:50.031" v="814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0C4856B3-B239-4E81-ACCB-4367E10E1A8E}" dt="2020-07-28T10:47:05.945" v="1038" actId="27636"/>
          <ac:spMkLst>
            <pc:docMk/>
            <pc:sldMk cId="3796042921" sldId="279"/>
            <ac:spMk id="3" creationId="{38CA9A43-7E16-4983-A819-81995EE6BB9F}"/>
          </ac:spMkLst>
        </pc:spChg>
      </pc:sldChg>
      <pc:sldChg chg="modSp mod">
        <pc:chgData name="Tim Breuer" userId="5bacbc9345a9b55b" providerId="LiveId" clId="{0C4856B3-B239-4E81-ACCB-4367E10E1A8E}" dt="2020-07-26T09:37:21.414" v="514" actId="20577"/>
        <pc:sldMkLst>
          <pc:docMk/>
          <pc:sldMk cId="3564647965" sldId="293"/>
        </pc:sldMkLst>
        <pc:spChg chg="mod">
          <ac:chgData name="Tim Breuer" userId="5bacbc9345a9b55b" providerId="LiveId" clId="{0C4856B3-B239-4E81-ACCB-4367E10E1A8E}" dt="2020-07-26T09:37:21.414" v="514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modSp mod">
        <pc:chgData name="Tim Breuer" userId="5bacbc9345a9b55b" providerId="LiveId" clId="{0C4856B3-B239-4E81-ACCB-4367E10E1A8E}" dt="2020-07-27T14:12:24.441" v="834" actId="20577"/>
        <pc:sldMkLst>
          <pc:docMk/>
          <pc:sldMk cId="337045477" sldId="294"/>
        </pc:sldMkLst>
        <pc:spChg chg="mod">
          <ac:chgData name="Tim Breuer" userId="5bacbc9345a9b55b" providerId="LiveId" clId="{0C4856B3-B239-4E81-ACCB-4367E10E1A8E}" dt="2020-07-27T14:12:24.441" v="834" actId="20577"/>
          <ac:spMkLst>
            <pc:docMk/>
            <pc:sldMk cId="337045477" sldId="294"/>
            <ac:spMk id="3" creationId="{20EF4768-CDD1-44D0-86BB-62F22480B60E}"/>
          </ac:spMkLst>
        </pc:spChg>
      </pc:sldChg>
    </pc:docChg>
  </pc:docChgLst>
  <pc:docChgLst>
    <pc:chgData name="Tim Breuer" userId="5bacbc9345a9b55b" providerId="LiveId" clId="{72002AB6-4CD1-4AA5-803A-FD1FDC07AC75}"/>
    <pc:docChg chg="custSel addSld modSld">
      <pc:chgData name="Tim Breuer" userId="5bacbc9345a9b55b" providerId="LiveId" clId="{72002AB6-4CD1-4AA5-803A-FD1FDC07AC75}" dt="2020-06-02T11:55:44.475" v="1153" actId="12"/>
      <pc:docMkLst>
        <pc:docMk/>
      </pc:docMkLst>
      <pc:sldChg chg="modSp mod">
        <pc:chgData name="Tim Breuer" userId="5bacbc9345a9b55b" providerId="LiveId" clId="{72002AB6-4CD1-4AA5-803A-FD1FDC07AC75}" dt="2020-06-02T07:32:19.481" v="935" actId="5793"/>
        <pc:sldMkLst>
          <pc:docMk/>
          <pc:sldMk cId="723832141" sldId="269"/>
        </pc:sldMkLst>
        <pc:spChg chg="mod">
          <ac:chgData name="Tim Breuer" userId="5bacbc9345a9b55b" providerId="LiveId" clId="{72002AB6-4CD1-4AA5-803A-FD1FDC07AC75}" dt="2020-06-02T07:32:19.481" v="935" actId="5793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72002AB6-4CD1-4AA5-803A-FD1FDC07AC75}" dt="2020-06-02T11:53:43.634" v="978" actId="5793"/>
        <pc:sldMkLst>
          <pc:docMk/>
          <pc:sldMk cId="2030530903" sldId="274"/>
        </pc:sldMkLst>
        <pc:spChg chg="mod">
          <ac:chgData name="Tim Breuer" userId="5bacbc9345a9b55b" providerId="LiveId" clId="{72002AB6-4CD1-4AA5-803A-FD1FDC07AC75}" dt="2020-06-02T07:26:05.245" v="103"/>
          <ac:spMkLst>
            <pc:docMk/>
            <pc:sldMk cId="2030530903" sldId="274"/>
            <ac:spMk id="2" creationId="{67C1779C-2CA6-4915-8ADA-95E25EDD103B}"/>
          </ac:spMkLst>
        </pc:spChg>
        <pc:spChg chg="mod">
          <ac:chgData name="Tim Breuer" userId="5bacbc9345a9b55b" providerId="LiveId" clId="{72002AB6-4CD1-4AA5-803A-FD1FDC07AC75}" dt="2020-06-02T11:53:43.634" v="978" actId="5793"/>
          <ac:spMkLst>
            <pc:docMk/>
            <pc:sldMk cId="2030530903" sldId="274"/>
            <ac:spMk id="3" creationId="{9FD50D03-2B17-4703-AF35-128BA9D4EA80}"/>
          </ac:spMkLst>
        </pc:spChg>
      </pc:sldChg>
      <pc:sldChg chg="addSp modSp new mod">
        <pc:chgData name="Tim Breuer" userId="5bacbc9345a9b55b" providerId="LiveId" clId="{72002AB6-4CD1-4AA5-803A-FD1FDC07AC75}" dt="2020-06-02T07:25:55.516" v="102" actId="14100"/>
        <pc:sldMkLst>
          <pc:docMk/>
          <pc:sldMk cId="2589612200" sldId="275"/>
        </pc:sldMkLst>
        <pc:spChg chg="mod">
          <ac:chgData name="Tim Breuer" userId="5bacbc9345a9b55b" providerId="LiveId" clId="{72002AB6-4CD1-4AA5-803A-FD1FDC07AC75}" dt="2020-06-02T07:24:57.968" v="26" actId="20577"/>
          <ac:spMkLst>
            <pc:docMk/>
            <pc:sldMk cId="2589612200" sldId="275"/>
            <ac:spMk id="2" creationId="{8218F5CE-6D54-4A59-B086-E0EBC15BA8A4}"/>
          </ac:spMkLst>
        </pc:spChg>
        <pc:spChg chg="mod">
          <ac:chgData name="Tim Breuer" userId="5bacbc9345a9b55b" providerId="LiveId" clId="{72002AB6-4CD1-4AA5-803A-FD1FDC07AC75}" dt="2020-06-02T07:25:47.889" v="100" actId="20577"/>
          <ac:spMkLst>
            <pc:docMk/>
            <pc:sldMk cId="2589612200" sldId="275"/>
            <ac:spMk id="3" creationId="{FB361AE1-E0BD-4556-A72E-3E2DC295617A}"/>
          </ac:spMkLst>
        </pc:spChg>
        <pc:picChg chg="add mod">
          <ac:chgData name="Tim Breuer" userId="5bacbc9345a9b55b" providerId="LiveId" clId="{72002AB6-4CD1-4AA5-803A-FD1FDC07AC75}" dt="2020-06-02T07:25:55.516" v="102" actId="14100"/>
          <ac:picMkLst>
            <pc:docMk/>
            <pc:sldMk cId="2589612200" sldId="275"/>
            <ac:picMk id="5" creationId="{16D23DCB-B7C8-493C-A477-23E9ACE5CC88}"/>
          </ac:picMkLst>
        </pc:picChg>
      </pc:sldChg>
      <pc:sldChg chg="modSp new mod">
        <pc:chgData name="Tim Breuer" userId="5bacbc9345a9b55b" providerId="LiveId" clId="{72002AB6-4CD1-4AA5-803A-FD1FDC07AC75}" dt="2020-06-02T07:33:48.359" v="976" actId="20577"/>
        <pc:sldMkLst>
          <pc:docMk/>
          <pc:sldMk cId="4194140437" sldId="276"/>
        </pc:sldMkLst>
        <pc:spChg chg="mod">
          <ac:chgData name="Tim Breuer" userId="5bacbc9345a9b55b" providerId="LiveId" clId="{72002AB6-4CD1-4AA5-803A-FD1FDC07AC75}" dt="2020-06-02T07:33:40.183" v="965" actId="313"/>
          <ac:spMkLst>
            <pc:docMk/>
            <pc:sldMk cId="4194140437" sldId="276"/>
            <ac:spMk id="2" creationId="{B3358876-28FC-44B6-AB33-EAB0724CA3CC}"/>
          </ac:spMkLst>
        </pc:spChg>
        <pc:spChg chg="mod">
          <ac:chgData name="Tim Breuer" userId="5bacbc9345a9b55b" providerId="LiveId" clId="{72002AB6-4CD1-4AA5-803A-FD1FDC07AC75}" dt="2020-06-02T07:33:48.359" v="976" actId="20577"/>
          <ac:spMkLst>
            <pc:docMk/>
            <pc:sldMk cId="4194140437" sldId="276"/>
            <ac:spMk id="3" creationId="{F1D8575A-24BB-4A2F-AC24-DA68CA875A0C}"/>
          </ac:spMkLst>
        </pc:spChg>
      </pc:sldChg>
      <pc:sldChg chg="modSp new mod">
        <pc:chgData name="Tim Breuer" userId="5bacbc9345a9b55b" providerId="LiveId" clId="{72002AB6-4CD1-4AA5-803A-FD1FDC07AC75}" dt="2020-06-02T07:33:20.367" v="943" actId="20577"/>
        <pc:sldMkLst>
          <pc:docMk/>
          <pc:sldMk cId="1413385179" sldId="277"/>
        </pc:sldMkLst>
        <pc:spChg chg="mod">
          <ac:chgData name="Tim Breuer" userId="5bacbc9345a9b55b" providerId="LiveId" clId="{72002AB6-4CD1-4AA5-803A-FD1FDC07AC75}" dt="2020-06-02T07:29:55.965" v="627" actId="20577"/>
          <ac:spMkLst>
            <pc:docMk/>
            <pc:sldMk cId="1413385179" sldId="277"/>
            <ac:spMk id="2" creationId="{CC2D15CE-7268-4C4F-BFEF-46342ACB134E}"/>
          </ac:spMkLst>
        </pc:spChg>
        <pc:spChg chg="mod">
          <ac:chgData name="Tim Breuer" userId="5bacbc9345a9b55b" providerId="LiveId" clId="{72002AB6-4CD1-4AA5-803A-FD1FDC07AC75}" dt="2020-06-02T07:33:20.367" v="943" actId="20577"/>
          <ac:spMkLst>
            <pc:docMk/>
            <pc:sldMk cId="1413385179" sldId="277"/>
            <ac:spMk id="3" creationId="{62C5A569-FBE2-4C3B-A2FE-A7C3F3A807CF}"/>
          </ac:spMkLst>
        </pc:spChg>
      </pc:sldChg>
      <pc:sldChg chg="modSp new mod">
        <pc:chgData name="Tim Breuer" userId="5bacbc9345a9b55b" providerId="LiveId" clId="{72002AB6-4CD1-4AA5-803A-FD1FDC07AC75}" dt="2020-06-02T07:31:18.149" v="871" actId="20577"/>
        <pc:sldMkLst>
          <pc:docMk/>
          <pc:sldMk cId="1953953541" sldId="278"/>
        </pc:sldMkLst>
        <pc:spChg chg="mod">
          <ac:chgData name="Tim Breuer" userId="5bacbc9345a9b55b" providerId="LiveId" clId="{72002AB6-4CD1-4AA5-803A-FD1FDC07AC75}" dt="2020-06-02T07:31:13.064" v="858" actId="20577"/>
          <ac:spMkLst>
            <pc:docMk/>
            <pc:sldMk cId="1953953541" sldId="278"/>
            <ac:spMk id="2" creationId="{0A381128-E0E8-4DC4-AFF1-ED88264720EA}"/>
          </ac:spMkLst>
        </pc:spChg>
        <pc:spChg chg="mod">
          <ac:chgData name="Tim Breuer" userId="5bacbc9345a9b55b" providerId="LiveId" clId="{72002AB6-4CD1-4AA5-803A-FD1FDC07AC75}" dt="2020-06-02T07:31:18.149" v="871" actId="20577"/>
          <ac:spMkLst>
            <pc:docMk/>
            <pc:sldMk cId="1953953541" sldId="278"/>
            <ac:spMk id="3" creationId="{1D3DCB2E-4BAB-4156-822B-B0E53BE7F81E}"/>
          </ac:spMkLst>
        </pc:spChg>
      </pc:sldChg>
      <pc:sldChg chg="modSp new mod">
        <pc:chgData name="Tim Breuer" userId="5bacbc9345a9b55b" providerId="LiveId" clId="{72002AB6-4CD1-4AA5-803A-FD1FDC07AC75}" dt="2020-06-02T07:31:37.340" v="933" actId="20577"/>
        <pc:sldMkLst>
          <pc:docMk/>
          <pc:sldMk cId="3796042921" sldId="279"/>
        </pc:sldMkLst>
        <pc:spChg chg="mod">
          <ac:chgData name="Tim Breuer" userId="5bacbc9345a9b55b" providerId="LiveId" clId="{72002AB6-4CD1-4AA5-803A-FD1FDC07AC75}" dt="2020-06-02T07:31:25.450" v="889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72002AB6-4CD1-4AA5-803A-FD1FDC07AC75}" dt="2020-06-02T07:31:37.340" v="933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">
        <pc:chgData name="Tim Breuer" userId="5bacbc9345a9b55b" providerId="LiveId" clId="{72002AB6-4CD1-4AA5-803A-FD1FDC07AC75}" dt="2020-06-02T11:55:44.475" v="1153" actId="12"/>
        <pc:sldMkLst>
          <pc:docMk/>
          <pc:sldMk cId="2379787158" sldId="280"/>
        </pc:sldMkLst>
        <pc:spChg chg="mod">
          <ac:chgData name="Tim Breuer" userId="5bacbc9345a9b55b" providerId="LiveId" clId="{72002AB6-4CD1-4AA5-803A-FD1FDC07AC75}" dt="2020-06-02T11:55:44.475" v="1153" actId="12"/>
          <ac:spMkLst>
            <pc:docMk/>
            <pc:sldMk cId="2379787158" sldId="280"/>
            <ac:spMk id="3" creationId="{0E331CFD-449C-4382-87CE-283240452C46}"/>
          </ac:spMkLst>
        </pc:spChg>
        <pc:picChg chg="add mod">
          <ac:chgData name="Tim Breuer" userId="5bacbc9345a9b55b" providerId="LiveId" clId="{72002AB6-4CD1-4AA5-803A-FD1FDC07AC75}" dt="2020-06-02T11:54:39.543" v="1056" actId="1076"/>
          <ac:picMkLst>
            <pc:docMk/>
            <pc:sldMk cId="2379787158" sldId="280"/>
            <ac:picMk id="5" creationId="{3338A47E-9562-4A1C-A257-1AAE0AEAC24D}"/>
          </ac:picMkLst>
        </pc:picChg>
      </pc:sldChg>
    </pc:docChg>
  </pc:docChgLst>
  <pc:docChgLst>
    <pc:chgData name="Tim Breuer" userId="5bacbc9345a9b55b" providerId="LiveId" clId="{E7C7197B-30E1-4ACE-87BD-2847589362ED}"/>
    <pc:docChg chg="custSel addSld modSld">
      <pc:chgData name="Tim Breuer" userId="5bacbc9345a9b55b" providerId="LiveId" clId="{E7C7197B-30E1-4ACE-87BD-2847589362ED}" dt="2020-05-19T14:45:35.798" v="431" actId="20577"/>
      <pc:docMkLst>
        <pc:docMk/>
      </pc:docMkLst>
      <pc:sldChg chg="modSp mod">
        <pc:chgData name="Tim Breuer" userId="5bacbc9345a9b55b" providerId="LiveId" clId="{E7C7197B-30E1-4ACE-87BD-2847589362ED}" dt="2020-05-19T11:28:17.879" v="36" actId="20577"/>
        <pc:sldMkLst>
          <pc:docMk/>
          <pc:sldMk cId="2386801900" sldId="264"/>
        </pc:sldMkLst>
        <pc:spChg chg="mod">
          <ac:chgData name="Tim Breuer" userId="5bacbc9345a9b55b" providerId="LiveId" clId="{E7C7197B-30E1-4ACE-87BD-2847589362ED}" dt="2020-05-19T11:28:17.879" v="36" actId="20577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7C7197B-30E1-4ACE-87BD-2847589362ED}" dt="2020-05-19T14:45:35.798" v="431" actId="20577"/>
        <pc:sldMkLst>
          <pc:docMk/>
          <pc:sldMk cId="594665467" sldId="267"/>
        </pc:sldMkLst>
        <pc:spChg chg="mod">
          <ac:chgData name="Tim Breuer" userId="5bacbc9345a9b55b" providerId="LiveId" clId="{E7C7197B-30E1-4ACE-87BD-2847589362ED}" dt="2020-05-19T14:45:35.798" v="431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E7C7197B-30E1-4ACE-87BD-2847589362ED}" dt="2020-05-19T13:12:50.508" v="422" actId="20577"/>
          <ac:spMkLst>
            <pc:docMk/>
            <pc:sldMk cId="594665467" sldId="267"/>
            <ac:spMk id="3" creationId="{162E706F-6D20-436B-AD72-384862288F18}"/>
          </ac:spMkLst>
        </pc:spChg>
      </pc:sldChg>
    </pc:docChg>
  </pc:docChgLst>
  <pc:docChgLst>
    <pc:chgData name="Tim Breuer" userId="5bacbc9345a9b55b" providerId="LiveId" clId="{EDB38A9E-F2C6-4E1F-B8FA-10BF5A322543}"/>
    <pc:docChg chg="custSel addSld delSld modSld sldOrd">
      <pc:chgData name="Tim Breuer" userId="5bacbc9345a9b55b" providerId="LiveId" clId="{EDB38A9E-F2C6-4E1F-B8FA-10BF5A322543}" dt="2020-05-19T08:13:13.625" v="427" actId="20577"/>
      <pc:docMkLst>
        <pc:docMk/>
      </pc:docMkLst>
      <pc:sldChg chg="modSp mod">
        <pc:chgData name="Tim Breuer" userId="5bacbc9345a9b55b" providerId="LiveId" clId="{EDB38A9E-F2C6-4E1F-B8FA-10BF5A322543}" dt="2020-05-19T08:12:59.897" v="417" actId="20577"/>
        <pc:sldMkLst>
          <pc:docMk/>
          <pc:sldMk cId="3400087262" sldId="256"/>
        </pc:sldMkLst>
        <pc:spChg chg="mod">
          <ac:chgData name="Tim Breuer" userId="5bacbc9345a9b55b" providerId="LiveId" clId="{EDB38A9E-F2C6-4E1F-B8FA-10BF5A322543}" dt="2020-05-19T08:12:59.897" v="417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3093601015" sldId="257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931651407" sldId="259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037995146" sldId="260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616433113" sldId="261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2685783580" sldId="262"/>
        </pc:sldMkLst>
      </pc:sldChg>
      <pc:sldChg chg="modSp mod">
        <pc:chgData name="Tim Breuer" userId="5bacbc9345a9b55b" providerId="LiveId" clId="{EDB38A9E-F2C6-4E1F-B8FA-10BF5A322543}" dt="2020-05-19T07:58:46.278" v="407" actId="27636"/>
        <pc:sldMkLst>
          <pc:docMk/>
          <pc:sldMk cId="2386801900" sldId="264"/>
        </pc:sldMkLst>
        <pc:spChg chg="mod">
          <ac:chgData name="Tim Breuer" userId="5bacbc9345a9b55b" providerId="LiveId" clId="{EDB38A9E-F2C6-4E1F-B8FA-10BF5A322543}" dt="2020-05-19T07:56:51.296" v="244" actId="20577"/>
          <ac:spMkLst>
            <pc:docMk/>
            <pc:sldMk cId="2386801900" sldId="264"/>
            <ac:spMk id="2" creationId="{4C4D74DE-637E-47B2-A9F9-FB2C83D20B85}"/>
          </ac:spMkLst>
        </pc:spChg>
        <pc:spChg chg="mod">
          <ac:chgData name="Tim Breuer" userId="5bacbc9345a9b55b" providerId="LiveId" clId="{EDB38A9E-F2C6-4E1F-B8FA-10BF5A322543}" dt="2020-05-19T07:58:46.278" v="407" actId="27636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DB38A9E-F2C6-4E1F-B8FA-10BF5A322543}" dt="2020-05-19T08:13:13.625" v="427" actId="20577"/>
        <pc:sldMkLst>
          <pc:docMk/>
          <pc:sldMk cId="335212812" sldId="265"/>
        </pc:sldMkLst>
        <pc:spChg chg="mod">
          <ac:chgData name="Tim Breuer" userId="5bacbc9345a9b55b" providerId="LiveId" clId="{EDB38A9E-F2C6-4E1F-B8FA-10BF5A322543}" dt="2020-05-19T08:13:04.841" v="418" actId="20577"/>
          <ac:spMkLst>
            <pc:docMk/>
            <pc:sldMk cId="335212812" sldId="265"/>
            <ac:spMk id="2" creationId="{1A062B07-9F87-4B3A-B346-5BBF38CBC7A3}"/>
          </ac:spMkLst>
        </pc:spChg>
        <pc:spChg chg="mod">
          <ac:chgData name="Tim Breuer" userId="5bacbc9345a9b55b" providerId="LiveId" clId="{EDB38A9E-F2C6-4E1F-B8FA-10BF5A322543}" dt="2020-05-19T08:13:13.625" v="427" actId="20577"/>
          <ac:spMkLst>
            <pc:docMk/>
            <pc:sldMk cId="335212812" sldId="265"/>
            <ac:spMk id="3" creationId="{70E9AB22-D80A-4A90-95CC-D0186655FC75}"/>
          </ac:spMkLst>
        </pc:spChg>
      </pc:sldChg>
      <pc:sldChg chg="new del">
        <pc:chgData name="Tim Breuer" userId="5bacbc9345a9b55b" providerId="LiveId" clId="{EDB38A9E-F2C6-4E1F-B8FA-10BF5A322543}" dt="2020-05-19T08:12:39.211" v="409" actId="47"/>
        <pc:sldMkLst>
          <pc:docMk/>
          <pc:sldMk cId="2103499671" sldId="266"/>
        </pc:sldMkLst>
      </pc:sldChg>
      <pc:sldChg chg="addSp modSp new mod ord">
        <pc:chgData name="Tim Breuer" userId="5bacbc9345a9b55b" providerId="LiveId" clId="{EDB38A9E-F2C6-4E1F-B8FA-10BF5A322543}" dt="2020-05-19T08:12:54.835" v="415"/>
        <pc:sldMkLst>
          <pc:docMk/>
          <pc:sldMk cId="2827651585" sldId="266"/>
        </pc:sldMkLst>
        <pc:picChg chg="add mod">
          <ac:chgData name="Tim Breuer" userId="5bacbc9345a9b55b" providerId="LiveId" clId="{EDB38A9E-F2C6-4E1F-B8FA-10BF5A322543}" dt="2020-05-19T08:12:51.273" v="413" actId="962"/>
          <ac:picMkLst>
            <pc:docMk/>
            <pc:sldMk cId="2827651585" sldId="266"/>
            <ac:picMk id="3" creationId="{ABDE4C39-0D29-4EE7-9682-0A28477FCBAB}"/>
          </ac:picMkLst>
        </pc:picChg>
      </pc:sldChg>
    </pc:docChg>
  </pc:docChgLst>
  <pc:docChgLst>
    <pc:chgData name="Tim Breuer" userId="5bacbc9345a9b55b" providerId="LiveId" clId="{61FBD347-2448-4636-A196-78BC810A1FD0}"/>
    <pc:docChg chg="custSel addSld modSld">
      <pc:chgData name="Tim Breuer" userId="5bacbc9345a9b55b" providerId="LiveId" clId="{61FBD347-2448-4636-A196-78BC810A1FD0}" dt="2020-04-28T12:07:38.923" v="1089" actId="20577"/>
      <pc:docMkLst>
        <pc:docMk/>
      </pc:docMkLst>
      <pc:sldChg chg="modSp">
        <pc:chgData name="Tim Breuer" userId="5bacbc9345a9b55b" providerId="LiveId" clId="{61FBD347-2448-4636-A196-78BC810A1FD0}" dt="2020-04-27T08:32:02.798" v="929" actId="313"/>
        <pc:sldMkLst>
          <pc:docMk/>
          <pc:sldMk cId="3093601015" sldId="257"/>
        </pc:sldMkLst>
        <pc:spChg chg="mod">
          <ac:chgData name="Tim Breuer" userId="5bacbc9345a9b55b" providerId="LiveId" clId="{61FBD347-2448-4636-A196-78BC810A1FD0}" dt="2020-04-25T15:35:44.070" v="57" actId="20577"/>
          <ac:spMkLst>
            <pc:docMk/>
            <pc:sldMk cId="3093601015" sldId="257"/>
            <ac:spMk id="2" creationId="{2801A970-C6F5-49EF-9165-780E0918CA84}"/>
          </ac:spMkLst>
        </pc:spChg>
        <pc:spChg chg="mod">
          <ac:chgData name="Tim Breuer" userId="5bacbc9345a9b55b" providerId="LiveId" clId="{61FBD347-2448-4636-A196-78BC810A1FD0}" dt="2020-04-27T08:32:02.798" v="929" actId="313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">
        <pc:chgData name="Tim Breuer" userId="5bacbc9345a9b55b" providerId="LiveId" clId="{61FBD347-2448-4636-A196-78BC810A1FD0}" dt="2020-04-25T15:42:33.660" v="415" actId="14100"/>
        <pc:sldMkLst>
          <pc:docMk/>
          <pc:sldMk cId="1764756578" sldId="258"/>
        </pc:sldMkLst>
        <pc:spChg chg="mod">
          <ac:chgData name="Tim Breuer" userId="5bacbc9345a9b55b" providerId="LiveId" clId="{61FBD347-2448-4636-A196-78BC810A1FD0}" dt="2020-04-25T15:41:54.616" v="410" actId="20577"/>
          <ac:spMkLst>
            <pc:docMk/>
            <pc:sldMk cId="1764756578" sldId="258"/>
            <ac:spMk id="2" creationId="{1859A8EB-3A4E-4B95-B0A7-635B21FCC40E}"/>
          </ac:spMkLst>
        </pc:spChg>
        <pc:spChg chg="del">
          <ac:chgData name="Tim Breuer" userId="5bacbc9345a9b55b" providerId="LiveId" clId="{61FBD347-2448-4636-A196-78BC810A1FD0}" dt="2020-04-25T15:39:59.073" v="300"/>
          <ac:spMkLst>
            <pc:docMk/>
            <pc:sldMk cId="1764756578" sldId="258"/>
            <ac:spMk id="3" creationId="{5C4BED2D-B461-4BC3-9E22-F34C6FEADC88}"/>
          </ac:spMkLst>
        </pc:spChg>
        <pc:picChg chg="add mod">
          <ac:chgData name="Tim Breuer" userId="5bacbc9345a9b55b" providerId="LiveId" clId="{61FBD347-2448-4636-A196-78BC810A1FD0}" dt="2020-04-25T15:42:33.660" v="415" actId="14100"/>
          <ac:picMkLst>
            <pc:docMk/>
            <pc:sldMk cId="1764756578" sldId="258"/>
            <ac:picMk id="5" creationId="{504AE15C-3E2E-4FEE-A27A-DE2819FA1CBA}"/>
          </ac:picMkLst>
        </pc:picChg>
      </pc:sldChg>
      <pc:sldChg chg="addSp delSp modSp new">
        <pc:chgData name="Tim Breuer" userId="5bacbc9345a9b55b" providerId="LiveId" clId="{61FBD347-2448-4636-A196-78BC810A1FD0}" dt="2020-04-25T15:42:25.155" v="413" actId="14100"/>
        <pc:sldMkLst>
          <pc:docMk/>
          <pc:sldMk cId="2598579130" sldId="259"/>
        </pc:sldMkLst>
        <pc:spChg chg="mod">
          <ac:chgData name="Tim Breuer" userId="5bacbc9345a9b55b" providerId="LiveId" clId="{61FBD347-2448-4636-A196-78BC810A1FD0}" dt="2020-04-25T15:42:10.581" v="411"/>
          <ac:spMkLst>
            <pc:docMk/>
            <pc:sldMk cId="2598579130" sldId="259"/>
            <ac:spMk id="2" creationId="{1C467AD8-94D4-4345-8D42-39285DB73253}"/>
          </ac:spMkLst>
        </pc:spChg>
        <pc:spChg chg="del">
          <ac:chgData name="Tim Breuer" userId="5bacbc9345a9b55b" providerId="LiveId" clId="{61FBD347-2448-4636-A196-78BC810A1FD0}" dt="2020-04-25T15:40:21.993" v="304"/>
          <ac:spMkLst>
            <pc:docMk/>
            <pc:sldMk cId="2598579130" sldId="259"/>
            <ac:spMk id="3" creationId="{175D3524-BB8D-44FC-B063-38146E9449E2}"/>
          </ac:spMkLst>
        </pc:spChg>
        <pc:picChg chg="add mod">
          <ac:chgData name="Tim Breuer" userId="5bacbc9345a9b55b" providerId="LiveId" clId="{61FBD347-2448-4636-A196-78BC810A1FD0}" dt="2020-04-25T15:42:25.155" v="413" actId="14100"/>
          <ac:picMkLst>
            <pc:docMk/>
            <pc:sldMk cId="2598579130" sldId="259"/>
            <ac:picMk id="5" creationId="{9670CC61-887B-490B-BA1F-724180BE6701}"/>
          </ac:picMkLst>
        </pc:picChg>
      </pc:sldChg>
      <pc:sldChg chg="addSp delSp modSp new">
        <pc:chgData name="Tim Breuer" userId="5bacbc9345a9b55b" providerId="LiveId" clId="{61FBD347-2448-4636-A196-78BC810A1FD0}" dt="2020-04-25T15:43:18.190" v="514" actId="14100"/>
        <pc:sldMkLst>
          <pc:docMk/>
          <pc:sldMk cId="3066363227" sldId="260"/>
        </pc:sldMkLst>
        <pc:spChg chg="mod">
          <ac:chgData name="Tim Breuer" userId="5bacbc9345a9b55b" providerId="LiveId" clId="{61FBD347-2448-4636-A196-78BC810A1FD0}" dt="2020-04-25T15:43:10.005" v="512" actId="20577"/>
          <ac:spMkLst>
            <pc:docMk/>
            <pc:sldMk cId="3066363227" sldId="260"/>
            <ac:spMk id="2" creationId="{B652101D-958F-4252-81E2-709057146FBF}"/>
          </ac:spMkLst>
        </pc:spChg>
        <pc:spChg chg="del">
          <ac:chgData name="Tim Breuer" userId="5bacbc9345a9b55b" providerId="LiveId" clId="{61FBD347-2448-4636-A196-78BC810A1FD0}" dt="2020-04-25T15:40:45.083" v="308"/>
          <ac:spMkLst>
            <pc:docMk/>
            <pc:sldMk cId="3066363227" sldId="260"/>
            <ac:spMk id="3" creationId="{6AF221B3-4A1D-4B63-A1F8-C81D36C107BD}"/>
          </ac:spMkLst>
        </pc:spChg>
        <pc:picChg chg="add mod">
          <ac:chgData name="Tim Breuer" userId="5bacbc9345a9b55b" providerId="LiveId" clId="{61FBD347-2448-4636-A196-78BC810A1FD0}" dt="2020-04-25T15:43:18.190" v="514" actId="14100"/>
          <ac:picMkLst>
            <pc:docMk/>
            <pc:sldMk cId="3066363227" sldId="260"/>
            <ac:picMk id="5" creationId="{CFDD20BE-2717-4D60-8D78-F909BD28D5A9}"/>
          </ac:picMkLst>
        </pc:picChg>
      </pc:sldChg>
      <pc:sldChg chg="modSp new">
        <pc:chgData name="Tim Breuer" userId="5bacbc9345a9b55b" providerId="LiveId" clId="{61FBD347-2448-4636-A196-78BC810A1FD0}" dt="2020-04-27T08:30:58.317" v="811" actId="20577"/>
        <pc:sldMkLst>
          <pc:docMk/>
          <pc:sldMk cId="2854490190" sldId="261"/>
        </pc:sldMkLst>
        <pc:spChg chg="mod">
          <ac:chgData name="Tim Breuer" userId="5bacbc9345a9b55b" providerId="LiveId" clId="{61FBD347-2448-4636-A196-78BC810A1FD0}" dt="2020-04-27T08:30:58.317" v="811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modSp new">
        <pc:chgData name="Tim Breuer" userId="5bacbc9345a9b55b" providerId="LiveId" clId="{61FBD347-2448-4636-A196-78BC810A1FD0}" dt="2020-04-25T15:43:39.476" v="564" actId="20577"/>
        <pc:sldMkLst>
          <pc:docMk/>
          <pc:sldMk cId="3129914597" sldId="262"/>
        </pc:sldMkLst>
        <pc:spChg chg="mod">
          <ac:chgData name="Tim Breuer" userId="5bacbc9345a9b55b" providerId="LiveId" clId="{61FBD347-2448-4636-A196-78BC810A1FD0}" dt="2020-04-25T15:43:39.476" v="564" actId="20577"/>
          <ac:spMkLst>
            <pc:docMk/>
            <pc:sldMk cId="3129914597" sldId="262"/>
            <ac:spMk id="2" creationId="{B8CBDD53-7719-4CA5-BC98-360698B60823}"/>
          </ac:spMkLst>
        </pc:spChg>
      </pc:sldChg>
      <pc:sldChg chg="modSp new">
        <pc:chgData name="Tim Breuer" userId="5bacbc9345a9b55b" providerId="LiveId" clId="{61FBD347-2448-4636-A196-78BC810A1FD0}" dt="2020-04-27T08:30:10.719" v="741" actId="20577"/>
        <pc:sldMkLst>
          <pc:docMk/>
          <pc:sldMk cId="510892420" sldId="263"/>
        </pc:sldMkLst>
        <pc:spChg chg="mod">
          <ac:chgData name="Tim Breuer" userId="5bacbc9345a9b55b" providerId="LiveId" clId="{61FBD347-2448-4636-A196-78BC810A1FD0}" dt="2020-04-27T08:28:57.380" v="579" actId="20577"/>
          <ac:spMkLst>
            <pc:docMk/>
            <pc:sldMk cId="510892420" sldId="263"/>
            <ac:spMk id="2" creationId="{62ABCCBE-4843-4D17-9FA3-6E2835984100}"/>
          </ac:spMkLst>
        </pc:spChg>
        <pc:spChg chg="mod">
          <ac:chgData name="Tim Breuer" userId="5bacbc9345a9b55b" providerId="LiveId" clId="{61FBD347-2448-4636-A196-78BC810A1FD0}" dt="2020-04-27T08:30:10.719" v="741" actId="20577"/>
          <ac:spMkLst>
            <pc:docMk/>
            <pc:sldMk cId="510892420" sldId="263"/>
            <ac:spMk id="3" creationId="{AC7C6F84-4626-4A04-8BE8-0F08FE1ED7FE}"/>
          </ac:spMkLst>
        </pc:spChg>
      </pc:sldChg>
      <pc:sldChg chg="modSp new">
        <pc:chgData name="Tim Breuer" userId="5bacbc9345a9b55b" providerId="LiveId" clId="{61FBD347-2448-4636-A196-78BC810A1FD0}" dt="2020-04-27T08:31:07.877" v="846" actId="20577"/>
        <pc:sldMkLst>
          <pc:docMk/>
          <pc:sldMk cId="2560580201" sldId="264"/>
        </pc:sldMkLst>
        <pc:spChg chg="mod">
          <ac:chgData name="Tim Breuer" userId="5bacbc9345a9b55b" providerId="LiveId" clId="{61FBD347-2448-4636-A196-78BC810A1FD0}" dt="2020-04-27T08:31:07.877" v="846" actId="20577"/>
          <ac:spMkLst>
            <pc:docMk/>
            <pc:sldMk cId="2560580201" sldId="264"/>
            <ac:spMk id="2" creationId="{58AA55C0-491D-471E-A999-9F58A2151318}"/>
          </ac:spMkLst>
        </pc:spChg>
      </pc:sldChg>
      <pc:sldChg chg="modSp new">
        <pc:chgData name="Tim Breuer" userId="5bacbc9345a9b55b" providerId="LiveId" clId="{61FBD347-2448-4636-A196-78BC810A1FD0}" dt="2020-04-28T12:07:38.923" v="1089" actId="20577"/>
        <pc:sldMkLst>
          <pc:docMk/>
          <pc:sldMk cId="2153550318" sldId="265"/>
        </pc:sldMkLst>
        <pc:spChg chg="mod">
          <ac:chgData name="Tim Breuer" userId="5bacbc9345a9b55b" providerId="LiveId" clId="{61FBD347-2448-4636-A196-78BC810A1FD0}" dt="2020-04-28T12:07:38.923" v="1089" actId="20577"/>
          <ac:spMkLst>
            <pc:docMk/>
            <pc:sldMk cId="2153550318" sldId="265"/>
            <ac:spMk id="3" creationId="{504701E9-7EED-4243-AC53-76490A0CE481}"/>
          </ac:spMkLst>
        </pc:spChg>
      </pc:sldChg>
    </pc:docChg>
  </pc:docChgLst>
  <pc:docChgLst>
    <pc:chgData name="Tim Breuer" userId="5bacbc9345a9b55b" providerId="LiveId" clId="{C48CABF0-0FE4-4F1B-824B-4D70847A5408}"/>
    <pc:docChg chg="custSel addSld delSld modSld">
      <pc:chgData name="Tim Breuer" userId="5bacbc9345a9b55b" providerId="LiveId" clId="{C48CABF0-0FE4-4F1B-824B-4D70847A5408}" dt="2020-08-11T12:41:06.222" v="1210" actId="20577"/>
      <pc:docMkLst>
        <pc:docMk/>
      </pc:docMkLst>
      <pc:sldChg chg="modSp mod">
        <pc:chgData name="Tim Breuer" userId="5bacbc9345a9b55b" providerId="LiveId" clId="{C48CABF0-0FE4-4F1B-824B-4D70847A5408}" dt="2020-08-06T07:35:40.991" v="3" actId="20577"/>
        <pc:sldMkLst>
          <pc:docMk/>
          <pc:sldMk cId="3400087262" sldId="256"/>
        </pc:sldMkLst>
        <pc:spChg chg="mod">
          <ac:chgData name="Tim Breuer" userId="5bacbc9345a9b55b" providerId="LiveId" clId="{C48CABF0-0FE4-4F1B-824B-4D70847A5408}" dt="2020-08-06T07:35:40.991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C48CABF0-0FE4-4F1B-824B-4D70847A5408}" dt="2020-08-11T11:54:40.367" v="1028" actId="20577"/>
        <pc:sldMkLst>
          <pc:docMk/>
          <pc:sldMk cId="3796042921" sldId="279"/>
        </pc:sldMkLst>
        <pc:spChg chg="mod">
          <ac:chgData name="Tim Breuer" userId="5bacbc9345a9b55b" providerId="LiveId" clId="{C48CABF0-0FE4-4F1B-824B-4D70847A5408}" dt="2020-08-11T11:53:14.657" v="861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C48CABF0-0FE4-4F1B-824B-4D70847A5408}" dt="2020-08-11T11:54:40.367" v="1028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3345453812" sldId="294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2767556581" sldId="295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3282212451" sldId="296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472204738" sldId="297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2776110192" sldId="298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1468844224" sldId="299"/>
        </pc:sldMkLst>
      </pc:sldChg>
      <pc:sldChg chg="modSp del mod">
        <pc:chgData name="Tim Breuer" userId="5bacbc9345a9b55b" providerId="LiveId" clId="{C48CABF0-0FE4-4F1B-824B-4D70847A5408}" dt="2020-08-11T10:42:06.808" v="636" actId="47"/>
        <pc:sldMkLst>
          <pc:docMk/>
          <pc:sldMk cId="4031582117" sldId="300"/>
        </pc:sldMkLst>
        <pc:spChg chg="mod">
          <ac:chgData name="Tim Breuer" userId="5bacbc9345a9b55b" providerId="LiveId" clId="{C48CABF0-0FE4-4F1B-824B-4D70847A5408}" dt="2020-08-06T07:36:10.166" v="4" actId="20577"/>
          <ac:spMkLst>
            <pc:docMk/>
            <pc:sldMk cId="4031582117" sldId="300"/>
            <ac:spMk id="3" creationId="{2A476D9F-A66B-488C-A707-DC9192360D3A}"/>
          </ac:spMkLst>
        </pc:spChg>
      </pc:sldChg>
      <pc:sldChg chg="modSp new mod">
        <pc:chgData name="Tim Breuer" userId="5bacbc9345a9b55b" providerId="LiveId" clId="{C48CABF0-0FE4-4F1B-824B-4D70847A5408}" dt="2020-08-11T07:42:39.430" v="559" actId="20577"/>
        <pc:sldMkLst>
          <pc:docMk/>
          <pc:sldMk cId="1445736548" sldId="301"/>
        </pc:sldMkLst>
        <pc:spChg chg="mod">
          <ac:chgData name="Tim Breuer" userId="5bacbc9345a9b55b" providerId="LiveId" clId="{C48CABF0-0FE4-4F1B-824B-4D70847A5408}" dt="2020-08-06T07:37:11.626" v="55" actId="20577"/>
          <ac:spMkLst>
            <pc:docMk/>
            <pc:sldMk cId="1445736548" sldId="301"/>
            <ac:spMk id="2" creationId="{4996354A-07D2-4CE1-B679-43B2F6437246}"/>
          </ac:spMkLst>
        </pc:spChg>
        <pc:spChg chg="mod">
          <ac:chgData name="Tim Breuer" userId="5bacbc9345a9b55b" providerId="LiveId" clId="{C48CABF0-0FE4-4F1B-824B-4D70847A5408}" dt="2020-08-11T07:42:39.430" v="559" actId="20577"/>
          <ac:spMkLst>
            <pc:docMk/>
            <pc:sldMk cId="1445736548" sldId="301"/>
            <ac:spMk id="3" creationId="{2371B8EF-740C-455A-BC30-40E0232F9297}"/>
          </ac:spMkLst>
        </pc:spChg>
      </pc:sldChg>
      <pc:sldChg chg="modSp new mod">
        <pc:chgData name="Tim Breuer" userId="5bacbc9345a9b55b" providerId="LiveId" clId="{C48CABF0-0FE4-4F1B-824B-4D70847A5408}" dt="2020-08-11T07:44:12.430" v="591" actId="20577"/>
        <pc:sldMkLst>
          <pc:docMk/>
          <pc:sldMk cId="1187828838" sldId="302"/>
        </pc:sldMkLst>
        <pc:spChg chg="mod">
          <ac:chgData name="Tim Breuer" userId="5bacbc9345a9b55b" providerId="LiveId" clId="{C48CABF0-0FE4-4F1B-824B-4D70847A5408}" dt="2020-08-10T07:53:15.311" v="148" actId="20577"/>
          <ac:spMkLst>
            <pc:docMk/>
            <pc:sldMk cId="1187828838" sldId="302"/>
            <ac:spMk id="2" creationId="{55F6FCAB-400A-4B86-9163-CEDD0E133A3E}"/>
          </ac:spMkLst>
        </pc:spChg>
        <pc:spChg chg="mod">
          <ac:chgData name="Tim Breuer" userId="5bacbc9345a9b55b" providerId="LiveId" clId="{C48CABF0-0FE4-4F1B-824B-4D70847A5408}" dt="2020-08-11T07:44:12.430" v="591" actId="20577"/>
          <ac:spMkLst>
            <pc:docMk/>
            <pc:sldMk cId="1187828838" sldId="302"/>
            <ac:spMk id="3" creationId="{EC58FFAE-9ECE-41D3-92D4-DC4D069DDDC2}"/>
          </ac:spMkLst>
        </pc:spChg>
      </pc:sldChg>
      <pc:sldChg chg="modSp new mod">
        <pc:chgData name="Tim Breuer" userId="5bacbc9345a9b55b" providerId="LiveId" clId="{C48CABF0-0FE4-4F1B-824B-4D70847A5408}" dt="2020-08-11T11:52:29.102" v="811" actId="20577"/>
        <pc:sldMkLst>
          <pc:docMk/>
          <pc:sldMk cId="3177502041" sldId="303"/>
        </pc:sldMkLst>
        <pc:spChg chg="mod">
          <ac:chgData name="Tim Breuer" userId="5bacbc9345a9b55b" providerId="LiveId" clId="{C48CABF0-0FE4-4F1B-824B-4D70847A5408}" dt="2020-08-11T07:44:40.450" v="593" actId="20577"/>
          <ac:spMkLst>
            <pc:docMk/>
            <pc:sldMk cId="3177502041" sldId="303"/>
            <ac:spMk id="2" creationId="{07BCC95D-8612-4F70-A1CF-483840DFABCE}"/>
          </ac:spMkLst>
        </pc:spChg>
        <pc:spChg chg="mod">
          <ac:chgData name="Tim Breuer" userId="5bacbc9345a9b55b" providerId="LiveId" clId="{C48CABF0-0FE4-4F1B-824B-4D70847A5408}" dt="2020-08-11T11:52:29.102" v="811" actId="20577"/>
          <ac:spMkLst>
            <pc:docMk/>
            <pc:sldMk cId="3177502041" sldId="303"/>
            <ac:spMk id="3" creationId="{E0CAA454-4C44-47F3-BF62-B1CCE24002D1}"/>
          </ac:spMkLst>
        </pc:spChg>
      </pc:sldChg>
      <pc:sldChg chg="new del">
        <pc:chgData name="Tim Breuer" userId="5bacbc9345a9b55b" providerId="LiveId" clId="{C48CABF0-0FE4-4F1B-824B-4D70847A5408}" dt="2020-08-10T07:55:04.930" v="359" actId="2696"/>
        <pc:sldMkLst>
          <pc:docMk/>
          <pc:sldMk cId="1740974965" sldId="304"/>
        </pc:sldMkLst>
      </pc:sldChg>
      <pc:sldChg chg="modSp new mod">
        <pc:chgData name="Tim Breuer" userId="5bacbc9345a9b55b" providerId="LiveId" clId="{C48CABF0-0FE4-4F1B-824B-4D70847A5408}" dt="2020-08-11T12:41:06.222" v="1210" actId="20577"/>
        <pc:sldMkLst>
          <pc:docMk/>
          <pc:sldMk cId="2109548905" sldId="304"/>
        </pc:sldMkLst>
        <pc:spChg chg="mod">
          <ac:chgData name="Tim Breuer" userId="5bacbc9345a9b55b" providerId="LiveId" clId="{C48CABF0-0FE4-4F1B-824B-4D70847A5408}" dt="2020-08-11T12:41:06.222" v="1210" actId="20577"/>
          <ac:spMkLst>
            <pc:docMk/>
            <pc:sldMk cId="2109548905" sldId="304"/>
            <ac:spMk id="3" creationId="{6FD6B144-6B85-40D8-8D5A-1FC64CD1DE88}"/>
          </ac:spMkLst>
        </pc:spChg>
      </pc:sldChg>
      <pc:sldChg chg="modSp new del mod">
        <pc:chgData name="Tim Breuer" userId="5bacbc9345a9b55b" providerId="LiveId" clId="{C48CABF0-0FE4-4F1B-824B-4D70847A5408}" dt="2020-08-11T11:53:06.216" v="850" actId="2696"/>
        <pc:sldMkLst>
          <pc:docMk/>
          <pc:sldMk cId="4102817009" sldId="304"/>
        </pc:sldMkLst>
        <pc:spChg chg="mod">
          <ac:chgData name="Tim Breuer" userId="5bacbc9345a9b55b" providerId="LiveId" clId="{C48CABF0-0FE4-4F1B-824B-4D70847A5408}" dt="2020-08-11T11:52:59.823" v="849" actId="20577"/>
          <ac:spMkLst>
            <pc:docMk/>
            <pc:sldMk cId="4102817009" sldId="304"/>
            <ac:spMk id="3" creationId="{D7391BAC-E9EC-4CCF-8EF8-0B8964EC43DD}"/>
          </ac:spMkLst>
        </pc:spChg>
      </pc:sldChg>
    </pc:docChg>
  </pc:docChgLst>
  <pc:docChgLst>
    <pc:chgData name="Tim Breuer" userId="5bacbc9345a9b55b" providerId="LiveId" clId="{D374CCC9-343D-48B5-A9BF-7FDCD800E863}"/>
    <pc:docChg chg="addSld delSld modSld sldOrd">
      <pc:chgData name="Tim Breuer" userId="5bacbc9345a9b55b" providerId="LiveId" clId="{D374CCC9-343D-48B5-A9BF-7FDCD800E863}" dt="2020-07-06T11:00:51.551" v="353"/>
      <pc:docMkLst>
        <pc:docMk/>
      </pc:docMkLst>
      <pc:sldChg chg="modSp mod">
        <pc:chgData name="Tim Breuer" userId="5bacbc9345a9b55b" providerId="LiveId" clId="{D374CCC9-343D-48B5-A9BF-7FDCD800E863}" dt="2020-07-06T07:12:24.887" v="5" actId="20577"/>
        <pc:sldMkLst>
          <pc:docMk/>
          <pc:sldMk cId="3400087262" sldId="256"/>
        </pc:sldMkLst>
        <pc:spChg chg="mod">
          <ac:chgData name="Tim Breuer" userId="5bacbc9345a9b55b" providerId="LiveId" clId="{D374CCC9-343D-48B5-A9BF-7FDCD800E863}" dt="2020-07-06T07:12:24.887" v="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D374CCC9-343D-48B5-A9BF-7FDCD800E863}" dt="2020-07-06T11:00:51.551" v="353"/>
        <pc:sldMkLst>
          <pc:docMk/>
          <pc:sldMk cId="3796042921" sldId="279"/>
        </pc:sldMkLst>
        <pc:spChg chg="mod">
          <ac:chgData name="Tim Breuer" userId="5bacbc9345a9b55b" providerId="LiveId" clId="{D374CCC9-343D-48B5-A9BF-7FDCD800E863}" dt="2020-07-06T11:00:51.551" v="353"/>
          <ac:spMkLst>
            <pc:docMk/>
            <pc:sldMk cId="3796042921" sldId="279"/>
            <ac:spMk id="3" creationId="{38CA9A43-7E16-4983-A819-81995EE6BB9F}"/>
          </ac:spMkLst>
        </pc:spChg>
      </pc:sldChg>
      <pc:sldChg chg="modSp mod ord">
        <pc:chgData name="Tim Breuer" userId="5bacbc9345a9b55b" providerId="LiveId" clId="{D374CCC9-343D-48B5-A9BF-7FDCD800E863}" dt="2020-07-06T09:46:22.405" v="350" actId="20577"/>
        <pc:sldMkLst>
          <pc:docMk/>
          <pc:sldMk cId="3564647965" sldId="293"/>
        </pc:sldMkLst>
        <pc:spChg chg="mod">
          <ac:chgData name="Tim Breuer" userId="5bacbc9345a9b55b" providerId="LiveId" clId="{D374CCC9-343D-48B5-A9BF-7FDCD800E863}" dt="2020-07-06T09:46:22.405" v="350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modSp new mod">
        <pc:chgData name="Tim Breuer" userId="5bacbc9345a9b55b" providerId="LiveId" clId="{D374CCC9-343D-48B5-A9BF-7FDCD800E863}" dt="2020-07-06T11:00:46.877" v="351" actId="21"/>
        <pc:sldMkLst>
          <pc:docMk/>
          <pc:sldMk cId="337045477" sldId="294"/>
        </pc:sldMkLst>
        <pc:spChg chg="mod">
          <ac:chgData name="Tim Breuer" userId="5bacbc9345a9b55b" providerId="LiveId" clId="{D374CCC9-343D-48B5-A9BF-7FDCD800E863}" dt="2020-07-06T07:14:10.078" v="151" actId="20577"/>
          <ac:spMkLst>
            <pc:docMk/>
            <pc:sldMk cId="337045477" sldId="294"/>
            <ac:spMk id="2" creationId="{971E792E-93F6-40B4-924D-3242478EC017}"/>
          </ac:spMkLst>
        </pc:spChg>
        <pc:spChg chg="mod">
          <ac:chgData name="Tim Breuer" userId="5bacbc9345a9b55b" providerId="LiveId" clId="{D374CCC9-343D-48B5-A9BF-7FDCD800E863}" dt="2020-07-06T11:00:46.877" v="351" actId="21"/>
          <ac:spMkLst>
            <pc:docMk/>
            <pc:sldMk cId="337045477" sldId="294"/>
            <ac:spMk id="3" creationId="{20EF4768-CDD1-44D0-86BB-62F22480B60E}"/>
          </ac:spMkLst>
        </pc:spChg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2066584713" sldId="296"/>
        </pc:sldMkLst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3315919299" sldId="297"/>
        </pc:sldMkLst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276579297" sldId="298"/>
        </pc:sldMkLst>
      </pc:sldChg>
    </pc:docChg>
  </pc:docChgLst>
  <pc:docChgLst>
    <pc:chgData name="Tim Breuer" userId="5bacbc9345a9b55b" providerId="LiveId" clId="{F69598B3-E4EA-4046-B752-CBD0690A293C}"/>
    <pc:docChg chg="undo custSel addSld delSld modSld sldOrd">
      <pc:chgData name="Tim Breuer" userId="5bacbc9345a9b55b" providerId="LiveId" clId="{F69598B3-E4EA-4046-B752-CBD0690A293C}" dt="2020-08-04T11:43:36.853" v="1688" actId="20577"/>
      <pc:docMkLst>
        <pc:docMk/>
      </pc:docMkLst>
      <pc:sldChg chg="modSp mod">
        <pc:chgData name="Tim Breuer" userId="5bacbc9345a9b55b" providerId="LiveId" clId="{F69598B3-E4EA-4046-B752-CBD0690A293C}" dt="2020-08-01T07:30:00.112" v="3" actId="20577"/>
        <pc:sldMkLst>
          <pc:docMk/>
          <pc:sldMk cId="3400087262" sldId="256"/>
        </pc:sldMkLst>
        <pc:spChg chg="mod">
          <ac:chgData name="Tim Breuer" userId="5bacbc9345a9b55b" providerId="LiveId" clId="{F69598B3-E4EA-4046-B752-CBD0690A293C}" dt="2020-08-01T07:30:00.112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F69598B3-E4EA-4046-B752-CBD0690A293C}" dt="2020-08-04T11:03:38.352" v="1592" actId="20577"/>
        <pc:sldMkLst>
          <pc:docMk/>
          <pc:sldMk cId="3796042921" sldId="279"/>
        </pc:sldMkLst>
        <pc:spChg chg="mod">
          <ac:chgData name="Tim Breuer" userId="5bacbc9345a9b55b" providerId="LiveId" clId="{F69598B3-E4EA-4046-B752-CBD0690A293C}" dt="2020-08-04T11:03:38.352" v="1592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modSp del mod">
        <pc:chgData name="Tim Breuer" userId="5bacbc9345a9b55b" providerId="LiveId" clId="{F69598B3-E4EA-4046-B752-CBD0690A293C}" dt="2020-08-04T07:24:25.069" v="846" actId="47"/>
        <pc:sldMkLst>
          <pc:docMk/>
          <pc:sldMk cId="3564647965" sldId="293"/>
        </pc:sldMkLst>
        <pc:spChg chg="mod">
          <ac:chgData name="Tim Breuer" userId="5bacbc9345a9b55b" providerId="LiveId" clId="{F69598B3-E4EA-4046-B752-CBD0690A293C}" dt="2020-08-01T07:30:20.851" v="5" actId="6549"/>
          <ac:spMkLst>
            <pc:docMk/>
            <pc:sldMk cId="3564647965" sldId="293"/>
            <ac:spMk id="3" creationId="{3EEDBE88-A7E4-4E42-B147-A13DE5169D6F}"/>
          </ac:spMkLst>
        </pc:spChg>
      </pc:sldChg>
      <pc:sldChg chg="del">
        <pc:chgData name="Tim Breuer" userId="5bacbc9345a9b55b" providerId="LiveId" clId="{F69598B3-E4EA-4046-B752-CBD0690A293C}" dt="2020-08-01T07:30:12.371" v="4" actId="47"/>
        <pc:sldMkLst>
          <pc:docMk/>
          <pc:sldMk cId="337045477" sldId="294"/>
        </pc:sldMkLst>
      </pc:sldChg>
      <pc:sldChg chg="modSp new mod">
        <pc:chgData name="Tim Breuer" userId="5bacbc9345a9b55b" providerId="LiveId" clId="{F69598B3-E4EA-4046-B752-CBD0690A293C}" dt="2020-08-04T07:21:12.191" v="632" actId="20577"/>
        <pc:sldMkLst>
          <pc:docMk/>
          <pc:sldMk cId="3345453812" sldId="294"/>
        </pc:sldMkLst>
        <pc:spChg chg="mod">
          <ac:chgData name="Tim Breuer" userId="5bacbc9345a9b55b" providerId="LiveId" clId="{F69598B3-E4EA-4046-B752-CBD0690A293C}" dt="2020-08-01T07:30:39.799" v="31" actId="20577"/>
          <ac:spMkLst>
            <pc:docMk/>
            <pc:sldMk cId="3345453812" sldId="294"/>
            <ac:spMk id="2" creationId="{0EFB3E93-D5AD-4199-92FE-F3E4811854D1}"/>
          </ac:spMkLst>
        </pc:spChg>
        <pc:spChg chg="mod">
          <ac:chgData name="Tim Breuer" userId="5bacbc9345a9b55b" providerId="LiveId" clId="{F69598B3-E4EA-4046-B752-CBD0690A293C}" dt="2020-08-04T07:21:12.191" v="632" actId="20577"/>
          <ac:spMkLst>
            <pc:docMk/>
            <pc:sldMk cId="3345453812" sldId="294"/>
            <ac:spMk id="3" creationId="{06091F02-509B-496D-B5E9-3278CAD8BA02}"/>
          </ac:spMkLst>
        </pc:spChg>
      </pc:sldChg>
      <pc:sldChg chg="addSp delSp modSp new mod">
        <pc:chgData name="Tim Breuer" userId="5bacbc9345a9b55b" providerId="LiveId" clId="{F69598B3-E4EA-4046-B752-CBD0690A293C}" dt="2020-08-04T07:24:38.970" v="847" actId="1076"/>
        <pc:sldMkLst>
          <pc:docMk/>
          <pc:sldMk cId="2767556581" sldId="295"/>
        </pc:sldMkLst>
        <pc:spChg chg="mod">
          <ac:chgData name="Tim Breuer" userId="5bacbc9345a9b55b" providerId="LiveId" clId="{F69598B3-E4EA-4046-B752-CBD0690A293C}" dt="2020-08-02T07:34:35.833" v="501" actId="20577"/>
          <ac:spMkLst>
            <pc:docMk/>
            <pc:sldMk cId="2767556581" sldId="295"/>
            <ac:spMk id="2" creationId="{49333C6E-E804-4969-9E37-955353D3A02D}"/>
          </ac:spMkLst>
        </pc:spChg>
        <pc:spChg chg="del">
          <ac:chgData name="Tim Breuer" userId="5bacbc9345a9b55b" providerId="LiveId" clId="{F69598B3-E4EA-4046-B752-CBD0690A293C}" dt="2020-08-01T13:03:42.355" v="191" actId="22"/>
          <ac:spMkLst>
            <pc:docMk/>
            <pc:sldMk cId="2767556581" sldId="295"/>
            <ac:spMk id="3" creationId="{CD49AF88-8D6B-4EBF-8BD7-890D0CEB2FFD}"/>
          </ac:spMkLst>
        </pc:spChg>
        <pc:spChg chg="add del mod">
          <ac:chgData name="Tim Breuer" userId="5bacbc9345a9b55b" providerId="LiveId" clId="{F69598B3-E4EA-4046-B752-CBD0690A293C}" dt="2020-08-02T07:34:28.537" v="490" actId="478"/>
          <ac:spMkLst>
            <pc:docMk/>
            <pc:sldMk cId="2767556581" sldId="295"/>
            <ac:spMk id="9" creationId="{83E7D9A9-54B4-45A0-8E87-1BD8DBF5177B}"/>
          </ac:spMkLst>
        </pc:spChg>
        <pc:picChg chg="add del mod ord">
          <ac:chgData name="Tim Breuer" userId="5bacbc9345a9b55b" providerId="LiveId" clId="{F69598B3-E4EA-4046-B752-CBD0690A293C}" dt="2020-08-01T13:34:22.146" v="235" actId="478"/>
          <ac:picMkLst>
            <pc:docMk/>
            <pc:sldMk cId="2767556581" sldId="295"/>
            <ac:picMk id="5" creationId="{82C3EC4F-8869-46A5-A9A9-A6F463B84E20}"/>
          </ac:picMkLst>
        </pc:picChg>
        <pc:picChg chg="add del mod">
          <ac:chgData name="Tim Breuer" userId="5bacbc9345a9b55b" providerId="LiveId" clId="{F69598B3-E4EA-4046-B752-CBD0690A293C}" dt="2020-08-01T13:34:20.199" v="234" actId="478"/>
          <ac:picMkLst>
            <pc:docMk/>
            <pc:sldMk cId="2767556581" sldId="295"/>
            <ac:picMk id="7" creationId="{19DE854D-A261-4535-A11A-A189D76CC69A}"/>
          </ac:picMkLst>
        </pc:picChg>
        <pc:picChg chg="add del mod">
          <ac:chgData name="Tim Breuer" userId="5bacbc9345a9b55b" providerId="LiveId" clId="{F69598B3-E4EA-4046-B752-CBD0690A293C}" dt="2020-08-01T13:47:56.218" v="239" actId="478"/>
          <ac:picMkLst>
            <pc:docMk/>
            <pc:sldMk cId="2767556581" sldId="295"/>
            <ac:picMk id="11" creationId="{C99B1DC9-999C-4AB4-92AC-B5BD1904E359}"/>
          </ac:picMkLst>
        </pc:picChg>
        <pc:picChg chg="add mod">
          <ac:chgData name="Tim Breuer" userId="5bacbc9345a9b55b" providerId="LiveId" clId="{F69598B3-E4EA-4046-B752-CBD0690A293C}" dt="2020-08-04T07:24:38.970" v="847" actId="1076"/>
          <ac:picMkLst>
            <pc:docMk/>
            <pc:sldMk cId="2767556581" sldId="295"/>
            <ac:picMk id="13" creationId="{26682727-79AD-4963-964B-9191CEB0AC47}"/>
          </ac:picMkLst>
        </pc:picChg>
      </pc:sldChg>
      <pc:sldChg chg="modSp new mod ord">
        <pc:chgData name="Tim Breuer" userId="5bacbc9345a9b55b" providerId="LiveId" clId="{F69598B3-E4EA-4046-B752-CBD0690A293C}" dt="2020-08-04T07:40:59.374" v="1509" actId="20577"/>
        <pc:sldMkLst>
          <pc:docMk/>
          <pc:sldMk cId="3282212451" sldId="296"/>
        </pc:sldMkLst>
        <pc:spChg chg="mod">
          <ac:chgData name="Tim Breuer" userId="5bacbc9345a9b55b" providerId="LiveId" clId="{F69598B3-E4EA-4046-B752-CBD0690A293C}" dt="2020-08-04T07:29:50.505" v="1005" actId="20577"/>
          <ac:spMkLst>
            <pc:docMk/>
            <pc:sldMk cId="3282212451" sldId="296"/>
            <ac:spMk id="2" creationId="{289BC373-3997-4378-AEE8-136B1A320BD3}"/>
          </ac:spMkLst>
        </pc:spChg>
        <pc:spChg chg="mod">
          <ac:chgData name="Tim Breuer" userId="5bacbc9345a9b55b" providerId="LiveId" clId="{F69598B3-E4EA-4046-B752-CBD0690A293C}" dt="2020-08-04T07:40:59.374" v="1509" actId="20577"/>
          <ac:spMkLst>
            <pc:docMk/>
            <pc:sldMk cId="3282212451" sldId="296"/>
            <ac:spMk id="3" creationId="{2EC564F9-4C96-4E4A-9F27-FA9ABD45788F}"/>
          </ac:spMkLst>
        </pc:spChg>
      </pc:sldChg>
      <pc:sldChg chg="modSp new mod ord">
        <pc:chgData name="Tim Breuer" userId="5bacbc9345a9b55b" providerId="LiveId" clId="{F69598B3-E4EA-4046-B752-CBD0690A293C}" dt="2020-08-04T07:29:45.879" v="1003" actId="20577"/>
        <pc:sldMkLst>
          <pc:docMk/>
          <pc:sldMk cId="472204738" sldId="297"/>
        </pc:sldMkLst>
        <pc:spChg chg="mod">
          <ac:chgData name="Tim Breuer" userId="5bacbc9345a9b55b" providerId="LiveId" clId="{F69598B3-E4EA-4046-B752-CBD0690A293C}" dt="2020-08-04T07:29:39.405" v="1000" actId="20577"/>
          <ac:spMkLst>
            <pc:docMk/>
            <pc:sldMk cId="472204738" sldId="297"/>
            <ac:spMk id="2" creationId="{9D181E29-2815-4B09-9A9D-922404ADCA68}"/>
          </ac:spMkLst>
        </pc:spChg>
        <pc:spChg chg="mod">
          <ac:chgData name="Tim Breuer" userId="5bacbc9345a9b55b" providerId="LiveId" clId="{F69598B3-E4EA-4046-B752-CBD0690A293C}" dt="2020-08-04T07:29:45.879" v="1003" actId="20577"/>
          <ac:spMkLst>
            <pc:docMk/>
            <pc:sldMk cId="472204738" sldId="297"/>
            <ac:spMk id="3" creationId="{19BBA72D-022B-483B-B173-757F8F344D66}"/>
          </ac:spMkLst>
        </pc:spChg>
      </pc:sldChg>
      <pc:sldChg chg="addSp modSp new mod">
        <pc:chgData name="Tim Breuer" userId="5bacbc9345a9b55b" providerId="LiveId" clId="{F69598B3-E4EA-4046-B752-CBD0690A293C}" dt="2020-08-04T11:20:58.357" v="1598" actId="20577"/>
        <pc:sldMkLst>
          <pc:docMk/>
          <pc:sldMk cId="2776110192" sldId="298"/>
        </pc:sldMkLst>
        <pc:spChg chg="mod">
          <ac:chgData name="Tim Breuer" userId="5bacbc9345a9b55b" providerId="LiveId" clId="{F69598B3-E4EA-4046-B752-CBD0690A293C}" dt="2020-08-04T07:37:48.476" v="1450" actId="5793"/>
          <ac:spMkLst>
            <pc:docMk/>
            <pc:sldMk cId="2776110192" sldId="298"/>
            <ac:spMk id="2" creationId="{F7388BBB-F548-4F6A-9E64-98B3B452F987}"/>
          </ac:spMkLst>
        </pc:spChg>
        <pc:spChg chg="mod">
          <ac:chgData name="Tim Breuer" userId="5bacbc9345a9b55b" providerId="LiveId" clId="{F69598B3-E4EA-4046-B752-CBD0690A293C}" dt="2020-08-04T11:20:58.357" v="1598" actId="20577"/>
          <ac:spMkLst>
            <pc:docMk/>
            <pc:sldMk cId="2776110192" sldId="298"/>
            <ac:spMk id="3" creationId="{81EAB97A-3F23-4FD3-B19C-570BD90FCABC}"/>
          </ac:spMkLst>
        </pc:spChg>
        <pc:spChg chg="add mod">
          <ac:chgData name="Tim Breuer" userId="5bacbc9345a9b55b" providerId="LiveId" clId="{F69598B3-E4EA-4046-B752-CBD0690A293C}" dt="2020-08-04T07:53:32.401" v="1576" actId="20577"/>
          <ac:spMkLst>
            <pc:docMk/>
            <pc:sldMk cId="2776110192" sldId="298"/>
            <ac:spMk id="4" creationId="{FA0ED31A-C593-421E-ADCD-111B16F78FC8}"/>
          </ac:spMkLst>
        </pc:spChg>
      </pc:sldChg>
      <pc:sldChg chg="modSp new mod">
        <pc:chgData name="Tim Breuer" userId="5bacbc9345a9b55b" providerId="LiveId" clId="{F69598B3-E4EA-4046-B752-CBD0690A293C}" dt="2020-08-04T07:31:44.079" v="1146" actId="20577"/>
        <pc:sldMkLst>
          <pc:docMk/>
          <pc:sldMk cId="1468844224" sldId="299"/>
        </pc:sldMkLst>
        <pc:spChg chg="mod">
          <ac:chgData name="Tim Breuer" userId="5bacbc9345a9b55b" providerId="LiveId" clId="{F69598B3-E4EA-4046-B752-CBD0690A293C}" dt="2020-08-04T07:30:43.211" v="1081" actId="20577"/>
          <ac:spMkLst>
            <pc:docMk/>
            <pc:sldMk cId="1468844224" sldId="299"/>
            <ac:spMk id="2" creationId="{57755857-D0AA-4AA4-BA9D-690D43D8853A}"/>
          </ac:spMkLst>
        </pc:spChg>
        <pc:spChg chg="mod">
          <ac:chgData name="Tim Breuer" userId="5bacbc9345a9b55b" providerId="LiveId" clId="{F69598B3-E4EA-4046-B752-CBD0690A293C}" dt="2020-08-04T07:31:44.079" v="1146" actId="20577"/>
          <ac:spMkLst>
            <pc:docMk/>
            <pc:sldMk cId="1468844224" sldId="299"/>
            <ac:spMk id="3" creationId="{F15BEE53-C9D2-4FF8-B5B1-DBF3E2DABEE4}"/>
          </ac:spMkLst>
        </pc:spChg>
      </pc:sldChg>
      <pc:sldChg chg="modSp new mod">
        <pc:chgData name="Tim Breuer" userId="5bacbc9345a9b55b" providerId="LiveId" clId="{F69598B3-E4EA-4046-B752-CBD0690A293C}" dt="2020-08-04T11:43:36.853" v="1688" actId="20577"/>
        <pc:sldMkLst>
          <pc:docMk/>
          <pc:sldMk cId="4031582117" sldId="300"/>
        </pc:sldMkLst>
        <pc:spChg chg="mod">
          <ac:chgData name="Tim Breuer" userId="5bacbc9345a9b55b" providerId="LiveId" clId="{F69598B3-E4EA-4046-B752-CBD0690A293C}" dt="2020-08-04T11:43:36.853" v="1688" actId="20577"/>
          <ac:spMkLst>
            <pc:docMk/>
            <pc:sldMk cId="4031582117" sldId="300"/>
            <ac:spMk id="3" creationId="{2A476D9F-A66B-488C-A707-DC9192360D3A}"/>
          </ac:spMkLst>
        </pc:spChg>
      </pc:sldChg>
    </pc:docChg>
  </pc:docChgLst>
  <pc:docChgLst>
    <pc:chgData name="Tim Breuer" userId="5bacbc9345a9b55b" providerId="LiveId" clId="{86AE03A8-5E77-4457-B33F-E4FCB5CA552B}"/>
    <pc:docChg chg="undo custSel addSld delSld modSld">
      <pc:chgData name="Tim Breuer" userId="5bacbc9345a9b55b" providerId="LiveId" clId="{86AE03A8-5E77-4457-B33F-E4FCB5CA552B}" dt="2020-05-04T17:28:40.150" v="707" actId="20577"/>
      <pc:docMkLst>
        <pc:docMk/>
      </pc:docMkLst>
      <pc:sldChg chg="modSp mod">
        <pc:chgData name="Tim Breuer" userId="5bacbc9345a9b55b" providerId="LiveId" clId="{86AE03A8-5E77-4457-B33F-E4FCB5CA552B}" dt="2020-05-04T13:55:06.822" v="177" actId="20577"/>
        <pc:sldMkLst>
          <pc:docMk/>
          <pc:sldMk cId="3093601015" sldId="257"/>
        </pc:sldMkLst>
        <pc:spChg chg="mod">
          <ac:chgData name="Tim Breuer" userId="5bacbc9345a9b55b" providerId="LiveId" clId="{86AE03A8-5E77-4457-B33F-E4FCB5CA552B}" dt="2020-05-04T13:55:06.822" v="177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598579130" sldId="259"/>
        </pc:sldMkLst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854490190" sldId="261"/>
        </pc:sldMkLst>
      </pc:sldChg>
      <pc:sldChg chg="modSp mod">
        <pc:chgData name="Tim Breuer" userId="5bacbc9345a9b55b" providerId="LiveId" clId="{86AE03A8-5E77-4457-B33F-E4FCB5CA552B}" dt="2020-05-04T17:28:10.278" v="668" actId="20577"/>
        <pc:sldMkLst>
          <pc:docMk/>
          <pc:sldMk cId="2153550318" sldId="265"/>
        </pc:sldMkLst>
        <pc:spChg chg="mod">
          <ac:chgData name="Tim Breuer" userId="5bacbc9345a9b55b" providerId="LiveId" clId="{86AE03A8-5E77-4457-B33F-E4FCB5CA552B}" dt="2020-05-04T17:28:10.278" v="668" actId="20577"/>
          <ac:spMkLst>
            <pc:docMk/>
            <pc:sldMk cId="2153550318" sldId="265"/>
            <ac:spMk id="2" creationId="{2CE2E9F5-5BBC-4244-89E1-E29F1AA848AB}"/>
          </ac:spMkLst>
        </pc:spChg>
        <pc:spChg chg="mod">
          <ac:chgData name="Tim Breuer" userId="5bacbc9345a9b55b" providerId="LiveId" clId="{86AE03A8-5E77-4457-B33F-E4FCB5CA552B}" dt="2020-05-04T13:54:36.815" v="126" actId="21"/>
          <ac:spMkLst>
            <pc:docMk/>
            <pc:sldMk cId="2153550318" sldId="265"/>
            <ac:spMk id="3" creationId="{504701E9-7EED-4243-AC53-76490A0CE481}"/>
          </ac:spMkLst>
        </pc:sp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3105680717" sldId="266"/>
        </pc:sldMkLst>
      </pc:sldChg>
      <pc:sldChg chg="addSp delSp modSp mod">
        <pc:chgData name="Tim Breuer" userId="5bacbc9345a9b55b" providerId="LiveId" clId="{86AE03A8-5E77-4457-B33F-E4FCB5CA552B}" dt="2020-05-04T17:25:25.737" v="560" actId="478"/>
        <pc:sldMkLst>
          <pc:docMk/>
          <pc:sldMk cId="3105284499" sldId="267"/>
        </pc:sldMkLst>
        <pc:spChg chg="add del mod">
          <ac:chgData name="Tim Breuer" userId="5bacbc9345a9b55b" providerId="LiveId" clId="{86AE03A8-5E77-4457-B33F-E4FCB5CA552B}" dt="2020-05-04T17:25:25.737" v="560" actId="478"/>
          <ac:spMkLst>
            <pc:docMk/>
            <pc:sldMk cId="3105284499" sldId="267"/>
            <ac:spMk id="5" creationId="{56E2491B-1B66-494C-A35B-A608D41A138B}"/>
          </ac:spMkLst>
        </pc:spChg>
        <pc:picChg chg="del">
          <ac:chgData name="Tim Breuer" userId="5bacbc9345a9b55b" providerId="LiveId" clId="{86AE03A8-5E77-4457-B33F-E4FCB5CA552B}" dt="2020-05-04T17:22:05.196" v="476" actId="478"/>
          <ac:picMkLst>
            <pc:docMk/>
            <pc:sldMk cId="3105284499" sldId="267"/>
            <ac:picMk id="3" creationId="{A05A317F-4251-4D9E-98C3-285CAAD84D80}"/>
          </ac:picMkLst>
        </pc:picChg>
        <pc:picChg chg="add mod">
          <ac:chgData name="Tim Breuer" userId="5bacbc9345a9b55b" providerId="LiveId" clId="{86AE03A8-5E77-4457-B33F-E4FCB5CA552B}" dt="2020-05-04T17:22:11.659" v="479" actId="962"/>
          <ac:picMkLst>
            <pc:docMk/>
            <pc:sldMk cId="3105284499" sldId="267"/>
            <ac:picMk id="4" creationId="{B21A45DE-CD5E-4A55-9BE4-A95F254A1980}"/>
          </ac:picMkLst>
        </pc:pic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645570134" sldId="268"/>
        </pc:sldMkLst>
      </pc:sldChg>
      <pc:sldChg chg="addSp delSp modSp mod">
        <pc:chgData name="Tim Breuer" userId="5bacbc9345a9b55b" providerId="LiveId" clId="{86AE03A8-5E77-4457-B33F-E4FCB5CA552B}" dt="2020-05-04T17:23:07.039" v="494" actId="27614"/>
        <pc:sldMkLst>
          <pc:docMk/>
          <pc:sldMk cId="470105985" sldId="269"/>
        </pc:sldMkLst>
        <pc:picChg chg="del">
          <ac:chgData name="Tim Breuer" userId="5bacbc9345a9b55b" providerId="LiveId" clId="{86AE03A8-5E77-4457-B33F-E4FCB5CA552B}" dt="2020-05-04T17:22:56.823" v="491" actId="478"/>
          <ac:picMkLst>
            <pc:docMk/>
            <pc:sldMk cId="470105985" sldId="269"/>
            <ac:picMk id="3" creationId="{7254A03F-A1BD-413C-BFFE-25C0BE444B3F}"/>
          </ac:picMkLst>
        </pc:picChg>
        <pc:picChg chg="add mod">
          <ac:chgData name="Tim Breuer" userId="5bacbc9345a9b55b" providerId="LiveId" clId="{86AE03A8-5E77-4457-B33F-E4FCB5CA552B}" dt="2020-05-04T17:23:07.039" v="494" actId="27614"/>
          <ac:picMkLst>
            <pc:docMk/>
            <pc:sldMk cId="470105985" sldId="269"/>
            <ac:picMk id="4" creationId="{DA236596-1927-4834-8016-7DCEFDEB5F13}"/>
          </ac:picMkLst>
        </pc:picChg>
      </pc:sldChg>
      <pc:sldChg chg="addSp delSp modSp mod">
        <pc:chgData name="Tim Breuer" userId="5bacbc9345a9b55b" providerId="LiveId" clId="{86AE03A8-5E77-4457-B33F-E4FCB5CA552B}" dt="2020-05-04T17:23:16.684" v="495"/>
        <pc:sldMkLst>
          <pc:docMk/>
          <pc:sldMk cId="2239555294" sldId="270"/>
        </pc:sldMkLst>
        <pc:picChg chg="del">
          <ac:chgData name="Tim Breuer" userId="5bacbc9345a9b55b" providerId="LiveId" clId="{86AE03A8-5E77-4457-B33F-E4FCB5CA552B}" dt="2020-05-04T17:23:00.521" v="492" actId="478"/>
          <ac:picMkLst>
            <pc:docMk/>
            <pc:sldMk cId="2239555294" sldId="270"/>
            <ac:picMk id="3" creationId="{0125C2B9-3022-489A-8B3A-258F16F4B8D3}"/>
          </ac:picMkLst>
        </pc:picChg>
        <pc:picChg chg="add mod">
          <ac:chgData name="Tim Breuer" userId="5bacbc9345a9b55b" providerId="LiveId" clId="{86AE03A8-5E77-4457-B33F-E4FCB5CA552B}" dt="2020-05-04T17:23:16.684" v="495"/>
          <ac:picMkLst>
            <pc:docMk/>
            <pc:sldMk cId="2239555294" sldId="270"/>
            <ac:picMk id="4" creationId="{26BF1107-57D1-4147-B3E0-130C5AD29EB6}"/>
          </ac:picMkLst>
        </pc:picChg>
      </pc:sldChg>
      <pc:sldChg chg="new del">
        <pc:chgData name="Tim Breuer" userId="5bacbc9345a9b55b" providerId="LiveId" clId="{86AE03A8-5E77-4457-B33F-E4FCB5CA552B}" dt="2020-05-04T14:04:48.393" v="179" actId="47"/>
        <pc:sldMkLst>
          <pc:docMk/>
          <pc:sldMk cId="1940962569" sldId="271"/>
        </pc:sldMkLst>
      </pc:sldChg>
      <pc:sldChg chg="addSp delSp modSp new mod">
        <pc:chgData name="Tim Breuer" userId="5bacbc9345a9b55b" providerId="LiveId" clId="{86AE03A8-5E77-4457-B33F-E4FCB5CA552B}" dt="2020-05-04T17:21:51.586" v="475" actId="13926"/>
        <pc:sldMkLst>
          <pc:docMk/>
          <pc:sldMk cId="2077306823" sldId="271"/>
        </pc:sldMkLst>
        <pc:spChg chg="add mod">
          <ac:chgData name="Tim Breuer" userId="5bacbc9345a9b55b" providerId="LiveId" clId="{86AE03A8-5E77-4457-B33F-E4FCB5CA552B}" dt="2020-05-04T17:21:35.957" v="468" actId="1076"/>
          <ac:spMkLst>
            <pc:docMk/>
            <pc:sldMk cId="2077306823" sldId="271"/>
            <ac:spMk id="3" creationId="{7B3D8D3A-9D4F-43D6-A004-3BF5ED70A017}"/>
          </ac:spMkLst>
        </pc:spChg>
        <pc:spChg chg="add mod">
          <ac:chgData name="Tim Breuer" userId="5bacbc9345a9b55b" providerId="LiveId" clId="{86AE03A8-5E77-4457-B33F-E4FCB5CA552B}" dt="2020-05-04T17:21:51.586" v="475" actId="13926"/>
          <ac:spMkLst>
            <pc:docMk/>
            <pc:sldMk cId="2077306823" sldId="271"/>
            <ac:spMk id="5" creationId="{90F0493D-30C5-4BE6-A8EA-78E2E762C690}"/>
          </ac:spMkLst>
        </pc:spChg>
        <pc:picChg chg="add del">
          <ac:chgData name="Tim Breuer" userId="5bacbc9345a9b55b" providerId="LiveId" clId="{86AE03A8-5E77-4457-B33F-E4FCB5CA552B}" dt="2020-05-04T14:09:47.477" v="217" actId="478"/>
          <ac:picMkLst>
            <pc:docMk/>
            <pc:sldMk cId="2077306823" sldId="271"/>
            <ac:picMk id="2" creationId="{6C35C8FB-0DF3-4973-AB89-6F6DC0168621}"/>
          </ac:picMkLst>
        </pc:picChg>
        <pc:picChg chg="add mod ord">
          <ac:chgData name="Tim Breuer" userId="5bacbc9345a9b55b" providerId="LiveId" clId="{86AE03A8-5E77-4457-B33F-E4FCB5CA552B}" dt="2020-05-04T17:21:28.689" v="467" actId="1076"/>
          <ac:picMkLst>
            <pc:docMk/>
            <pc:sldMk cId="2077306823" sldId="271"/>
            <ac:picMk id="4" creationId="{7C927721-F3C3-48AF-BFAD-725B9DC0BE6E}"/>
          </ac:picMkLst>
        </pc:picChg>
      </pc:sldChg>
      <pc:sldChg chg="modSp new mod">
        <pc:chgData name="Tim Breuer" userId="5bacbc9345a9b55b" providerId="LiveId" clId="{86AE03A8-5E77-4457-B33F-E4FCB5CA552B}" dt="2020-05-04T17:28:40.150" v="707" actId="20577"/>
        <pc:sldMkLst>
          <pc:docMk/>
          <pc:sldMk cId="2346650688" sldId="272"/>
        </pc:sldMkLst>
        <pc:spChg chg="mod">
          <ac:chgData name="Tim Breuer" userId="5bacbc9345a9b55b" providerId="LiveId" clId="{86AE03A8-5E77-4457-B33F-E4FCB5CA552B}" dt="2020-05-04T14:27:54.003" v="323" actId="20577"/>
          <ac:spMkLst>
            <pc:docMk/>
            <pc:sldMk cId="2346650688" sldId="272"/>
            <ac:spMk id="2" creationId="{466E0B00-680A-4ABE-88B2-4F2300B1520E}"/>
          </ac:spMkLst>
        </pc:spChg>
        <pc:spChg chg="mod">
          <ac:chgData name="Tim Breuer" userId="5bacbc9345a9b55b" providerId="LiveId" clId="{86AE03A8-5E77-4457-B33F-E4FCB5CA552B}" dt="2020-05-04T17:28:40.150" v="707" actId="20577"/>
          <ac:spMkLst>
            <pc:docMk/>
            <pc:sldMk cId="2346650688" sldId="272"/>
            <ac:spMk id="3" creationId="{48CB4C8D-4354-4A0A-A7D8-2EE3A877FABF}"/>
          </ac:spMkLst>
        </pc:spChg>
      </pc:sldChg>
      <pc:sldChg chg="addSp modSp new mod">
        <pc:chgData name="Tim Breuer" userId="5bacbc9345a9b55b" providerId="LiveId" clId="{86AE03A8-5E77-4457-B33F-E4FCB5CA552B}" dt="2020-05-04T17:22:36.517" v="484" actId="27614"/>
        <pc:sldMkLst>
          <pc:docMk/>
          <pc:sldMk cId="3399043330" sldId="273"/>
        </pc:sldMkLst>
        <pc:picChg chg="add mod">
          <ac:chgData name="Tim Breuer" userId="5bacbc9345a9b55b" providerId="LiveId" clId="{86AE03A8-5E77-4457-B33F-E4FCB5CA552B}" dt="2020-05-04T17:22:36.517" v="484" actId="27614"/>
          <ac:picMkLst>
            <pc:docMk/>
            <pc:sldMk cId="3399043330" sldId="273"/>
            <ac:picMk id="3" creationId="{260A6E6F-ED25-4F05-8D94-CC75380CE1A4}"/>
          </ac:picMkLst>
        </pc:picChg>
      </pc:sldChg>
      <pc:sldChg chg="addSp modSp new mod">
        <pc:chgData name="Tim Breuer" userId="5bacbc9345a9b55b" providerId="LiveId" clId="{86AE03A8-5E77-4457-B33F-E4FCB5CA552B}" dt="2020-05-04T17:22:40.227" v="487" actId="962"/>
        <pc:sldMkLst>
          <pc:docMk/>
          <pc:sldMk cId="2642166487" sldId="274"/>
        </pc:sldMkLst>
        <pc:picChg chg="add mod">
          <ac:chgData name="Tim Breuer" userId="5bacbc9345a9b55b" providerId="LiveId" clId="{86AE03A8-5E77-4457-B33F-E4FCB5CA552B}" dt="2020-05-04T17:22:40.227" v="487" actId="962"/>
          <ac:picMkLst>
            <pc:docMk/>
            <pc:sldMk cId="2642166487" sldId="274"/>
            <ac:picMk id="3" creationId="{E2F374AE-C737-41BC-AF07-BFB887378A86}"/>
          </ac:picMkLst>
        </pc:picChg>
      </pc:sldChg>
      <pc:sldChg chg="addSp modSp new mod">
        <pc:chgData name="Tim Breuer" userId="5bacbc9345a9b55b" providerId="LiveId" clId="{86AE03A8-5E77-4457-B33F-E4FCB5CA552B}" dt="2020-05-04T17:22:52.070" v="490" actId="27614"/>
        <pc:sldMkLst>
          <pc:docMk/>
          <pc:sldMk cId="1480379592" sldId="275"/>
        </pc:sldMkLst>
        <pc:picChg chg="add mod">
          <ac:chgData name="Tim Breuer" userId="5bacbc9345a9b55b" providerId="LiveId" clId="{86AE03A8-5E77-4457-B33F-E4FCB5CA552B}" dt="2020-05-04T17:22:52.070" v="490" actId="27614"/>
          <ac:picMkLst>
            <pc:docMk/>
            <pc:sldMk cId="1480379592" sldId="275"/>
            <ac:picMk id="3" creationId="{CAA2AFE5-4EB9-414C-9DBD-7E171A1EEE99}"/>
          </ac:picMkLst>
        </pc:picChg>
      </pc:sldChg>
      <pc:sldChg chg="addSp modSp new mod">
        <pc:chgData name="Tim Breuer" userId="5bacbc9345a9b55b" providerId="LiveId" clId="{86AE03A8-5E77-4457-B33F-E4FCB5CA552B}" dt="2020-05-04T17:23:33.237" v="499" actId="962"/>
        <pc:sldMkLst>
          <pc:docMk/>
          <pc:sldMk cId="2344651197" sldId="276"/>
        </pc:sldMkLst>
        <pc:picChg chg="add mod">
          <ac:chgData name="Tim Breuer" userId="5bacbc9345a9b55b" providerId="LiveId" clId="{86AE03A8-5E77-4457-B33F-E4FCB5CA552B}" dt="2020-05-04T17:23:33.237" v="499" actId="962"/>
          <ac:picMkLst>
            <pc:docMk/>
            <pc:sldMk cId="2344651197" sldId="276"/>
            <ac:picMk id="3" creationId="{1D5AABE5-E39C-454B-B0B2-FF01767B00B5}"/>
          </ac:picMkLst>
        </pc:picChg>
      </pc:sldChg>
      <pc:sldChg chg="modSp new mod">
        <pc:chgData name="Tim Breuer" userId="5bacbc9345a9b55b" providerId="LiveId" clId="{86AE03A8-5E77-4457-B33F-E4FCB5CA552B}" dt="2020-05-04T17:24:13.803" v="543" actId="20577"/>
        <pc:sldMkLst>
          <pc:docMk/>
          <pc:sldMk cId="3093364196" sldId="277"/>
        </pc:sldMkLst>
        <pc:spChg chg="mod">
          <ac:chgData name="Tim Breuer" userId="5bacbc9345a9b55b" providerId="LiveId" clId="{86AE03A8-5E77-4457-B33F-E4FCB5CA552B}" dt="2020-05-04T17:24:13.803" v="543" actId="20577"/>
          <ac:spMkLst>
            <pc:docMk/>
            <pc:sldMk cId="3093364196" sldId="277"/>
            <ac:spMk id="2" creationId="{D383B4CF-AE47-4C94-886F-51F2D5E7D90D}"/>
          </ac:spMkLst>
        </pc:spChg>
      </pc:sldChg>
      <pc:sldChg chg="modSp new mod">
        <pc:chgData name="Tim Breuer" userId="5bacbc9345a9b55b" providerId="LiveId" clId="{86AE03A8-5E77-4457-B33F-E4FCB5CA552B}" dt="2020-05-04T17:26:33.506" v="639" actId="20577"/>
        <pc:sldMkLst>
          <pc:docMk/>
          <pc:sldMk cId="3378575888" sldId="278"/>
        </pc:sldMkLst>
        <pc:spChg chg="mod">
          <ac:chgData name="Tim Breuer" userId="5bacbc9345a9b55b" providerId="LiveId" clId="{86AE03A8-5E77-4457-B33F-E4FCB5CA552B}" dt="2020-05-04T17:26:33.506" v="639" actId="20577"/>
          <ac:spMkLst>
            <pc:docMk/>
            <pc:sldMk cId="3378575888" sldId="278"/>
            <ac:spMk id="2" creationId="{B37CD652-1679-497C-9C1D-6CAF7A7A8B69}"/>
          </ac:spMkLst>
        </pc:spChg>
        <pc:spChg chg="mod">
          <ac:chgData name="Tim Breuer" userId="5bacbc9345a9b55b" providerId="LiveId" clId="{86AE03A8-5E77-4457-B33F-E4FCB5CA552B}" dt="2020-05-04T17:26:31.387" v="638"/>
          <ac:spMkLst>
            <pc:docMk/>
            <pc:sldMk cId="3378575888" sldId="278"/>
            <ac:spMk id="3" creationId="{9BB5310E-D5DA-40C4-8F7F-2DB03C4EF1AB}"/>
          </ac:spMkLst>
        </pc:spChg>
      </pc:sldChg>
      <pc:sldChg chg="modSp new mod">
        <pc:chgData name="Tim Breuer" userId="5bacbc9345a9b55b" providerId="LiveId" clId="{86AE03A8-5E77-4457-B33F-E4FCB5CA552B}" dt="2020-05-04T17:27:19.370" v="650" actId="20577"/>
        <pc:sldMkLst>
          <pc:docMk/>
          <pc:sldMk cId="4289695591" sldId="279"/>
        </pc:sldMkLst>
        <pc:spChg chg="mod">
          <ac:chgData name="Tim Breuer" userId="5bacbc9345a9b55b" providerId="LiveId" clId="{86AE03A8-5E77-4457-B33F-E4FCB5CA552B}" dt="2020-05-04T17:27:19.370" v="650" actId="20577"/>
          <ac:spMkLst>
            <pc:docMk/>
            <pc:sldMk cId="4289695591" sldId="279"/>
            <ac:spMk id="2" creationId="{AE68D7F2-384F-47AA-A1A8-24B87CCFC857}"/>
          </ac:spMkLst>
        </pc:spChg>
      </pc:sldChg>
    </pc:docChg>
  </pc:docChgLst>
  <pc:docChgLst>
    <pc:chgData name="Tim Breuer" userId="5bacbc9345a9b55b" providerId="LiveId" clId="{92014200-40FF-46BC-841A-FA8F9CA614BB}"/>
    <pc:docChg chg="custSel addSld delSld modSld sldOrd">
      <pc:chgData name="Tim Breuer" userId="5bacbc9345a9b55b" providerId="LiveId" clId="{92014200-40FF-46BC-841A-FA8F9CA614BB}" dt="2020-06-16T11:31:49.450" v="1229" actId="20577"/>
      <pc:docMkLst>
        <pc:docMk/>
      </pc:docMkLst>
      <pc:sldChg chg="modSp mod">
        <pc:chgData name="Tim Breuer" userId="5bacbc9345a9b55b" providerId="LiveId" clId="{92014200-40FF-46BC-841A-FA8F9CA614BB}" dt="2020-06-10T08:14:03.236" v="1" actId="20577"/>
        <pc:sldMkLst>
          <pc:docMk/>
          <pc:sldMk cId="3400087262" sldId="256"/>
        </pc:sldMkLst>
        <pc:spChg chg="mod">
          <ac:chgData name="Tim Breuer" userId="5bacbc9345a9b55b" providerId="LiveId" clId="{92014200-40FF-46BC-841A-FA8F9CA614BB}" dt="2020-06-10T08:14:03.236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92014200-40FF-46BC-841A-FA8F9CA614BB}" dt="2020-06-16T11:31:01.012" v="1225" actId="20577"/>
        <pc:sldMkLst>
          <pc:docMk/>
          <pc:sldMk cId="723832141" sldId="269"/>
        </pc:sldMkLst>
        <pc:spChg chg="mod">
          <ac:chgData name="Tim Breuer" userId="5bacbc9345a9b55b" providerId="LiveId" clId="{92014200-40FF-46BC-841A-FA8F9CA614BB}" dt="2020-06-16T07:50:57.870" v="282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92014200-40FF-46BC-841A-FA8F9CA614BB}" dt="2020-06-16T11:31:01.012" v="1225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 ord">
        <pc:chgData name="Tim Breuer" userId="5bacbc9345a9b55b" providerId="LiveId" clId="{92014200-40FF-46BC-841A-FA8F9CA614BB}" dt="2020-06-16T08:02:03.090" v="996" actId="20577"/>
        <pc:sldMkLst>
          <pc:docMk/>
          <pc:sldMk cId="3796042921" sldId="279"/>
        </pc:sldMkLst>
        <pc:spChg chg="mod">
          <ac:chgData name="Tim Breuer" userId="5bacbc9345a9b55b" providerId="LiveId" clId="{92014200-40FF-46BC-841A-FA8F9CA614BB}" dt="2020-06-12T09:29:32.504" v="118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92014200-40FF-46BC-841A-FA8F9CA614BB}" dt="2020-06-16T08:02:03.090" v="996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 ord">
        <pc:chgData name="Tim Breuer" userId="5bacbc9345a9b55b" providerId="LiveId" clId="{92014200-40FF-46BC-841A-FA8F9CA614BB}" dt="2020-06-16T07:53:34.753" v="472" actId="20577"/>
        <pc:sldMkLst>
          <pc:docMk/>
          <pc:sldMk cId="1577763084" sldId="280"/>
        </pc:sldMkLst>
        <pc:spChg chg="mod">
          <ac:chgData name="Tim Breuer" userId="5bacbc9345a9b55b" providerId="LiveId" clId="{92014200-40FF-46BC-841A-FA8F9CA614BB}" dt="2020-06-16T07:53:34.753" v="472" actId="20577"/>
          <ac:spMkLst>
            <pc:docMk/>
            <pc:sldMk cId="1577763084" sldId="280"/>
            <ac:spMk id="2" creationId="{8567BCCF-A028-4F35-AEE2-0BE64994706C}"/>
          </ac:spMkLst>
        </pc:spChg>
        <pc:spChg chg="mod">
          <ac:chgData name="Tim Breuer" userId="5bacbc9345a9b55b" providerId="LiveId" clId="{92014200-40FF-46BC-841A-FA8F9CA614BB}" dt="2020-06-10T08:17:01.338" v="98" actId="20577"/>
          <ac:spMkLst>
            <pc:docMk/>
            <pc:sldMk cId="1577763084" sldId="280"/>
            <ac:spMk id="3" creationId="{18B57909-DF2D-4386-9C5D-82505C6491F4}"/>
          </ac:spMkLst>
        </pc:spChg>
        <pc:picChg chg="add mod">
          <ac:chgData name="Tim Breuer" userId="5bacbc9345a9b55b" providerId="LiveId" clId="{92014200-40FF-46BC-841A-FA8F9CA614BB}" dt="2020-06-10T08:16:43.070" v="95" actId="1076"/>
          <ac:picMkLst>
            <pc:docMk/>
            <pc:sldMk cId="1577763084" sldId="280"/>
            <ac:picMk id="5" creationId="{FB8054F1-266D-4E97-93C9-D98890986C80}"/>
          </ac:picMkLst>
        </pc:picChg>
      </pc:sldChg>
      <pc:sldChg chg="addSp modSp new mod ord">
        <pc:chgData name="Tim Breuer" userId="5bacbc9345a9b55b" providerId="LiveId" clId="{92014200-40FF-46BC-841A-FA8F9CA614BB}" dt="2020-06-16T07:53:54.972" v="473"/>
        <pc:sldMkLst>
          <pc:docMk/>
          <pc:sldMk cId="3598521842" sldId="281"/>
        </pc:sldMkLst>
        <pc:spChg chg="mod">
          <ac:chgData name="Tim Breuer" userId="5bacbc9345a9b55b" providerId="LiveId" clId="{92014200-40FF-46BC-841A-FA8F9CA614BB}" dt="2020-06-16T07:53:54.972" v="473"/>
          <ac:spMkLst>
            <pc:docMk/>
            <pc:sldMk cId="3598521842" sldId="281"/>
            <ac:spMk id="2" creationId="{4D929EE2-E0C7-4B6F-AD9A-EC3A2E169507}"/>
          </ac:spMkLst>
        </pc:spChg>
        <pc:spChg chg="mod">
          <ac:chgData name="Tim Breuer" userId="5bacbc9345a9b55b" providerId="LiveId" clId="{92014200-40FF-46BC-841A-FA8F9CA614BB}" dt="2020-06-10T08:17:19.312" v="102" actId="113"/>
          <ac:spMkLst>
            <pc:docMk/>
            <pc:sldMk cId="3598521842" sldId="281"/>
            <ac:spMk id="3" creationId="{48497560-6A67-4C20-BEFC-F2CABD322198}"/>
          </ac:spMkLst>
        </pc:spChg>
        <pc:picChg chg="add mod">
          <ac:chgData name="Tim Breuer" userId="5bacbc9345a9b55b" providerId="LiveId" clId="{92014200-40FF-46BC-841A-FA8F9CA614BB}" dt="2020-06-10T08:17:07.150" v="99" actId="1076"/>
          <ac:picMkLst>
            <pc:docMk/>
            <pc:sldMk cId="3598521842" sldId="281"/>
            <ac:picMk id="5" creationId="{F91C2E53-03A6-4EF5-9804-32CEFDC95E8C}"/>
          </ac:picMkLst>
        </pc:picChg>
      </pc:sldChg>
      <pc:sldChg chg="modSp new mod">
        <pc:chgData name="Tim Breuer" userId="5bacbc9345a9b55b" providerId="LiveId" clId="{92014200-40FF-46BC-841A-FA8F9CA614BB}" dt="2020-06-16T11:31:37.860" v="1227" actId="20577"/>
        <pc:sldMkLst>
          <pc:docMk/>
          <pc:sldMk cId="999258615" sldId="282"/>
        </pc:sldMkLst>
        <pc:spChg chg="mod">
          <ac:chgData name="Tim Breuer" userId="5bacbc9345a9b55b" providerId="LiveId" clId="{92014200-40FF-46BC-841A-FA8F9CA614BB}" dt="2020-06-16T07:58:03.265" v="702" actId="20577"/>
          <ac:spMkLst>
            <pc:docMk/>
            <pc:sldMk cId="999258615" sldId="282"/>
            <ac:spMk id="2" creationId="{D68414BA-D933-4D29-9C00-95C59CD8A6AF}"/>
          </ac:spMkLst>
        </pc:spChg>
        <pc:spChg chg="mod">
          <ac:chgData name="Tim Breuer" userId="5bacbc9345a9b55b" providerId="LiveId" clId="{92014200-40FF-46BC-841A-FA8F9CA614BB}" dt="2020-06-16T11:31:37.860" v="1227" actId="20577"/>
          <ac:spMkLst>
            <pc:docMk/>
            <pc:sldMk cId="999258615" sldId="282"/>
            <ac:spMk id="3" creationId="{0A110BD0-F7ED-4AFB-8919-97494466DE93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111772041" sldId="282"/>
        </pc:sldMkLst>
      </pc:sldChg>
      <pc:sldChg chg="addSp delSp modSp new mod ord">
        <pc:chgData name="Tim Breuer" userId="5bacbc9345a9b55b" providerId="LiveId" clId="{92014200-40FF-46BC-841A-FA8F9CA614BB}" dt="2020-06-16T07:57:45.405" v="693" actId="20577"/>
        <pc:sldMkLst>
          <pc:docMk/>
          <pc:sldMk cId="374950963" sldId="283"/>
        </pc:sldMkLst>
        <pc:spChg chg="mod">
          <ac:chgData name="Tim Breuer" userId="5bacbc9345a9b55b" providerId="LiveId" clId="{92014200-40FF-46BC-841A-FA8F9CA614BB}" dt="2020-06-16T07:55:22.334" v="496" actId="6549"/>
          <ac:spMkLst>
            <pc:docMk/>
            <pc:sldMk cId="374950963" sldId="283"/>
            <ac:spMk id="2" creationId="{6718A5F4-0B51-48E7-A94A-2FB7EB45E0F6}"/>
          </ac:spMkLst>
        </pc:spChg>
        <pc:spChg chg="del">
          <ac:chgData name="Tim Breuer" userId="5bacbc9345a9b55b" providerId="LiveId" clId="{92014200-40FF-46BC-841A-FA8F9CA614BB}" dt="2020-06-12T09:38:50.311" v="131"/>
          <ac:spMkLst>
            <pc:docMk/>
            <pc:sldMk cId="374950963" sldId="283"/>
            <ac:spMk id="3" creationId="{7CC9A8BB-3732-4F3A-960D-D674EC768E28}"/>
          </ac:spMkLst>
        </pc:spChg>
        <pc:spChg chg="add del mod">
          <ac:chgData name="Tim Breuer" userId="5bacbc9345a9b55b" providerId="LiveId" clId="{92014200-40FF-46BC-841A-FA8F9CA614BB}" dt="2020-06-16T07:54:43.231" v="477"/>
          <ac:spMkLst>
            <pc:docMk/>
            <pc:sldMk cId="374950963" sldId="283"/>
            <ac:spMk id="4" creationId="{E5B0BD3D-BE5E-48DF-BF1F-FD7D6135E05D}"/>
          </ac:spMkLst>
        </pc:spChg>
        <pc:spChg chg="add del mod">
          <ac:chgData name="Tim Breuer" userId="5bacbc9345a9b55b" providerId="LiveId" clId="{92014200-40FF-46BC-841A-FA8F9CA614BB}" dt="2020-06-16T07:56:40.428" v="578" actId="478"/>
          <ac:spMkLst>
            <pc:docMk/>
            <pc:sldMk cId="374950963" sldId="283"/>
            <ac:spMk id="8" creationId="{2D07D93D-04B1-41C5-9373-FDFD8DD36534}"/>
          </ac:spMkLst>
        </pc:spChg>
        <pc:spChg chg="add mod">
          <ac:chgData name="Tim Breuer" userId="5bacbc9345a9b55b" providerId="LiveId" clId="{92014200-40FF-46BC-841A-FA8F9CA614BB}" dt="2020-06-16T07:57:45.405" v="693" actId="20577"/>
          <ac:spMkLst>
            <pc:docMk/>
            <pc:sldMk cId="374950963" sldId="283"/>
            <ac:spMk id="10" creationId="{5748325C-0E6E-4234-BD12-789C4DC15464}"/>
          </ac:spMkLst>
        </pc:spChg>
        <pc:picChg chg="add del mod">
          <ac:chgData name="Tim Breuer" userId="5bacbc9345a9b55b" providerId="LiveId" clId="{92014200-40FF-46BC-841A-FA8F9CA614BB}" dt="2020-06-16T07:54:29.573" v="476" actId="478"/>
          <ac:picMkLst>
            <pc:docMk/>
            <pc:sldMk cId="374950963" sldId="283"/>
            <ac:picMk id="5" creationId="{C36FB73D-1B7A-4F8A-B439-DDB72EC85D80}"/>
          </ac:picMkLst>
        </pc:picChg>
        <pc:picChg chg="add del mod">
          <ac:chgData name="Tim Breuer" userId="5bacbc9345a9b55b" providerId="LiveId" clId="{92014200-40FF-46BC-841A-FA8F9CA614BB}" dt="2020-06-16T07:55:31.975" v="498" actId="478"/>
          <ac:picMkLst>
            <pc:docMk/>
            <pc:sldMk cId="374950963" sldId="283"/>
            <ac:picMk id="7" creationId="{99AA31EB-2506-4050-B873-06080682D0A6}"/>
          </ac:picMkLst>
        </pc:picChg>
        <pc:picChg chg="add mod">
          <ac:chgData name="Tim Breuer" userId="5bacbc9345a9b55b" providerId="LiveId" clId="{92014200-40FF-46BC-841A-FA8F9CA614BB}" dt="2020-06-16T07:57:29.968" v="691" actId="1036"/>
          <ac:picMkLst>
            <pc:docMk/>
            <pc:sldMk cId="374950963" sldId="283"/>
            <ac:picMk id="12" creationId="{216926B6-8068-49E0-BD13-630D09AA3C1A}"/>
          </ac:picMkLst>
        </pc:pic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662245935" sldId="283"/>
        </pc:sldMkLst>
      </pc:sldChg>
      <pc:sldChg chg="modSp new mod">
        <pc:chgData name="Tim Breuer" userId="5bacbc9345a9b55b" providerId="LiveId" clId="{92014200-40FF-46BC-841A-FA8F9CA614BB}" dt="2020-06-16T11:31:49.450" v="1229" actId="20577"/>
        <pc:sldMkLst>
          <pc:docMk/>
          <pc:sldMk cId="2427992450" sldId="284"/>
        </pc:sldMkLst>
        <pc:spChg chg="mod">
          <ac:chgData name="Tim Breuer" userId="5bacbc9345a9b55b" providerId="LiveId" clId="{92014200-40FF-46BC-841A-FA8F9CA614BB}" dt="2020-06-16T07:59:26.181" v="806" actId="20577"/>
          <ac:spMkLst>
            <pc:docMk/>
            <pc:sldMk cId="2427992450" sldId="284"/>
            <ac:spMk id="2" creationId="{A6828ECB-D968-4C1E-B7AB-3C71E01F9D2A}"/>
          </ac:spMkLst>
        </pc:spChg>
        <pc:spChg chg="mod">
          <ac:chgData name="Tim Breuer" userId="5bacbc9345a9b55b" providerId="LiveId" clId="{92014200-40FF-46BC-841A-FA8F9CA614BB}" dt="2020-06-16T11:31:49.450" v="1229" actId="20577"/>
          <ac:spMkLst>
            <pc:docMk/>
            <pc:sldMk cId="2427992450" sldId="284"/>
            <ac:spMk id="3" creationId="{D5FAEBA5-817C-44A2-80C4-2DB854A6EFC4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754182250" sldId="284"/>
        </pc:sldMkLst>
      </pc:sldChg>
      <pc:sldChg chg="modSp new del mod">
        <pc:chgData name="Tim Breuer" userId="5bacbc9345a9b55b" providerId="LiveId" clId="{92014200-40FF-46BC-841A-FA8F9CA614BB}" dt="2020-06-16T07:53:04.179" v="458" actId="47"/>
        <pc:sldMkLst>
          <pc:docMk/>
          <pc:sldMk cId="4204403641" sldId="284"/>
        </pc:sldMkLst>
        <pc:spChg chg="mod">
          <ac:chgData name="Tim Breuer" userId="5bacbc9345a9b55b" providerId="LiveId" clId="{92014200-40FF-46BC-841A-FA8F9CA614BB}" dt="2020-06-16T07:50:48.676" v="276" actId="20577"/>
          <ac:spMkLst>
            <pc:docMk/>
            <pc:sldMk cId="4204403641" sldId="284"/>
            <ac:spMk id="2" creationId="{0446F99E-5CF9-4A9B-9272-6ED292655B9F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506388143" sldId="285"/>
        </pc:sldMkLst>
      </pc:sldChg>
      <pc:sldChg chg="modSp new mod">
        <pc:chgData name="Tim Breuer" userId="5bacbc9345a9b55b" providerId="LiveId" clId="{92014200-40FF-46BC-841A-FA8F9CA614BB}" dt="2020-06-16T09:36:32.657" v="1059" actId="20577"/>
        <pc:sldMkLst>
          <pc:docMk/>
          <pc:sldMk cId="2622997550" sldId="285"/>
        </pc:sldMkLst>
        <pc:spChg chg="mod">
          <ac:chgData name="Tim Breuer" userId="5bacbc9345a9b55b" providerId="LiveId" clId="{92014200-40FF-46BC-841A-FA8F9CA614BB}" dt="2020-06-16T09:36:10.261" v="1005" actId="20577"/>
          <ac:spMkLst>
            <pc:docMk/>
            <pc:sldMk cId="2622997550" sldId="285"/>
            <ac:spMk id="2" creationId="{9803EEF0-A0E2-4020-8983-F3AE61E938BA}"/>
          </ac:spMkLst>
        </pc:spChg>
        <pc:spChg chg="mod">
          <ac:chgData name="Tim Breuer" userId="5bacbc9345a9b55b" providerId="LiveId" clId="{92014200-40FF-46BC-841A-FA8F9CA614BB}" dt="2020-06-16T09:36:32.657" v="1059" actId="20577"/>
          <ac:spMkLst>
            <pc:docMk/>
            <pc:sldMk cId="2622997550" sldId="285"/>
            <ac:spMk id="3" creationId="{6E49754E-A5B4-40E5-A8E8-4E84385E7E92}"/>
          </ac:spMkLst>
        </pc:spChg>
      </pc:sldChg>
      <pc:sldChg chg="modSp new mod">
        <pc:chgData name="Tim Breuer" userId="5bacbc9345a9b55b" providerId="LiveId" clId="{92014200-40FF-46BC-841A-FA8F9CA614BB}" dt="2020-06-16T11:24:51.982" v="1154" actId="20577"/>
        <pc:sldMkLst>
          <pc:docMk/>
          <pc:sldMk cId="1082762412" sldId="286"/>
        </pc:sldMkLst>
        <pc:spChg chg="mod">
          <ac:chgData name="Tim Breuer" userId="5bacbc9345a9b55b" providerId="LiveId" clId="{92014200-40FF-46BC-841A-FA8F9CA614BB}" dt="2020-06-16T11:24:51.982" v="1154" actId="20577"/>
          <ac:spMkLst>
            <pc:docMk/>
            <pc:sldMk cId="1082762412" sldId="286"/>
            <ac:spMk id="2" creationId="{CECE4470-5ECE-46F7-9A12-674DA621C560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864693923" sldId="286"/>
        </pc:sldMkLst>
      </pc:sldChg>
    </pc:docChg>
  </pc:docChgLst>
  <pc:docChgLst>
    <pc:chgData name="Tim Breuer" userId="5bacbc9345a9b55b" providerId="LiveId" clId="{5AA6E121-2EC4-4482-97D5-DF22D9042951}"/>
    <pc:docChg chg="custSel addSld delSld modSld sldOrd">
      <pc:chgData name="Tim Breuer" userId="5bacbc9345a9b55b" providerId="LiveId" clId="{5AA6E121-2EC4-4482-97D5-DF22D9042951}" dt="2020-05-26T10:54:17.655" v="1294" actId="6549"/>
      <pc:docMkLst>
        <pc:docMk/>
      </pc:docMkLst>
      <pc:sldChg chg="modSp mod">
        <pc:chgData name="Tim Breuer" userId="5bacbc9345a9b55b" providerId="LiveId" clId="{5AA6E121-2EC4-4482-97D5-DF22D9042951}" dt="2020-05-22T14:52:16.661" v="265" actId="20577"/>
        <pc:sldMkLst>
          <pc:docMk/>
          <pc:sldMk cId="3400087262" sldId="256"/>
        </pc:sldMkLst>
        <pc:spChg chg="mod">
          <ac:chgData name="Tim Breuer" userId="5bacbc9345a9b55b" providerId="LiveId" clId="{5AA6E121-2EC4-4482-97D5-DF22D9042951}" dt="2020-05-22T14:52:16.661" v="26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386801900" sldId="264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335212812" sldId="265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827651585" sldId="266"/>
        </pc:sldMkLst>
      </pc:sldChg>
      <pc:sldChg chg="ord">
        <pc:chgData name="Tim Breuer" userId="5bacbc9345a9b55b" providerId="LiveId" clId="{5AA6E121-2EC4-4482-97D5-DF22D9042951}" dt="2020-05-22T14:40:01.750" v="1"/>
        <pc:sldMkLst>
          <pc:docMk/>
          <pc:sldMk cId="594665467" sldId="267"/>
        </pc:sldMkLst>
      </pc:sldChg>
      <pc:sldChg chg="addSp delSp modSp new mod ord">
        <pc:chgData name="Tim Breuer" userId="5bacbc9345a9b55b" providerId="LiveId" clId="{5AA6E121-2EC4-4482-97D5-DF22D9042951}" dt="2020-05-26T10:45:27.666" v="286"/>
        <pc:sldMkLst>
          <pc:docMk/>
          <pc:sldMk cId="509328741" sldId="268"/>
        </pc:sldMkLst>
        <pc:spChg chg="mod">
          <ac:chgData name="Tim Breuer" userId="5bacbc9345a9b55b" providerId="LiveId" clId="{5AA6E121-2EC4-4482-97D5-DF22D9042951}" dt="2020-05-22T14:42:59.129" v="126" actId="21"/>
          <ac:spMkLst>
            <pc:docMk/>
            <pc:sldMk cId="509328741" sldId="268"/>
            <ac:spMk id="2" creationId="{661436DD-E4A2-4DC4-9E9F-74B8DAE82392}"/>
          </ac:spMkLst>
        </pc:spChg>
        <pc:spChg chg="del">
          <ac:chgData name="Tim Breuer" userId="5bacbc9345a9b55b" providerId="LiveId" clId="{5AA6E121-2EC4-4482-97D5-DF22D9042951}" dt="2020-05-22T14:42:04.073" v="66"/>
          <ac:spMkLst>
            <pc:docMk/>
            <pc:sldMk cId="509328741" sldId="268"/>
            <ac:spMk id="3" creationId="{B840C530-891C-4CE8-9ECD-2FFC8B308D81}"/>
          </ac:spMkLst>
        </pc:spChg>
        <pc:spChg chg="add mod">
          <ac:chgData name="Tim Breuer" userId="5bacbc9345a9b55b" providerId="LiveId" clId="{5AA6E121-2EC4-4482-97D5-DF22D9042951}" dt="2020-05-22T14:52:43.051" v="284" actId="14100"/>
          <ac:spMkLst>
            <pc:docMk/>
            <pc:sldMk cId="509328741" sldId="268"/>
            <ac:spMk id="6" creationId="{BCB58EBE-9D49-469A-8FB2-5B92BFD16E7D}"/>
          </ac:spMkLst>
        </pc:spChg>
        <pc:spChg chg="add del mod">
          <ac:chgData name="Tim Breuer" userId="5bacbc9345a9b55b" providerId="LiveId" clId="{5AA6E121-2EC4-4482-97D5-DF22D9042951}" dt="2020-05-22T14:51:57.613" v="259"/>
          <ac:spMkLst>
            <pc:docMk/>
            <pc:sldMk cId="509328741" sldId="268"/>
            <ac:spMk id="7" creationId="{C8915016-DC73-46E7-8060-6E2DC71F668F}"/>
          </ac:spMkLst>
        </pc:spChg>
        <pc:picChg chg="add mod">
          <ac:chgData name="Tim Breuer" userId="5bacbc9345a9b55b" providerId="LiveId" clId="{5AA6E121-2EC4-4482-97D5-DF22D9042951}" dt="2020-05-22T14:52:34.394" v="283" actId="1035"/>
          <ac:picMkLst>
            <pc:docMk/>
            <pc:sldMk cId="509328741" sldId="268"/>
            <ac:picMk id="5" creationId="{93198441-6057-4309-99C7-CFB6BBA4C239}"/>
          </ac:picMkLst>
        </pc:picChg>
      </pc:sldChg>
      <pc:sldChg chg="modSp new mod">
        <pc:chgData name="Tim Breuer" userId="5bacbc9345a9b55b" providerId="LiveId" clId="{5AA6E121-2EC4-4482-97D5-DF22D9042951}" dt="2020-05-26T10:48:51.085" v="704" actId="27636"/>
        <pc:sldMkLst>
          <pc:docMk/>
          <pc:sldMk cId="723832141" sldId="269"/>
        </pc:sldMkLst>
        <pc:spChg chg="mod">
          <ac:chgData name="Tim Breuer" userId="5bacbc9345a9b55b" providerId="LiveId" clId="{5AA6E121-2EC4-4482-97D5-DF22D9042951}" dt="2020-05-26T10:45:41.573" v="317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5AA6E121-2EC4-4482-97D5-DF22D9042951}" dt="2020-05-26T10:48:51.085" v="704" actId="27636"/>
          <ac:spMkLst>
            <pc:docMk/>
            <pc:sldMk cId="723832141" sldId="269"/>
            <ac:spMk id="3" creationId="{EF797B51-C663-4727-9282-FAD3EE1FE5AA}"/>
          </ac:spMkLst>
        </pc:spChg>
      </pc:sldChg>
      <pc:sldChg chg="modSp new mod">
        <pc:chgData name="Tim Breuer" userId="5bacbc9345a9b55b" providerId="LiveId" clId="{5AA6E121-2EC4-4482-97D5-DF22D9042951}" dt="2020-05-26T10:51:46.940" v="1003" actId="207"/>
        <pc:sldMkLst>
          <pc:docMk/>
          <pc:sldMk cId="694288104" sldId="270"/>
        </pc:sldMkLst>
        <pc:spChg chg="mod">
          <ac:chgData name="Tim Breuer" userId="5bacbc9345a9b55b" providerId="LiveId" clId="{5AA6E121-2EC4-4482-97D5-DF22D9042951}" dt="2020-05-26T10:48:45.773" v="702" actId="20577"/>
          <ac:spMkLst>
            <pc:docMk/>
            <pc:sldMk cId="694288104" sldId="270"/>
            <ac:spMk id="2" creationId="{4B73D0BD-9894-4342-BB91-840CBEF9AED0}"/>
          </ac:spMkLst>
        </pc:spChg>
        <pc:spChg chg="mod">
          <ac:chgData name="Tim Breuer" userId="5bacbc9345a9b55b" providerId="LiveId" clId="{5AA6E121-2EC4-4482-97D5-DF22D9042951}" dt="2020-05-26T10:51:46.940" v="1003" actId="207"/>
          <ac:spMkLst>
            <pc:docMk/>
            <pc:sldMk cId="694288104" sldId="270"/>
            <ac:spMk id="3" creationId="{703AFC02-C543-451E-8151-100F051E77E2}"/>
          </ac:spMkLst>
        </pc:spChg>
      </pc:sldChg>
      <pc:sldChg chg="modSp new mod">
        <pc:chgData name="Tim Breuer" userId="5bacbc9345a9b55b" providerId="LiveId" clId="{5AA6E121-2EC4-4482-97D5-DF22D9042951}" dt="2020-05-26T10:54:17.655" v="1294" actId="6549"/>
        <pc:sldMkLst>
          <pc:docMk/>
          <pc:sldMk cId="80928935" sldId="271"/>
        </pc:sldMkLst>
        <pc:spChg chg="mod">
          <ac:chgData name="Tim Breuer" userId="5bacbc9345a9b55b" providerId="LiveId" clId="{5AA6E121-2EC4-4482-97D5-DF22D9042951}" dt="2020-05-26T10:51:54.450" v="1017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5AA6E121-2EC4-4482-97D5-DF22D9042951}" dt="2020-05-26T10:54:17.655" v="1294" actId="6549"/>
          <ac:spMkLst>
            <pc:docMk/>
            <pc:sldMk cId="80928935" sldId="271"/>
            <ac:spMk id="3" creationId="{D321DAFC-D298-47D3-AB92-BFF57AA748D8}"/>
          </ac:spMkLst>
        </pc:spChg>
      </pc:sldChg>
    </pc:docChg>
  </pc:docChgLst>
  <pc:docChgLst>
    <pc:chgData name="Tim Breuer" userId="5bacbc9345a9b55b" providerId="LiveId" clId="{537DDFC9-48EC-4530-9D2C-1F7AD2E9FBAD}"/>
    <pc:docChg chg="custSel addSld delSld modSld sldOrd">
      <pc:chgData name="Tim Breuer" userId="5bacbc9345a9b55b" providerId="LiveId" clId="{537DDFC9-48EC-4530-9D2C-1F7AD2E9FBAD}" dt="2020-06-23T12:35:18.914" v="1254" actId="20577"/>
      <pc:docMkLst>
        <pc:docMk/>
      </pc:docMkLst>
      <pc:sldChg chg="modSp mod">
        <pc:chgData name="Tim Breuer" userId="5bacbc9345a9b55b" providerId="LiveId" clId="{537DDFC9-48EC-4530-9D2C-1F7AD2E9FBAD}" dt="2020-06-23T11:51:31.340" v="1229" actId="20577"/>
        <pc:sldMkLst>
          <pc:docMk/>
          <pc:sldMk cId="3400087262" sldId="256"/>
        </pc:sldMkLst>
        <pc:spChg chg="mod">
          <ac:chgData name="Tim Breuer" userId="5bacbc9345a9b55b" providerId="LiveId" clId="{537DDFC9-48EC-4530-9D2C-1F7AD2E9FBAD}" dt="2020-06-23T11:51:31.340" v="1229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537DDFC9-48EC-4530-9D2C-1F7AD2E9FBAD}" dt="2020-06-23T08:15:18.608" v="560" actId="20577"/>
        <pc:sldMkLst>
          <pc:docMk/>
          <pc:sldMk cId="723832141" sldId="269"/>
        </pc:sldMkLst>
        <pc:spChg chg="mod">
          <ac:chgData name="Tim Breuer" userId="5bacbc9345a9b55b" providerId="LiveId" clId="{537DDFC9-48EC-4530-9D2C-1F7AD2E9FBAD}" dt="2020-06-23T08:15:18.608" v="560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537DDFC9-48EC-4530-9D2C-1F7AD2E9FBAD}" dt="2020-06-23T11:51:00.426" v="1204" actId="20577"/>
        <pc:sldMkLst>
          <pc:docMk/>
          <pc:sldMk cId="3796042921" sldId="279"/>
        </pc:sldMkLst>
        <pc:spChg chg="mod">
          <ac:chgData name="Tim Breuer" userId="5bacbc9345a9b55b" providerId="LiveId" clId="{537DDFC9-48EC-4530-9D2C-1F7AD2E9FBAD}" dt="2020-06-23T11:51:00.426" v="1204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537DDFC9-48EC-4530-9D2C-1F7AD2E9FBAD}" dt="2020-06-23T11:50:47.511" v="1174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577763084" sldId="280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598521842" sldId="281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999258615" sldId="282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74950963" sldId="283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2427992450" sldId="284"/>
        </pc:sldMkLst>
      </pc:sldChg>
      <pc:sldChg chg="del">
        <pc:chgData name="Tim Breuer" userId="5bacbc9345a9b55b" providerId="LiveId" clId="{537DDFC9-48EC-4530-9D2C-1F7AD2E9FBAD}" dt="2020-06-23T07:39:29.967" v="258" actId="2696"/>
        <pc:sldMkLst>
          <pc:docMk/>
          <pc:sldMk cId="2622997550" sldId="285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082762412" sldId="286"/>
        </pc:sldMkLst>
      </pc:sldChg>
      <pc:sldChg chg="addSp delSp modSp new mod ord">
        <pc:chgData name="Tim Breuer" userId="5bacbc9345a9b55b" providerId="LiveId" clId="{537DDFC9-48EC-4530-9D2C-1F7AD2E9FBAD}" dt="2020-06-23T11:51:38.244" v="1230" actId="478"/>
        <pc:sldMkLst>
          <pc:docMk/>
          <pc:sldMk cId="1642944382" sldId="286"/>
        </pc:sldMkLst>
        <pc:spChg chg="mod">
          <ac:chgData name="Tim Breuer" userId="5bacbc9345a9b55b" providerId="LiveId" clId="{537DDFC9-48EC-4530-9D2C-1F7AD2E9FBAD}" dt="2020-06-23T05:22:39.690" v="167" actId="20577"/>
          <ac:spMkLst>
            <pc:docMk/>
            <pc:sldMk cId="1642944382" sldId="286"/>
            <ac:spMk id="2" creationId="{0D451EC7-91E2-40E3-8AA6-36E1A7CFF548}"/>
          </ac:spMkLst>
        </pc:spChg>
        <pc:spChg chg="del">
          <ac:chgData name="Tim Breuer" userId="5bacbc9345a9b55b" providerId="LiveId" clId="{537DDFC9-48EC-4530-9D2C-1F7AD2E9FBAD}" dt="2020-06-23T05:17:06.581" v="58"/>
          <ac:spMkLst>
            <pc:docMk/>
            <pc:sldMk cId="1642944382" sldId="286"/>
            <ac:spMk id="3" creationId="{18C8FFB4-00F0-463B-B926-E2C3B29FDB9F}"/>
          </ac:spMkLst>
        </pc:spChg>
        <pc:spChg chg="add mod">
          <ac:chgData name="Tim Breuer" userId="5bacbc9345a9b55b" providerId="LiveId" clId="{537DDFC9-48EC-4530-9D2C-1F7AD2E9FBAD}" dt="2020-06-23T11:51:38.244" v="1230" actId="478"/>
          <ac:spMkLst>
            <pc:docMk/>
            <pc:sldMk cId="1642944382" sldId="286"/>
            <ac:spMk id="5" creationId="{911F9A9A-15E1-4387-8FCE-966FCB3710CD}"/>
          </ac:spMkLst>
        </pc:spChg>
        <pc:picChg chg="add del mod">
          <ac:chgData name="Tim Breuer" userId="5bacbc9345a9b55b" providerId="LiveId" clId="{537DDFC9-48EC-4530-9D2C-1F7AD2E9FBAD}" dt="2020-06-23T11:51:38.244" v="1230" actId="478"/>
          <ac:picMkLst>
            <pc:docMk/>
            <pc:sldMk cId="1642944382" sldId="286"/>
            <ac:picMk id="4" creationId="{9F162849-C237-4142-AFDE-1A5232F3B271}"/>
          </ac:picMkLst>
        </pc:picChg>
      </pc:sldChg>
      <pc:sldChg chg="addSp delSp modSp new mod">
        <pc:chgData name="Tim Breuer" userId="5bacbc9345a9b55b" providerId="LiveId" clId="{537DDFC9-48EC-4530-9D2C-1F7AD2E9FBAD}" dt="2020-06-23T07:38:51.002" v="248" actId="113"/>
        <pc:sldMkLst>
          <pc:docMk/>
          <pc:sldMk cId="2183696748" sldId="287"/>
        </pc:sldMkLst>
        <pc:spChg chg="mod">
          <ac:chgData name="Tim Breuer" userId="5bacbc9345a9b55b" providerId="LiveId" clId="{537DDFC9-48EC-4530-9D2C-1F7AD2E9FBAD}" dt="2020-06-23T07:38:51.002" v="248" actId="113"/>
          <ac:spMkLst>
            <pc:docMk/>
            <pc:sldMk cId="2183696748" sldId="287"/>
            <ac:spMk id="2" creationId="{679533B5-1584-4689-B375-85A720974557}"/>
          </ac:spMkLst>
        </pc:spChg>
        <pc:spChg chg="del">
          <ac:chgData name="Tim Breuer" userId="5bacbc9345a9b55b" providerId="LiveId" clId="{537DDFC9-48EC-4530-9D2C-1F7AD2E9FBAD}" dt="2020-06-23T05:21:28.042" v="64"/>
          <ac:spMkLst>
            <pc:docMk/>
            <pc:sldMk cId="2183696748" sldId="287"/>
            <ac:spMk id="3" creationId="{DE519C4A-B197-46BF-9145-9699D5F02C43}"/>
          </ac:spMkLst>
        </pc:spChg>
        <pc:spChg chg="add del mod">
          <ac:chgData name="Tim Breuer" userId="5bacbc9345a9b55b" providerId="LiveId" clId="{537DDFC9-48EC-4530-9D2C-1F7AD2E9FBAD}" dt="2020-06-23T07:37:30.325" v="199"/>
          <ac:spMkLst>
            <pc:docMk/>
            <pc:sldMk cId="2183696748" sldId="287"/>
            <ac:spMk id="7" creationId="{BD21AE26-34E9-43E7-A7E7-506818670A7D}"/>
          </ac:spMkLst>
        </pc:spChg>
        <pc:picChg chg="add del mod">
          <ac:chgData name="Tim Breuer" userId="5bacbc9345a9b55b" providerId="LiveId" clId="{537DDFC9-48EC-4530-9D2C-1F7AD2E9FBAD}" dt="2020-06-23T07:37:14.762" v="194" actId="21"/>
          <ac:picMkLst>
            <pc:docMk/>
            <pc:sldMk cId="2183696748" sldId="287"/>
            <ac:picMk id="5" creationId="{F377DFDF-DDFC-4399-95F2-B83E1587A65E}"/>
          </ac:picMkLst>
        </pc:picChg>
        <pc:picChg chg="add mod">
          <ac:chgData name="Tim Breuer" userId="5bacbc9345a9b55b" providerId="LiveId" clId="{537DDFC9-48EC-4530-9D2C-1F7AD2E9FBAD}" dt="2020-06-23T07:37:30.325" v="199"/>
          <ac:picMkLst>
            <pc:docMk/>
            <pc:sldMk cId="2183696748" sldId="287"/>
            <ac:picMk id="8" creationId="{768C07EF-14FF-437C-9947-3C645C93D79A}"/>
          </ac:picMkLst>
        </pc:picChg>
      </pc:sldChg>
      <pc:sldChg chg="addSp delSp modSp new mod ord">
        <pc:chgData name="Tim Breuer" userId="5bacbc9345a9b55b" providerId="LiveId" clId="{537DDFC9-48EC-4530-9D2C-1F7AD2E9FBAD}" dt="2020-06-23T07:38:35.880" v="245" actId="20577"/>
        <pc:sldMkLst>
          <pc:docMk/>
          <pc:sldMk cId="3417704252" sldId="288"/>
        </pc:sldMkLst>
        <pc:spChg chg="mod">
          <ac:chgData name="Tim Breuer" userId="5bacbc9345a9b55b" providerId="LiveId" clId="{537DDFC9-48EC-4530-9D2C-1F7AD2E9FBAD}" dt="2020-06-23T07:38:35.880" v="245" actId="20577"/>
          <ac:spMkLst>
            <pc:docMk/>
            <pc:sldMk cId="3417704252" sldId="288"/>
            <ac:spMk id="2" creationId="{9CE81DFE-51BA-4D4F-8A89-F718EA3AC996}"/>
          </ac:spMkLst>
        </pc:spChg>
        <pc:spChg chg="del">
          <ac:chgData name="Tim Breuer" userId="5bacbc9345a9b55b" providerId="LiveId" clId="{537DDFC9-48EC-4530-9D2C-1F7AD2E9FBAD}" dt="2020-06-23T05:21:21.543" v="61"/>
          <ac:spMkLst>
            <pc:docMk/>
            <pc:sldMk cId="3417704252" sldId="288"/>
            <ac:spMk id="3" creationId="{3B182C85-1C7C-46E0-84B3-AFF1266EEDFF}"/>
          </ac:spMkLst>
        </pc:spChg>
        <pc:picChg chg="add mod">
          <ac:chgData name="Tim Breuer" userId="5bacbc9345a9b55b" providerId="LiveId" clId="{537DDFC9-48EC-4530-9D2C-1F7AD2E9FBAD}" dt="2020-06-23T07:37:25.420" v="197" actId="1076"/>
          <ac:picMkLst>
            <pc:docMk/>
            <pc:sldMk cId="3417704252" sldId="288"/>
            <ac:picMk id="5" creationId="{5722C516-5008-4B8C-A2F2-84B2B3C83C06}"/>
          </ac:picMkLst>
        </pc:picChg>
        <pc:picChg chg="add del mod">
          <ac:chgData name="Tim Breuer" userId="5bacbc9345a9b55b" providerId="LiveId" clId="{537DDFC9-48EC-4530-9D2C-1F7AD2E9FBAD}" dt="2020-06-23T07:37:27.326" v="198" actId="21"/>
          <ac:picMkLst>
            <pc:docMk/>
            <pc:sldMk cId="3417704252" sldId="288"/>
            <ac:picMk id="6" creationId="{A234C378-17D0-4383-878D-0E6FC0236F9E}"/>
          </ac:picMkLst>
        </pc:picChg>
      </pc:sldChg>
      <pc:sldChg chg="addSp delSp modSp new mod">
        <pc:chgData name="Tim Breuer" userId="5bacbc9345a9b55b" providerId="LiveId" clId="{537DDFC9-48EC-4530-9D2C-1F7AD2E9FBAD}" dt="2020-06-23T07:39:07.523" v="257" actId="20577"/>
        <pc:sldMkLst>
          <pc:docMk/>
          <pc:sldMk cId="1821806061" sldId="289"/>
        </pc:sldMkLst>
        <pc:spChg chg="mod">
          <ac:chgData name="Tim Breuer" userId="5bacbc9345a9b55b" providerId="LiveId" clId="{537DDFC9-48EC-4530-9D2C-1F7AD2E9FBAD}" dt="2020-06-23T07:39:07.523" v="257" actId="20577"/>
          <ac:spMkLst>
            <pc:docMk/>
            <pc:sldMk cId="1821806061" sldId="289"/>
            <ac:spMk id="2" creationId="{10C329B4-E5F3-45EF-B084-2750C8226C33}"/>
          </ac:spMkLst>
        </pc:spChg>
        <pc:spChg chg="del">
          <ac:chgData name="Tim Breuer" userId="5bacbc9345a9b55b" providerId="LiveId" clId="{537DDFC9-48EC-4530-9D2C-1F7AD2E9FBAD}" dt="2020-06-23T07:37:43.338" v="200"/>
          <ac:spMkLst>
            <pc:docMk/>
            <pc:sldMk cId="1821806061" sldId="289"/>
            <ac:spMk id="3" creationId="{9E527329-1115-4489-A43D-E421DAE39DA3}"/>
          </ac:spMkLst>
        </pc:spChg>
        <pc:picChg chg="add mod">
          <ac:chgData name="Tim Breuer" userId="5bacbc9345a9b55b" providerId="LiveId" clId="{537DDFC9-48EC-4530-9D2C-1F7AD2E9FBAD}" dt="2020-06-23T07:37:45.322" v="202" actId="962"/>
          <ac:picMkLst>
            <pc:docMk/>
            <pc:sldMk cId="1821806061" sldId="289"/>
            <ac:picMk id="5" creationId="{3607AF58-BC42-48E1-90CB-CB0D91B35719}"/>
          </ac:picMkLst>
        </pc:picChg>
      </pc:sldChg>
      <pc:sldChg chg="addSp delSp modSp new mod">
        <pc:chgData name="Tim Breuer" userId="5bacbc9345a9b55b" providerId="LiveId" clId="{537DDFC9-48EC-4530-9D2C-1F7AD2E9FBAD}" dt="2020-06-23T07:36:53.343" v="193" actId="1076"/>
        <pc:sldMkLst>
          <pc:docMk/>
          <pc:sldMk cId="2150096660" sldId="290"/>
        </pc:sldMkLst>
        <pc:spChg chg="mod">
          <ac:chgData name="Tim Breuer" userId="5bacbc9345a9b55b" providerId="LiveId" clId="{537DDFC9-48EC-4530-9D2C-1F7AD2E9FBAD}" dt="2020-06-23T05:23:01.490" v="188" actId="20577"/>
          <ac:spMkLst>
            <pc:docMk/>
            <pc:sldMk cId="2150096660" sldId="290"/>
            <ac:spMk id="2" creationId="{3B6089B2-C814-4DF8-B04D-B2DC2B8956A0}"/>
          </ac:spMkLst>
        </pc:spChg>
        <pc:spChg chg="del">
          <ac:chgData name="Tim Breuer" userId="5bacbc9345a9b55b" providerId="LiveId" clId="{537DDFC9-48EC-4530-9D2C-1F7AD2E9FBAD}" dt="2020-06-23T07:36:45.954" v="189"/>
          <ac:spMkLst>
            <pc:docMk/>
            <pc:sldMk cId="2150096660" sldId="290"/>
            <ac:spMk id="3" creationId="{DFFACD5B-79E7-4333-ABE9-5DBD066A8CAD}"/>
          </ac:spMkLst>
        </pc:spChg>
        <pc:picChg chg="add mod">
          <ac:chgData name="Tim Breuer" userId="5bacbc9345a9b55b" providerId="LiveId" clId="{537DDFC9-48EC-4530-9D2C-1F7AD2E9FBAD}" dt="2020-06-23T07:36:53.343" v="193" actId="1076"/>
          <ac:picMkLst>
            <pc:docMk/>
            <pc:sldMk cId="2150096660" sldId="290"/>
            <ac:picMk id="5" creationId="{084B731B-109D-4694-A311-39E37FCB7FBD}"/>
          </ac:picMkLst>
        </pc:picChg>
        <pc:picChg chg="add mod">
          <ac:chgData name="Tim Breuer" userId="5bacbc9345a9b55b" providerId="LiveId" clId="{537DDFC9-48EC-4530-9D2C-1F7AD2E9FBAD}" dt="2020-06-23T07:36:50.375" v="192" actId="1076"/>
          <ac:picMkLst>
            <pc:docMk/>
            <pc:sldMk cId="2150096660" sldId="290"/>
            <ac:picMk id="7" creationId="{D4163D8B-4BC0-4BBD-8C40-5DABF1D57484}"/>
          </ac:picMkLst>
        </pc:picChg>
      </pc:sldChg>
      <pc:sldChg chg="addSp delSp modSp new mod">
        <pc:chgData name="Tim Breuer" userId="5bacbc9345a9b55b" providerId="LiveId" clId="{537DDFC9-48EC-4530-9D2C-1F7AD2E9FBAD}" dt="2020-06-23T07:43:19.070" v="537"/>
        <pc:sldMkLst>
          <pc:docMk/>
          <pc:sldMk cId="4146146139" sldId="291"/>
        </pc:sldMkLst>
        <pc:spChg chg="mod">
          <ac:chgData name="Tim Breuer" userId="5bacbc9345a9b55b" providerId="LiveId" clId="{537DDFC9-48EC-4530-9D2C-1F7AD2E9FBAD}" dt="2020-06-23T07:43:19.070" v="537"/>
          <ac:spMkLst>
            <pc:docMk/>
            <pc:sldMk cId="4146146139" sldId="291"/>
            <ac:spMk id="2" creationId="{282D0DE6-A02B-4C38-B59B-EE99342E4D48}"/>
          </ac:spMkLst>
        </pc:spChg>
        <pc:spChg chg="del">
          <ac:chgData name="Tim Breuer" userId="5bacbc9345a9b55b" providerId="LiveId" clId="{537DDFC9-48EC-4530-9D2C-1F7AD2E9FBAD}" dt="2020-06-23T07:43:05.936" v="534"/>
          <ac:spMkLst>
            <pc:docMk/>
            <pc:sldMk cId="4146146139" sldId="291"/>
            <ac:spMk id="3" creationId="{EF0CAA4C-1EFC-4BDA-8E9D-E4E4E66D9831}"/>
          </ac:spMkLst>
        </pc:spChg>
        <pc:picChg chg="add mod">
          <ac:chgData name="Tim Breuer" userId="5bacbc9345a9b55b" providerId="LiveId" clId="{537DDFC9-48EC-4530-9D2C-1F7AD2E9FBAD}" dt="2020-06-23T07:43:08.805" v="535" actId="27614"/>
          <ac:picMkLst>
            <pc:docMk/>
            <pc:sldMk cId="4146146139" sldId="291"/>
            <ac:picMk id="5" creationId="{41B61A83-1507-47CA-A605-920E199C15CF}"/>
          </ac:picMkLst>
        </pc:picChg>
      </pc:sldChg>
      <pc:sldChg chg="modSp new mod">
        <pc:chgData name="Tim Breuer" userId="5bacbc9345a9b55b" providerId="LiveId" clId="{537DDFC9-48EC-4530-9D2C-1F7AD2E9FBAD}" dt="2020-06-23T08:31:54.914" v="1098" actId="20577"/>
        <pc:sldMkLst>
          <pc:docMk/>
          <pc:sldMk cId="1117255777" sldId="292"/>
        </pc:sldMkLst>
        <pc:spChg chg="mod">
          <ac:chgData name="Tim Breuer" userId="5bacbc9345a9b55b" providerId="LiveId" clId="{537DDFC9-48EC-4530-9D2C-1F7AD2E9FBAD}" dt="2020-06-23T08:15:27.723" v="573" actId="20577"/>
          <ac:spMkLst>
            <pc:docMk/>
            <pc:sldMk cId="1117255777" sldId="292"/>
            <ac:spMk id="2" creationId="{14766516-C1A4-422B-B0F4-CFEAA83158E7}"/>
          </ac:spMkLst>
        </pc:spChg>
        <pc:spChg chg="mod">
          <ac:chgData name="Tim Breuer" userId="5bacbc9345a9b55b" providerId="LiveId" clId="{537DDFC9-48EC-4530-9D2C-1F7AD2E9FBAD}" dt="2020-06-23T08:31:54.914" v="1098" actId="20577"/>
          <ac:spMkLst>
            <pc:docMk/>
            <pc:sldMk cId="1117255777" sldId="292"/>
            <ac:spMk id="3" creationId="{4B5E8D14-230F-4213-9B1B-6AEC64488095}"/>
          </ac:spMkLst>
        </pc:spChg>
      </pc:sldChg>
      <pc:sldChg chg="modSp new mod">
        <pc:chgData name="Tim Breuer" userId="5bacbc9345a9b55b" providerId="LiveId" clId="{537DDFC9-48EC-4530-9D2C-1F7AD2E9FBAD}" dt="2020-06-23T11:51:23.402" v="1227" actId="20577"/>
        <pc:sldMkLst>
          <pc:docMk/>
          <pc:sldMk cId="3564647965" sldId="293"/>
        </pc:sldMkLst>
        <pc:spChg chg="mod">
          <ac:chgData name="Tim Breuer" userId="5bacbc9345a9b55b" providerId="LiveId" clId="{537DDFC9-48EC-4530-9D2C-1F7AD2E9FBAD}" dt="2020-06-23T08:21:53.348" v="840" actId="20577"/>
          <ac:spMkLst>
            <pc:docMk/>
            <pc:sldMk cId="3564647965" sldId="293"/>
            <ac:spMk id="2" creationId="{17243740-654A-4966-9BE9-D742F8AD648D}"/>
          </ac:spMkLst>
        </pc:spChg>
        <pc:spChg chg="mod">
          <ac:chgData name="Tim Breuer" userId="5bacbc9345a9b55b" providerId="LiveId" clId="{537DDFC9-48EC-4530-9D2C-1F7AD2E9FBAD}" dt="2020-06-23T11:51:23.402" v="1227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addSp delSp modSp new mod">
        <pc:chgData name="Tim Breuer" userId="5bacbc9345a9b55b" providerId="LiveId" clId="{537DDFC9-48EC-4530-9D2C-1F7AD2E9FBAD}" dt="2020-06-23T08:30:36.734" v="1073" actId="1076"/>
        <pc:sldMkLst>
          <pc:docMk/>
          <pc:sldMk cId="628357755" sldId="294"/>
        </pc:sldMkLst>
        <pc:spChg chg="del">
          <ac:chgData name="Tim Breuer" userId="5bacbc9345a9b55b" providerId="LiveId" clId="{537DDFC9-48EC-4530-9D2C-1F7AD2E9FBAD}" dt="2020-06-23T08:27:21.488" v="896" actId="478"/>
          <ac:spMkLst>
            <pc:docMk/>
            <pc:sldMk cId="628357755" sldId="294"/>
            <ac:spMk id="2" creationId="{31EA1EB7-94D0-46A8-AC28-3766CE754720}"/>
          </ac:spMkLst>
        </pc:spChg>
        <pc:spChg chg="del">
          <ac:chgData name="Tim Breuer" userId="5bacbc9345a9b55b" providerId="LiveId" clId="{537DDFC9-48EC-4530-9D2C-1F7AD2E9FBAD}" dt="2020-06-23T08:27:11.283" v="893"/>
          <ac:spMkLst>
            <pc:docMk/>
            <pc:sldMk cId="628357755" sldId="294"/>
            <ac:spMk id="3" creationId="{8E1BA550-B3A9-4A26-886F-B6872AEB1BA1}"/>
          </ac:spMkLst>
        </pc:spChg>
        <pc:spChg chg="add del mod">
          <ac:chgData name="Tim Breuer" userId="5bacbc9345a9b55b" providerId="LiveId" clId="{537DDFC9-48EC-4530-9D2C-1F7AD2E9FBAD}" dt="2020-06-23T08:27:39.597" v="907"/>
          <ac:spMkLst>
            <pc:docMk/>
            <pc:sldMk cId="628357755" sldId="294"/>
            <ac:spMk id="5" creationId="{F87E2827-8ABD-49D7-9947-005D85FE19CE}"/>
          </ac:spMkLst>
        </pc:spChg>
        <pc:spChg chg="add mod">
          <ac:chgData name="Tim Breuer" userId="5bacbc9345a9b55b" providerId="LiveId" clId="{537DDFC9-48EC-4530-9D2C-1F7AD2E9FBAD}" dt="2020-06-23T08:30:36.734" v="1073" actId="1076"/>
          <ac:spMkLst>
            <pc:docMk/>
            <pc:sldMk cId="628357755" sldId="294"/>
            <ac:spMk id="7" creationId="{9B118957-BCD9-4D3B-946B-D109E7F30DF8}"/>
          </ac:spMkLst>
        </pc:spChg>
        <pc:picChg chg="add del mod">
          <ac:chgData name="Tim Breuer" userId="5bacbc9345a9b55b" providerId="LiveId" clId="{537DDFC9-48EC-4530-9D2C-1F7AD2E9FBAD}" dt="2020-06-23T08:27:39.581" v="905" actId="21"/>
          <ac:picMkLst>
            <pc:docMk/>
            <pc:sldMk cId="628357755" sldId="294"/>
            <ac:picMk id="4" creationId="{5CD591D6-2D4C-46A4-8DE7-558006B56D2B}"/>
          </ac:picMkLst>
        </pc:picChg>
        <pc:picChg chg="add mod">
          <ac:chgData name="Tim Breuer" userId="5bacbc9345a9b55b" providerId="LiveId" clId="{537DDFC9-48EC-4530-9D2C-1F7AD2E9FBAD}" dt="2020-06-23T08:28:01.557" v="919" actId="1076"/>
          <ac:picMkLst>
            <pc:docMk/>
            <pc:sldMk cId="628357755" sldId="294"/>
            <ac:picMk id="8" creationId="{1F720DBD-4F90-4F80-AD26-5AB07E7F3CAD}"/>
          </ac:picMkLst>
        </pc:picChg>
      </pc:sldChg>
      <pc:sldChg chg="modSp new mod">
        <pc:chgData name="Tim Breuer" userId="5bacbc9345a9b55b" providerId="LiveId" clId="{537DDFC9-48EC-4530-9D2C-1F7AD2E9FBAD}" dt="2020-06-23T12:35:18.914" v="1254" actId="20577"/>
        <pc:sldMkLst>
          <pc:docMk/>
          <pc:sldMk cId="335354310" sldId="295"/>
        </pc:sldMkLst>
        <pc:spChg chg="mod">
          <ac:chgData name="Tim Breuer" userId="5bacbc9345a9b55b" providerId="LiveId" clId="{537DDFC9-48EC-4530-9D2C-1F7AD2E9FBAD}" dt="2020-06-23T12:35:18.914" v="1254" actId="20577"/>
          <ac:spMkLst>
            <pc:docMk/>
            <pc:sldMk cId="335354310" sldId="295"/>
            <ac:spMk id="3" creationId="{07E841C8-7C37-49F5-AA82-23D5A470E488}"/>
          </ac:spMkLst>
        </pc:spChg>
      </pc:sldChg>
    </pc:docChg>
  </pc:docChgLst>
  <pc:docChgLst>
    <pc:chgData name="Tim Breuer" userId="5bacbc9345a9b55b" providerId="LiveId" clId="{7940B5A0-20E8-4A75-98A9-44789B1BCA59}"/>
    <pc:docChg chg="custSel addSld delSld modSld">
      <pc:chgData name="Tim Breuer" userId="5bacbc9345a9b55b" providerId="LiveId" clId="{7940B5A0-20E8-4A75-98A9-44789B1BCA59}" dt="2020-04-29T21:05:26.064" v="171" actId="27614"/>
      <pc:docMkLst>
        <pc:docMk/>
      </pc:docMkLst>
      <pc:sldChg chg="modSp">
        <pc:chgData name="Tim Breuer" userId="5bacbc9345a9b55b" providerId="LiveId" clId="{7940B5A0-20E8-4A75-98A9-44789B1BCA59}" dt="2020-04-29T20:10:15.529" v="106" actId="20577"/>
        <pc:sldMkLst>
          <pc:docMk/>
          <pc:sldMk cId="3093601015" sldId="257"/>
        </pc:sldMkLst>
        <pc:spChg chg="mod">
          <ac:chgData name="Tim Breuer" userId="5bacbc9345a9b55b" providerId="LiveId" clId="{7940B5A0-20E8-4A75-98A9-44789B1BCA59}" dt="2020-04-29T20:10:15.529" v="10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del">
        <pc:chgData name="Tim Breuer" userId="5bacbc9345a9b55b" providerId="LiveId" clId="{7940B5A0-20E8-4A75-98A9-44789B1BCA59}" dt="2020-04-29T21:04:41.356" v="158" actId="47"/>
        <pc:sldMkLst>
          <pc:docMk/>
          <pc:sldMk cId="1764756578" sldId="258"/>
        </pc:sldMkLst>
        <pc:spChg chg="mod">
          <ac:chgData name="Tim Breuer" userId="5bacbc9345a9b55b" providerId="LiveId" clId="{7940B5A0-20E8-4A75-98A9-44789B1BCA59}" dt="2020-04-29T21:01:57.198" v="153" actId="1076"/>
          <ac:spMkLst>
            <pc:docMk/>
            <pc:sldMk cId="1764756578" sldId="258"/>
            <ac:spMk id="2" creationId="{1859A8EB-3A4E-4B95-B0A7-635B21FCC40E}"/>
          </ac:spMkLst>
        </pc:spChg>
        <pc:spChg chg="add del mod">
          <ac:chgData name="Tim Breuer" userId="5bacbc9345a9b55b" providerId="LiveId" clId="{7940B5A0-20E8-4A75-98A9-44789B1BCA59}" dt="2020-04-29T21:00:55.983" v="107"/>
          <ac:spMkLst>
            <pc:docMk/>
            <pc:sldMk cId="1764756578" sldId="258"/>
            <ac:spMk id="4" creationId="{CEDAAF23-0B74-40D1-8780-451B08C4D75F}"/>
          </ac:spMkLst>
        </pc:spChg>
        <pc:spChg chg="add mod">
          <ac:chgData name="Tim Breuer" userId="5bacbc9345a9b55b" providerId="LiveId" clId="{7940B5A0-20E8-4A75-98A9-44789B1BCA59}" dt="2020-04-29T21:04:36.248" v="157" actId="478"/>
          <ac:spMkLst>
            <pc:docMk/>
            <pc:sldMk cId="1764756578" sldId="258"/>
            <ac:spMk id="9" creationId="{CC4DB882-4B80-4DBE-B1E1-81BB58E41468}"/>
          </ac:spMkLst>
        </pc:spChg>
        <pc:picChg chg="del">
          <ac:chgData name="Tim Breuer" userId="5bacbc9345a9b55b" providerId="LiveId" clId="{7940B5A0-20E8-4A75-98A9-44789B1BCA59}" dt="2020-04-29T20:09:30.684" v="81" actId="478"/>
          <ac:picMkLst>
            <pc:docMk/>
            <pc:sldMk cId="1764756578" sldId="258"/>
            <ac:picMk id="5" creationId="{504AE15C-3E2E-4FEE-A27A-DE2819FA1CBA}"/>
          </ac:picMkLst>
        </pc:picChg>
        <pc:picChg chg="add del mod">
          <ac:chgData name="Tim Breuer" userId="5bacbc9345a9b55b" providerId="LiveId" clId="{7940B5A0-20E8-4A75-98A9-44789B1BCA59}" dt="2020-04-29T21:04:36.248" v="157" actId="478"/>
          <ac:picMkLst>
            <pc:docMk/>
            <pc:sldMk cId="1764756578" sldId="258"/>
            <ac:picMk id="7" creationId="{8EAFDB35-0A78-4802-949A-3CB931FA4E5A}"/>
          </ac:picMkLst>
        </pc:picChg>
      </pc:sldChg>
      <pc:sldChg chg="addSp delSp modSp">
        <pc:chgData name="Tim Breuer" userId="5bacbc9345a9b55b" providerId="LiveId" clId="{7940B5A0-20E8-4A75-98A9-44789B1BCA59}" dt="2020-04-29T20:09:39.395" v="90" actId="478"/>
        <pc:sldMkLst>
          <pc:docMk/>
          <pc:sldMk cId="2598579130" sldId="259"/>
        </pc:sldMkLst>
        <pc:spChg chg="mod">
          <ac:chgData name="Tim Breuer" userId="5bacbc9345a9b55b" providerId="LiveId" clId="{7940B5A0-20E8-4A75-98A9-44789B1BCA59}" dt="2020-04-29T20:09:36.991" v="89" actId="20577"/>
          <ac:spMkLst>
            <pc:docMk/>
            <pc:sldMk cId="2598579130" sldId="259"/>
            <ac:spMk id="2" creationId="{1C467AD8-94D4-4345-8D42-39285DB73253}"/>
          </ac:spMkLst>
        </pc:spChg>
        <pc:spChg chg="add mod">
          <ac:chgData name="Tim Breuer" userId="5bacbc9345a9b55b" providerId="LiveId" clId="{7940B5A0-20E8-4A75-98A9-44789B1BCA59}" dt="2020-04-29T20:09:39.395" v="90" actId="478"/>
          <ac:spMkLst>
            <pc:docMk/>
            <pc:sldMk cId="2598579130" sldId="259"/>
            <ac:spMk id="4" creationId="{7DD5F6CF-41E1-4D69-A1D5-BA88273015C9}"/>
          </ac:spMkLst>
        </pc:spChg>
        <pc:picChg chg="del">
          <ac:chgData name="Tim Breuer" userId="5bacbc9345a9b55b" providerId="LiveId" clId="{7940B5A0-20E8-4A75-98A9-44789B1BCA59}" dt="2020-04-29T20:09:39.395" v="90" actId="478"/>
          <ac:picMkLst>
            <pc:docMk/>
            <pc:sldMk cId="2598579130" sldId="259"/>
            <ac:picMk id="5" creationId="{9670CC61-887B-490B-BA1F-724180BE6701}"/>
          </ac:picMkLst>
        </pc:picChg>
      </pc:sldChg>
      <pc:sldChg chg="del">
        <pc:chgData name="Tim Breuer" userId="5bacbc9345a9b55b" providerId="LiveId" clId="{7940B5A0-20E8-4A75-98A9-44789B1BCA59}" dt="2020-04-29T20:09:42.603" v="91" actId="47"/>
        <pc:sldMkLst>
          <pc:docMk/>
          <pc:sldMk cId="3066363227" sldId="260"/>
        </pc:sldMkLst>
      </pc:sldChg>
      <pc:sldChg chg="modSp">
        <pc:chgData name="Tim Breuer" userId="5bacbc9345a9b55b" providerId="LiveId" clId="{7940B5A0-20E8-4A75-98A9-44789B1BCA59}" dt="2020-04-29T20:09:49.574" v="95" actId="20577"/>
        <pc:sldMkLst>
          <pc:docMk/>
          <pc:sldMk cId="2854490190" sldId="261"/>
        </pc:sldMkLst>
        <pc:spChg chg="mod">
          <ac:chgData name="Tim Breuer" userId="5bacbc9345a9b55b" providerId="LiveId" clId="{7940B5A0-20E8-4A75-98A9-44789B1BCA59}" dt="2020-04-29T20:09:49.574" v="95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del">
        <pc:chgData name="Tim Breuer" userId="5bacbc9345a9b55b" providerId="LiveId" clId="{7940B5A0-20E8-4A75-98A9-44789B1BCA59}" dt="2020-04-29T20:09:59.078" v="97" actId="47"/>
        <pc:sldMkLst>
          <pc:docMk/>
          <pc:sldMk cId="3129914597" sldId="262"/>
        </pc:sldMkLst>
      </pc:sldChg>
      <pc:sldChg chg="del">
        <pc:chgData name="Tim Breuer" userId="5bacbc9345a9b55b" providerId="LiveId" clId="{7940B5A0-20E8-4A75-98A9-44789B1BCA59}" dt="2020-04-29T20:10:07.974" v="98" actId="47"/>
        <pc:sldMkLst>
          <pc:docMk/>
          <pc:sldMk cId="510892420" sldId="263"/>
        </pc:sldMkLst>
      </pc:sldChg>
      <pc:sldChg chg="del">
        <pc:chgData name="Tim Breuer" userId="5bacbc9345a9b55b" providerId="LiveId" clId="{7940B5A0-20E8-4A75-98A9-44789B1BCA59}" dt="2020-04-29T20:09:55.701" v="96" actId="47"/>
        <pc:sldMkLst>
          <pc:docMk/>
          <pc:sldMk cId="2560580201" sldId="264"/>
        </pc:sldMkLst>
      </pc:sldChg>
      <pc:sldChg chg="addSp modSp new">
        <pc:chgData name="Tim Breuer" userId="5bacbc9345a9b55b" providerId="LiveId" clId="{7940B5A0-20E8-4A75-98A9-44789B1BCA59}" dt="2020-04-29T21:04:30.966" v="156" actId="27614"/>
        <pc:sldMkLst>
          <pc:docMk/>
          <pc:sldMk cId="3105680717" sldId="266"/>
        </pc:sldMkLst>
        <pc:picChg chg="add mod">
          <ac:chgData name="Tim Breuer" userId="5bacbc9345a9b55b" providerId="LiveId" clId="{7940B5A0-20E8-4A75-98A9-44789B1BCA59}" dt="2020-04-29T21:04:30.966" v="156" actId="27614"/>
          <ac:picMkLst>
            <pc:docMk/>
            <pc:sldMk cId="3105680717" sldId="266"/>
            <ac:picMk id="3" creationId="{4B579B21-1E45-4F98-A8F0-D1B085D19B93}"/>
          </ac:picMkLst>
        </pc:picChg>
      </pc:sldChg>
      <pc:sldChg chg="addSp modSp new">
        <pc:chgData name="Tim Breuer" userId="5bacbc9345a9b55b" providerId="LiveId" clId="{7940B5A0-20E8-4A75-98A9-44789B1BCA59}" dt="2020-04-29T21:04:52.023" v="160"/>
        <pc:sldMkLst>
          <pc:docMk/>
          <pc:sldMk cId="3105284499" sldId="267"/>
        </pc:sldMkLst>
        <pc:picChg chg="add mod">
          <ac:chgData name="Tim Breuer" userId="5bacbc9345a9b55b" providerId="LiveId" clId="{7940B5A0-20E8-4A75-98A9-44789B1BCA59}" dt="2020-04-29T21:04:52.023" v="160"/>
          <ac:picMkLst>
            <pc:docMk/>
            <pc:sldMk cId="3105284499" sldId="267"/>
            <ac:picMk id="3" creationId="{A05A317F-4251-4D9E-98C3-285CAAD84D80}"/>
          </ac:picMkLst>
        </pc:picChg>
      </pc:sldChg>
      <pc:sldChg chg="addSp modSp new">
        <pc:chgData name="Tim Breuer" userId="5bacbc9345a9b55b" providerId="LiveId" clId="{7940B5A0-20E8-4A75-98A9-44789B1BCA59}" dt="2020-04-29T21:05:03.149" v="164" actId="962"/>
        <pc:sldMkLst>
          <pc:docMk/>
          <pc:sldMk cId="645570134" sldId="268"/>
        </pc:sldMkLst>
        <pc:picChg chg="add mod">
          <ac:chgData name="Tim Breuer" userId="5bacbc9345a9b55b" providerId="LiveId" clId="{7940B5A0-20E8-4A75-98A9-44789B1BCA59}" dt="2020-04-29T21:05:03.149" v="164" actId="962"/>
          <ac:picMkLst>
            <pc:docMk/>
            <pc:sldMk cId="645570134" sldId="268"/>
            <ac:picMk id="3" creationId="{A0ADADF9-154C-48AE-A187-6327C8185DA6}"/>
          </ac:picMkLst>
        </pc:picChg>
      </pc:sldChg>
      <pc:sldChg chg="addSp modSp new">
        <pc:chgData name="Tim Breuer" userId="5bacbc9345a9b55b" providerId="LiveId" clId="{7940B5A0-20E8-4A75-98A9-44789B1BCA59}" dt="2020-04-29T21:05:15.440" v="168" actId="962"/>
        <pc:sldMkLst>
          <pc:docMk/>
          <pc:sldMk cId="470105985" sldId="269"/>
        </pc:sldMkLst>
        <pc:picChg chg="add mod">
          <ac:chgData name="Tim Breuer" userId="5bacbc9345a9b55b" providerId="LiveId" clId="{7940B5A0-20E8-4A75-98A9-44789B1BCA59}" dt="2020-04-29T21:05:15.440" v="168" actId="962"/>
          <ac:picMkLst>
            <pc:docMk/>
            <pc:sldMk cId="470105985" sldId="269"/>
            <ac:picMk id="3" creationId="{7254A03F-A1BD-413C-BFFE-25C0BE444B3F}"/>
          </ac:picMkLst>
        </pc:picChg>
      </pc:sldChg>
      <pc:sldChg chg="addSp modSp new">
        <pc:chgData name="Tim Breuer" userId="5bacbc9345a9b55b" providerId="LiveId" clId="{7940B5A0-20E8-4A75-98A9-44789B1BCA59}" dt="2020-04-29T21:05:26.064" v="171" actId="27614"/>
        <pc:sldMkLst>
          <pc:docMk/>
          <pc:sldMk cId="2239555294" sldId="270"/>
        </pc:sldMkLst>
        <pc:picChg chg="add mod">
          <ac:chgData name="Tim Breuer" userId="5bacbc9345a9b55b" providerId="LiveId" clId="{7940B5A0-20E8-4A75-98A9-44789B1BCA59}" dt="2020-04-29T21:05:26.064" v="171" actId="27614"/>
          <ac:picMkLst>
            <pc:docMk/>
            <pc:sldMk cId="2239555294" sldId="270"/>
            <ac:picMk id="3" creationId="{0125C2B9-3022-489A-8B3A-258F16F4B8D3}"/>
          </ac:picMkLst>
        </pc:picChg>
      </pc:sldChg>
    </pc:docChg>
  </pc:docChgLst>
  <pc:docChgLst>
    <pc:chgData name="Tim Breuer" userId="5bacbc9345a9b55b" providerId="LiveId" clId="{B161AB49-3016-47E0-AA27-48E34AF7EA38}"/>
    <pc:docChg chg="custSel addSld delSld modSld sldOrd">
      <pc:chgData name="Tim Breuer" userId="5bacbc9345a9b55b" providerId="LiveId" clId="{B161AB49-3016-47E0-AA27-48E34AF7EA38}" dt="2020-06-09T09:20:46.952" v="565" actId="20577"/>
      <pc:docMkLst>
        <pc:docMk/>
      </pc:docMkLst>
      <pc:sldChg chg="modSp mod">
        <pc:chgData name="Tim Breuer" userId="5bacbc9345a9b55b" providerId="LiveId" clId="{B161AB49-3016-47E0-AA27-48E34AF7EA38}" dt="2020-06-09T09:18:15.959" v="443" actId="20577"/>
        <pc:sldMkLst>
          <pc:docMk/>
          <pc:sldMk cId="3400087262" sldId="256"/>
        </pc:sldMkLst>
        <pc:spChg chg="mod">
          <ac:chgData name="Tim Breuer" userId="5bacbc9345a9b55b" providerId="LiveId" clId="{B161AB49-3016-47E0-AA27-48E34AF7EA38}" dt="2020-06-09T09:18:15.959" v="44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B161AB49-3016-47E0-AA27-48E34AF7EA38}" dt="2020-06-09T09:18:31.984" v="449" actId="20577"/>
        <pc:sldMkLst>
          <pc:docMk/>
          <pc:sldMk cId="723832141" sldId="269"/>
        </pc:sldMkLst>
        <pc:spChg chg="mod">
          <ac:chgData name="Tim Breuer" userId="5bacbc9345a9b55b" providerId="LiveId" clId="{B161AB49-3016-47E0-AA27-48E34AF7EA38}" dt="2020-06-09T09:18:31.984" v="449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030530903" sldId="274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589612200" sldId="275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4194140437" sldId="276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413385179" sldId="277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953953541" sldId="278"/>
        </pc:sldMkLst>
      </pc:sldChg>
      <pc:sldChg chg="modSp mod">
        <pc:chgData name="Tim Breuer" userId="5bacbc9345a9b55b" providerId="LiveId" clId="{B161AB49-3016-47E0-AA27-48E34AF7EA38}" dt="2020-06-09T09:20:46.952" v="565" actId="20577"/>
        <pc:sldMkLst>
          <pc:docMk/>
          <pc:sldMk cId="3796042921" sldId="279"/>
        </pc:sldMkLst>
        <pc:spChg chg="mod">
          <ac:chgData name="Tim Breuer" userId="5bacbc9345a9b55b" providerId="LiveId" clId="{B161AB49-3016-47E0-AA27-48E34AF7EA38}" dt="2020-06-09T09:20:46.952" v="565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379787158" sldId="280"/>
        </pc:sldMkLst>
      </pc:sldChg>
      <pc:sldChg chg="new del">
        <pc:chgData name="Tim Breuer" userId="5bacbc9345a9b55b" providerId="LiveId" clId="{B161AB49-3016-47E0-AA27-48E34AF7EA38}" dt="2020-06-07T08:03:59.454" v="211" actId="47"/>
        <pc:sldMkLst>
          <pc:docMk/>
          <pc:sldMk cId="674173137" sldId="281"/>
        </pc:sldMkLst>
      </pc:sldChg>
      <pc:sldChg chg="addSp modSp new ord">
        <pc:chgData name="Tim Breuer" userId="5bacbc9345a9b55b" providerId="LiveId" clId="{B161AB49-3016-47E0-AA27-48E34AF7EA38}" dt="2020-06-07T08:03:08.165" v="200"/>
        <pc:sldMkLst>
          <pc:docMk/>
          <pc:sldMk cId="2111772041" sldId="282"/>
        </pc:sldMkLst>
        <pc:picChg chg="add mod">
          <ac:chgData name="Tim Breuer" userId="5bacbc9345a9b55b" providerId="LiveId" clId="{B161AB49-3016-47E0-AA27-48E34AF7EA38}" dt="2020-06-07T08:03:08.165" v="200"/>
          <ac:picMkLst>
            <pc:docMk/>
            <pc:sldMk cId="2111772041" sldId="282"/>
            <ac:picMk id="3" creationId="{EC46C855-74E2-4948-BF59-7EF280BC2054}"/>
          </ac:picMkLst>
        </pc:picChg>
      </pc:sldChg>
      <pc:sldChg chg="addSp modSp new">
        <pc:chgData name="Tim Breuer" userId="5bacbc9345a9b55b" providerId="LiveId" clId="{B161AB49-3016-47E0-AA27-48E34AF7EA38}" dt="2020-06-07T08:03:19.948" v="202"/>
        <pc:sldMkLst>
          <pc:docMk/>
          <pc:sldMk cId="3662245935" sldId="283"/>
        </pc:sldMkLst>
        <pc:picChg chg="add mod">
          <ac:chgData name="Tim Breuer" userId="5bacbc9345a9b55b" providerId="LiveId" clId="{B161AB49-3016-47E0-AA27-48E34AF7EA38}" dt="2020-06-07T08:03:19.948" v="202"/>
          <ac:picMkLst>
            <pc:docMk/>
            <pc:sldMk cId="3662245935" sldId="283"/>
            <ac:picMk id="3" creationId="{9E18CBE7-49DF-411C-887E-93386D8C0EAC}"/>
          </ac:picMkLst>
        </pc:picChg>
      </pc:sldChg>
      <pc:sldChg chg="addSp modSp new mod">
        <pc:chgData name="Tim Breuer" userId="5bacbc9345a9b55b" providerId="LiveId" clId="{B161AB49-3016-47E0-AA27-48E34AF7EA38}" dt="2020-06-07T08:03:28.648" v="206" actId="962"/>
        <pc:sldMkLst>
          <pc:docMk/>
          <pc:sldMk cId="3754182250" sldId="284"/>
        </pc:sldMkLst>
        <pc:picChg chg="add mod">
          <ac:chgData name="Tim Breuer" userId="5bacbc9345a9b55b" providerId="LiveId" clId="{B161AB49-3016-47E0-AA27-48E34AF7EA38}" dt="2020-06-07T08:03:28.648" v="206" actId="962"/>
          <ac:picMkLst>
            <pc:docMk/>
            <pc:sldMk cId="3754182250" sldId="284"/>
            <ac:picMk id="3" creationId="{3A3395C2-CF68-4964-AB49-0749F59C0C5F}"/>
          </ac:picMkLst>
        </pc:picChg>
      </pc:sldChg>
      <pc:sldChg chg="addSp modSp new mod">
        <pc:chgData name="Tim Breuer" userId="5bacbc9345a9b55b" providerId="LiveId" clId="{B161AB49-3016-47E0-AA27-48E34AF7EA38}" dt="2020-06-07T08:03:39.553" v="210" actId="962"/>
        <pc:sldMkLst>
          <pc:docMk/>
          <pc:sldMk cId="2506388143" sldId="285"/>
        </pc:sldMkLst>
        <pc:picChg chg="add mod">
          <ac:chgData name="Tim Breuer" userId="5bacbc9345a9b55b" providerId="LiveId" clId="{B161AB49-3016-47E0-AA27-48E34AF7EA38}" dt="2020-06-07T08:03:39.553" v="210" actId="962"/>
          <ac:picMkLst>
            <pc:docMk/>
            <pc:sldMk cId="2506388143" sldId="285"/>
            <ac:picMk id="3" creationId="{3E73AEF1-4655-46B8-9F56-A843A7F8A710}"/>
          </ac:picMkLst>
        </pc:picChg>
      </pc:sldChg>
      <pc:sldChg chg="addSp modSp new mod">
        <pc:chgData name="Tim Breuer" userId="5bacbc9345a9b55b" providerId="LiveId" clId="{B161AB49-3016-47E0-AA27-48E34AF7EA38}" dt="2020-06-09T09:19:31.338" v="518" actId="20577"/>
        <pc:sldMkLst>
          <pc:docMk/>
          <pc:sldMk cId="2864693923" sldId="286"/>
        </pc:sldMkLst>
        <pc:spChg chg="add mod">
          <ac:chgData name="Tim Breuer" userId="5bacbc9345a9b55b" providerId="LiveId" clId="{B161AB49-3016-47E0-AA27-48E34AF7EA38}" dt="2020-06-09T09:19:31.338" v="518" actId="20577"/>
          <ac:spMkLst>
            <pc:docMk/>
            <pc:sldMk cId="2864693923" sldId="286"/>
            <ac:spMk id="2" creationId="{3D118C92-ECA8-4717-B1F4-8B6DE08D75A9}"/>
          </ac:spMkLst>
        </pc:spChg>
        <pc:picChg chg="add mod">
          <ac:chgData name="Tim Breuer" userId="5bacbc9345a9b55b" providerId="LiveId" clId="{B161AB49-3016-47E0-AA27-48E34AF7EA38}" dt="2020-06-09T09:16:45.197" v="441"/>
          <ac:picMkLst>
            <pc:docMk/>
            <pc:sldMk cId="2864693923" sldId="286"/>
            <ac:picMk id="3" creationId="{4A21D3AD-4288-46E6-8B81-9B4087E7359A}"/>
          </ac:picMkLst>
        </pc:picChg>
      </pc:sldChg>
    </pc:docChg>
  </pc:docChgLst>
  <pc:docChgLst>
    <pc:chgData name="Tim Breuer" userId="5bacbc9345a9b55b" providerId="LiveId" clId="{1CE74AEF-C45E-408A-8872-F4313701F752}"/>
    <pc:docChg chg="undo custSel addSld delSld modSld">
      <pc:chgData name="Tim Breuer" userId="5bacbc9345a9b55b" providerId="LiveId" clId="{1CE74AEF-C45E-408A-8872-F4313701F752}" dt="2020-05-26T11:59:59.262" v="433" actId="20577"/>
      <pc:docMkLst>
        <pc:docMk/>
      </pc:docMkLst>
      <pc:sldChg chg="modSp mod">
        <pc:chgData name="Tim Breuer" userId="5bacbc9345a9b55b" providerId="LiveId" clId="{1CE74AEF-C45E-408A-8872-F4313701F752}" dt="2020-05-26T10:56:43.151" v="100" actId="20577"/>
        <pc:sldMkLst>
          <pc:docMk/>
          <pc:sldMk cId="594665467" sldId="267"/>
        </pc:sldMkLst>
        <pc:spChg chg="mod">
          <ac:chgData name="Tim Breuer" userId="5bacbc9345a9b55b" providerId="LiveId" clId="{1CE74AEF-C45E-408A-8872-F4313701F752}" dt="2020-05-26T10:56:43.151" v="100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1CE74AEF-C45E-408A-8872-F4313701F752}" dt="2020-05-26T10:56:39.136" v="84" actId="27636"/>
          <ac:spMkLst>
            <pc:docMk/>
            <pc:sldMk cId="594665467" sldId="267"/>
            <ac:spMk id="3" creationId="{162E706F-6D20-436B-AD72-384862288F18}"/>
          </ac:spMkLst>
        </pc:spChg>
      </pc:sldChg>
      <pc:sldChg chg="modSp mod">
        <pc:chgData name="Tim Breuer" userId="5bacbc9345a9b55b" providerId="LiveId" clId="{1CE74AEF-C45E-408A-8872-F4313701F752}" dt="2020-05-26T11:59:59.262" v="433" actId="20577"/>
        <pc:sldMkLst>
          <pc:docMk/>
          <pc:sldMk cId="723832141" sldId="269"/>
        </pc:sldMkLst>
        <pc:spChg chg="mod">
          <ac:chgData name="Tim Breuer" userId="5bacbc9345a9b55b" providerId="LiveId" clId="{1CE74AEF-C45E-408A-8872-F4313701F752}" dt="2020-05-26T11:59:59.262" v="433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1CE74AEF-C45E-408A-8872-F4313701F752}" dt="2020-05-26T11:50:40.884" v="309" actId="20577"/>
        <pc:sldMkLst>
          <pc:docMk/>
          <pc:sldMk cId="80928935" sldId="271"/>
        </pc:sldMkLst>
        <pc:spChg chg="mod">
          <ac:chgData name="Tim Breuer" userId="5bacbc9345a9b55b" providerId="LiveId" clId="{1CE74AEF-C45E-408A-8872-F4313701F752}" dt="2020-05-26T11:50:40.884" v="309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1CE74AEF-C45E-408A-8872-F4313701F752}" dt="2020-05-26T11:50:19.590" v="303" actId="27636"/>
          <ac:spMkLst>
            <pc:docMk/>
            <pc:sldMk cId="80928935" sldId="271"/>
            <ac:spMk id="3" creationId="{D321DAFC-D298-47D3-AB92-BFF57AA748D8}"/>
          </ac:spMkLst>
        </pc:spChg>
      </pc:sldChg>
      <pc:sldChg chg="modSp new mod">
        <pc:chgData name="Tim Breuer" userId="5bacbc9345a9b55b" providerId="LiveId" clId="{1CE74AEF-C45E-408A-8872-F4313701F752}" dt="2020-05-26T11:52:34.391" v="428" actId="15"/>
        <pc:sldMkLst>
          <pc:docMk/>
          <pc:sldMk cId="410659495" sldId="272"/>
        </pc:sldMkLst>
        <pc:spChg chg="mod">
          <ac:chgData name="Tim Breuer" userId="5bacbc9345a9b55b" providerId="LiveId" clId="{1CE74AEF-C45E-408A-8872-F4313701F752}" dt="2020-05-26T11:50:46.042" v="310"/>
          <ac:spMkLst>
            <pc:docMk/>
            <pc:sldMk cId="410659495" sldId="272"/>
            <ac:spMk id="2" creationId="{AE296AAE-8524-4ED4-A665-F0B2CDA52146}"/>
          </ac:spMkLst>
        </pc:spChg>
        <pc:spChg chg="mod">
          <ac:chgData name="Tim Breuer" userId="5bacbc9345a9b55b" providerId="LiveId" clId="{1CE74AEF-C45E-408A-8872-F4313701F752}" dt="2020-05-26T11:52:34.391" v="428" actId="15"/>
          <ac:spMkLst>
            <pc:docMk/>
            <pc:sldMk cId="410659495" sldId="272"/>
            <ac:spMk id="3" creationId="{29885F3F-DF25-4CDE-BC4D-9F622C6ABE28}"/>
          </ac:spMkLst>
        </pc:spChg>
      </pc:sldChg>
      <pc:sldChg chg="modSp new del mod">
        <pc:chgData name="Tim Breuer" userId="5bacbc9345a9b55b" providerId="LiveId" clId="{1CE74AEF-C45E-408A-8872-F4313701F752}" dt="2020-05-26T11:50:07.361" v="290" actId="2696"/>
        <pc:sldMkLst>
          <pc:docMk/>
          <pc:sldMk cId="2316805799" sldId="272"/>
        </pc:sldMkLst>
        <pc:spChg chg="mod">
          <ac:chgData name="Tim Breuer" userId="5bacbc9345a9b55b" providerId="LiveId" clId="{1CE74AEF-C45E-408A-8872-F4313701F752}" dt="2020-05-26T11:49:56.695" v="270" actId="20577"/>
          <ac:spMkLst>
            <pc:docMk/>
            <pc:sldMk cId="2316805799" sldId="272"/>
            <ac:spMk id="2" creationId="{F09B3C86-3991-4215-98FA-3A91579069E9}"/>
          </ac:spMkLst>
        </pc:spChg>
        <pc:spChg chg="mod">
          <ac:chgData name="Tim Breuer" userId="5bacbc9345a9b55b" providerId="LiveId" clId="{1CE74AEF-C45E-408A-8872-F4313701F752}" dt="2020-05-26T11:50:03.194" v="289" actId="5793"/>
          <ac:spMkLst>
            <pc:docMk/>
            <pc:sldMk cId="2316805799" sldId="272"/>
            <ac:spMk id="3" creationId="{180DE4BE-01FA-4B91-AD9A-FC7978355598}"/>
          </ac:spMkLst>
        </pc:spChg>
      </pc:sldChg>
      <pc:sldChg chg="modSp new mod">
        <pc:chgData name="Tim Breuer" userId="5bacbc9345a9b55b" providerId="LiveId" clId="{1CE74AEF-C45E-408A-8872-F4313701F752}" dt="2020-05-26T11:51:32.891" v="404" actId="20577"/>
        <pc:sldMkLst>
          <pc:docMk/>
          <pc:sldMk cId="4053528051" sldId="273"/>
        </pc:sldMkLst>
        <pc:spChg chg="mod">
          <ac:chgData name="Tim Breuer" userId="5bacbc9345a9b55b" providerId="LiveId" clId="{1CE74AEF-C45E-408A-8872-F4313701F752}" dt="2020-05-26T11:51:12.036" v="354" actId="20577"/>
          <ac:spMkLst>
            <pc:docMk/>
            <pc:sldMk cId="4053528051" sldId="273"/>
            <ac:spMk id="2" creationId="{6EE5891B-AE7F-4B34-8432-BC4D6D08E1BC}"/>
          </ac:spMkLst>
        </pc:spChg>
        <pc:spChg chg="mod">
          <ac:chgData name="Tim Breuer" userId="5bacbc9345a9b55b" providerId="LiveId" clId="{1CE74AEF-C45E-408A-8872-F4313701F752}" dt="2020-05-26T11:51:32.891" v="404" actId="20577"/>
          <ac:spMkLst>
            <pc:docMk/>
            <pc:sldMk cId="4053528051" sldId="273"/>
            <ac:spMk id="3" creationId="{B2F08EDE-8DAE-4B46-AEB2-5A8C57F52321}"/>
          </ac:spMkLst>
        </pc:spChg>
      </pc:sldChg>
    </pc:docChg>
  </pc:docChgLst>
  <pc:docChgLst>
    <pc:chgData name="Tim Breuer" userId="5bacbc9345a9b55b" providerId="LiveId" clId="{463B737B-E183-4642-B440-30B4E5897EF7}"/>
    <pc:docChg chg="addSld modSld">
      <pc:chgData name="Tim Breuer" userId="5bacbc9345a9b55b" providerId="LiveId" clId="{463B737B-E183-4642-B440-30B4E5897EF7}" dt="2020-04-22T13:28:02.383" v="27" actId="680"/>
      <pc:docMkLst>
        <pc:docMk/>
      </pc:docMkLst>
      <pc:sldChg chg="modSp new">
        <pc:chgData name="Tim Breuer" userId="5bacbc9345a9b55b" providerId="LiveId" clId="{463B737B-E183-4642-B440-30B4E5897EF7}" dt="2020-04-22T13:27:57.196" v="26" actId="20577"/>
        <pc:sldMkLst>
          <pc:docMk/>
          <pc:sldMk cId="3400087262" sldId="256"/>
        </pc:sldMkLst>
        <pc:spChg chg="mod">
          <ac:chgData name="Tim Breuer" userId="5bacbc9345a9b55b" providerId="LiveId" clId="{463B737B-E183-4642-B440-30B4E5897EF7}" dt="2020-04-22T13:27:50.879" v="16" actId="20577"/>
          <ac:spMkLst>
            <pc:docMk/>
            <pc:sldMk cId="3400087262" sldId="256"/>
            <ac:spMk id="2" creationId="{0B5A554A-347E-4606-B1C8-AD5883742E47}"/>
          </ac:spMkLst>
        </pc:spChg>
        <pc:spChg chg="mod">
          <ac:chgData name="Tim Breuer" userId="5bacbc9345a9b55b" providerId="LiveId" clId="{463B737B-E183-4642-B440-30B4E5897EF7}" dt="2020-04-22T13:27:57.196" v="26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new">
        <pc:chgData name="Tim Breuer" userId="5bacbc9345a9b55b" providerId="LiveId" clId="{463B737B-E183-4642-B440-30B4E5897EF7}" dt="2020-04-22T13:28:02.383" v="27" actId="680"/>
        <pc:sldMkLst>
          <pc:docMk/>
          <pc:sldMk cId="3093601015" sldId="257"/>
        </pc:sldMkLst>
      </pc:sldChg>
    </pc:docChg>
  </pc:docChgLst>
  <pc:docChgLst>
    <pc:chgData name="Tim Breuer" userId="5bacbc9345a9b55b" providerId="LiveId" clId="{F4473C9A-C472-4F37-8468-939B6F7B2E79}"/>
    <pc:docChg chg="custSel addSld delSld modSld">
      <pc:chgData name="Tim Breuer" userId="5bacbc9345a9b55b" providerId="LiveId" clId="{F4473C9A-C472-4F37-8468-939B6F7B2E79}" dt="2020-06-30T09:49:18.949" v="339" actId="207"/>
      <pc:docMkLst>
        <pc:docMk/>
      </pc:docMkLst>
      <pc:sldChg chg="modSp mod">
        <pc:chgData name="Tim Breuer" userId="5bacbc9345a9b55b" providerId="LiveId" clId="{F4473C9A-C472-4F37-8468-939B6F7B2E79}" dt="2020-06-29T15:06:28.114" v="1" actId="20577"/>
        <pc:sldMkLst>
          <pc:docMk/>
          <pc:sldMk cId="3400087262" sldId="256"/>
        </pc:sldMkLst>
        <pc:spChg chg="mod">
          <ac:chgData name="Tim Breuer" userId="5bacbc9345a9b55b" providerId="LiveId" clId="{F4473C9A-C472-4F37-8468-939B6F7B2E79}" dt="2020-06-29T15:06:28.114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723832141" sldId="269"/>
        </pc:sldMkLst>
      </pc:sldChg>
      <pc:sldChg chg="modSp mod">
        <pc:chgData name="Tim Breuer" userId="5bacbc9345a9b55b" providerId="LiveId" clId="{F4473C9A-C472-4F37-8468-939B6F7B2E79}" dt="2020-06-30T09:49:18.949" v="339" actId="207"/>
        <pc:sldMkLst>
          <pc:docMk/>
          <pc:sldMk cId="3796042921" sldId="279"/>
        </pc:sldMkLst>
        <pc:spChg chg="mod">
          <ac:chgData name="Tim Breuer" userId="5bacbc9345a9b55b" providerId="LiveId" clId="{F4473C9A-C472-4F37-8468-939B6F7B2E79}" dt="2020-06-30T09:49:18.949" v="339" actId="20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642944382" sldId="286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2183696748" sldId="287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3417704252" sldId="288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821806061" sldId="289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2150096660" sldId="290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4146146139" sldId="291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117255777" sldId="292"/>
        </pc:sldMkLst>
      </pc:sldChg>
      <pc:sldChg chg="modSp mod">
        <pc:chgData name="Tim Breuer" userId="5bacbc9345a9b55b" providerId="LiveId" clId="{F4473C9A-C472-4F37-8468-939B6F7B2E79}" dt="2020-06-29T15:10:45.575" v="279" actId="20577"/>
        <pc:sldMkLst>
          <pc:docMk/>
          <pc:sldMk cId="3564647965" sldId="293"/>
        </pc:sldMkLst>
        <pc:spChg chg="mod">
          <ac:chgData name="Tim Breuer" userId="5bacbc9345a9b55b" providerId="LiveId" clId="{F4473C9A-C472-4F37-8468-939B6F7B2E79}" dt="2020-06-29T15:10:45.575" v="279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628357755" sldId="294"/>
        </pc:sldMkLst>
      </pc:sldChg>
      <pc:sldChg chg="del">
        <pc:chgData name="Tim Breuer" userId="5bacbc9345a9b55b" providerId="LiveId" clId="{F4473C9A-C472-4F37-8468-939B6F7B2E79}" dt="2020-06-29T15:10:36.434" v="271" actId="47"/>
        <pc:sldMkLst>
          <pc:docMk/>
          <pc:sldMk cId="335354310" sldId="295"/>
        </pc:sldMkLst>
      </pc:sldChg>
      <pc:sldChg chg="modSp new mod">
        <pc:chgData name="Tim Breuer" userId="5bacbc9345a9b55b" providerId="LiveId" clId="{F4473C9A-C472-4F37-8468-939B6F7B2E79}" dt="2020-06-29T15:09:02.928" v="210" actId="20577"/>
        <pc:sldMkLst>
          <pc:docMk/>
          <pc:sldMk cId="2066584713" sldId="296"/>
        </pc:sldMkLst>
        <pc:spChg chg="mod">
          <ac:chgData name="Tim Breuer" userId="5bacbc9345a9b55b" providerId="LiveId" clId="{F4473C9A-C472-4F37-8468-939B6F7B2E79}" dt="2020-06-29T15:06:57.496" v="25" actId="20577"/>
          <ac:spMkLst>
            <pc:docMk/>
            <pc:sldMk cId="2066584713" sldId="296"/>
            <ac:spMk id="2" creationId="{8C983560-9A07-4BA8-A1A4-C3016BBF4CD4}"/>
          </ac:spMkLst>
        </pc:spChg>
        <pc:spChg chg="mod">
          <ac:chgData name="Tim Breuer" userId="5bacbc9345a9b55b" providerId="LiveId" clId="{F4473C9A-C472-4F37-8468-939B6F7B2E79}" dt="2020-06-29T15:09:02.928" v="210" actId="20577"/>
          <ac:spMkLst>
            <pc:docMk/>
            <pc:sldMk cId="2066584713" sldId="296"/>
            <ac:spMk id="3" creationId="{EBE05552-2212-4204-89EF-E26A1E205CE9}"/>
          </ac:spMkLst>
        </pc:spChg>
      </pc:sldChg>
      <pc:sldChg chg="modSp new mod">
        <pc:chgData name="Tim Breuer" userId="5bacbc9345a9b55b" providerId="LiveId" clId="{F4473C9A-C472-4F37-8468-939B6F7B2E79}" dt="2020-06-29T15:11:06.792" v="302" actId="20577"/>
        <pc:sldMkLst>
          <pc:docMk/>
          <pc:sldMk cId="3315919299" sldId="297"/>
        </pc:sldMkLst>
        <pc:spChg chg="mod">
          <ac:chgData name="Tim Breuer" userId="5bacbc9345a9b55b" providerId="LiveId" clId="{F4473C9A-C472-4F37-8468-939B6F7B2E79}" dt="2020-06-29T15:11:06.792" v="302" actId="20577"/>
          <ac:spMkLst>
            <pc:docMk/>
            <pc:sldMk cId="3315919299" sldId="297"/>
            <ac:spMk id="2" creationId="{F5462466-CC50-4D3C-975F-DFE1842D829C}"/>
          </ac:spMkLst>
        </pc:spChg>
      </pc:sldChg>
      <pc:sldChg chg="modSp new mod">
        <pc:chgData name="Tim Breuer" userId="5bacbc9345a9b55b" providerId="LiveId" clId="{F4473C9A-C472-4F37-8468-939B6F7B2E79}" dt="2020-06-29T15:11:31.979" v="338" actId="20577"/>
        <pc:sldMkLst>
          <pc:docMk/>
          <pc:sldMk cId="276579297" sldId="298"/>
        </pc:sldMkLst>
        <pc:spChg chg="mod">
          <ac:chgData name="Tim Breuer" userId="5bacbc9345a9b55b" providerId="LiveId" clId="{F4473C9A-C472-4F37-8468-939B6F7B2E79}" dt="2020-06-29T15:11:31.979" v="338" actId="20577"/>
          <ac:spMkLst>
            <pc:docMk/>
            <pc:sldMk cId="276579297" sldId="298"/>
            <ac:spMk id="2" creationId="{0EBF4E37-FECF-42C3-AC0B-39C25E3B2E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C20AC-F678-47A1-ADE9-B78ECAD7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ECA7E-DAED-45F8-B291-E9451B5C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CF018-B684-4151-A6F5-F82EBD7B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41305-4D35-4D55-96A6-8D4E5769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F2F7-10F4-414F-9C8A-FCA6FB59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85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9F2DA-22B5-49E7-9A7E-2C48BD6A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7E43F-49E2-4277-BB53-630EA407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15B9C-80C9-4ED1-B663-1E46332A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922BB-AE91-4047-B01B-658DB54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EEF13-A877-41F8-9B8B-A11518D4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FA394D-46CA-4D0D-9406-237170EE2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31F3D-4693-4A2B-A9D0-D8A5048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A5D46-E8C4-4A27-9E81-7D0460E0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A3B27-4AA1-48C6-A5E0-DFA8BB85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369A-B000-4755-94D3-925BB55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6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C713B-A815-42C6-8412-FB4C382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8864F-0F73-4716-B482-530A8DD9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9A817-26C6-40FB-8583-393E4835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798F4-0DA3-47C8-95D7-6ADA2680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2E120-4C3D-4A9F-BDED-8F4458AC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7A198-2EAD-4208-BCFC-7952B113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2BB1A6-BF66-4B34-A673-71EDA061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3AE85-791A-46B0-8DF3-4B6B31C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41D19-DC9A-4D46-8DCE-5121D70C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C9F85-EB4B-4194-84D3-28D3AA5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D3B8-F3EC-4792-AC97-0278ADAC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B17E8-E2DB-4F7C-B6FA-3D2BFC18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3FD0D-499E-4635-A4CB-425B96B5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643426-3FE6-4F19-AA49-2A1C8731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6E8778-D0FA-462D-A87E-3A4C2FC8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ECB02-DDF8-4323-8FF3-61B683AD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0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A7360-09F8-40FC-BF7D-B664209A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FA440-C6C0-4145-A4D8-4911534E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36F4F-A509-4A7D-92BB-BD494FE4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E38CDB-6CBA-43AD-9E2F-FAF173BF8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27D7C3-21D6-4B2E-A12C-C352B38AD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DDDFD3-F753-4725-A4E5-E7E42270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7214AA-5CB8-49DA-82AD-313E5162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A55549-F515-48D7-8F00-3BFCEAC4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80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D9231-B567-44E8-AAA6-1FED9F85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FB9D8-7714-4E4F-A132-FD18D1AF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AE1C2-E7F4-4D82-9E29-63E5208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409765-7747-4A62-904D-1AAFE7BC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3D8BB5-4AEB-4CBA-A67D-A9F7BAD2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153A83-6643-40A1-9126-7A84D39B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6059D0-5F5B-480C-BA6D-E94A8B2D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CD176-655D-43AB-98BB-1058051E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1ADC9-50D2-430A-B1DA-9C527060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80B347-36FF-49B8-86C4-E370E4C32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C292A-5AF7-4FAF-9289-D18206B5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62A395-5F55-42FB-A63E-E184862E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62345-2C82-45F7-8789-6FED460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5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0F795-4C8A-4725-B438-1890351B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158EED-7842-4BF6-AA50-406A223EB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688F9-061E-4606-8724-702418F5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47C671-2242-49F4-ACDA-897F1608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E886C-13EB-4E93-96F1-FCC2447D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40ABCC-B511-4C99-B77A-C21ECB3C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8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AFA586-2B50-4B64-8EA8-AEB5DE2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A7E42-9ABA-4C82-B928-1AE234C8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CCD0-16C3-4E5B-A83A-36C770214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741-E1FC-48DF-8BD8-C19A95BBFC2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51048-4760-4180-94E6-4A6F67B02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E76FA-02CE-48B7-9AE8-FB3A8EDA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A554A-347E-4606-B1C8-AD5883742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Rücksprache 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C03473-A3D2-4C14-B7A3-F71F82CF4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11.04.2020</a:t>
            </a:r>
          </a:p>
        </p:txBody>
      </p:sp>
    </p:spTree>
    <p:extLst>
      <p:ext uri="{BB962C8B-B14F-4D97-AF65-F5344CB8AC3E}">
        <p14:creationId xmlns:p14="http://schemas.microsoft.com/office/powerpoint/2010/main" val="340008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6354A-07D2-4CE1-B679-43B2F643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Reglerauslegung</a:t>
            </a:r>
            <a:r>
              <a:rPr lang="de-DE" dirty="0"/>
              <a:t> PI-Regler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1B8EF-740C-455A-BC30-40E0232F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Bruteforce</a:t>
            </a:r>
            <a:r>
              <a:rPr lang="de-DE" dirty="0"/>
              <a:t>, danach leichte Anpassungen</a:t>
            </a:r>
          </a:p>
          <a:p>
            <a:r>
              <a:rPr lang="de-DE" dirty="0" err="1"/>
              <a:t>U_max</a:t>
            </a:r>
            <a:r>
              <a:rPr lang="de-DE" dirty="0"/>
              <a:t> auf 60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valve_krit</a:t>
            </a:r>
            <a:r>
              <a:rPr lang="de-DE" dirty="0">
                <a:sym typeface="Wingdings" panose="05000000000000000000" pitchFamily="2" charset="2"/>
              </a:rPr>
              <a:t> = 0.508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573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6FCAB-400A-4B86-9163-CEDD0E13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Signalleistung der Störung in </a:t>
            </a:r>
            <a:r>
              <a:rPr lang="de-DE" dirty="0" err="1"/>
              <a:t>DataFrame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C58FFAE-9ECE-41D3-92D4-DC4D069DD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Signalleistung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de-DE" dirty="0"/>
              </a:p>
              <a:p>
                <a:r>
                  <a:rPr lang="de-DE" dirty="0"/>
                  <a:t>e = 1 - </a:t>
                </a:r>
                <a:r>
                  <a:rPr lang="de-DE" dirty="0" err="1"/>
                  <a:t>valve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C58FFAE-9ECE-41D3-92D4-DC4D069DD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82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BCC95D-8612-4F70-A1CF-483840DF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CAA454-4C44-47F3-BF62-B1CCE2400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Gradient Anpassung Filterung und Schwellwerte</a:t>
            </a:r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funkioniert</a:t>
            </a:r>
            <a:r>
              <a:rPr lang="de-DE" dirty="0">
                <a:sym typeface="Wingdings" panose="05000000000000000000" pitchFamily="2" charset="2"/>
              </a:rPr>
              <a:t> für </a:t>
            </a:r>
            <a:r>
              <a:rPr lang="de-DE" dirty="0" err="1">
                <a:sym typeface="Wingdings" panose="05000000000000000000" pitchFamily="2" charset="2"/>
              </a:rPr>
              <a:t>Kosinusstörungen</a:t>
            </a:r>
            <a:r>
              <a:rPr lang="de-DE" dirty="0">
                <a:sym typeface="Wingdings" panose="05000000000000000000" pitchFamily="2" charset="2"/>
              </a:rPr>
              <a:t> gut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DTW, Erkennung Störende funktioniert schlecht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50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036E2-153B-4488-866D-ACD28010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Diese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CA9A43-7E16-4983-A819-81995EE6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Monte-Carlo ohne DTW starten</a:t>
            </a:r>
          </a:p>
          <a:p>
            <a:pPr lvl="1"/>
            <a:r>
              <a:rPr lang="de-DE" dirty="0"/>
              <a:t>Hdf5 öffnen, schließen im Loop</a:t>
            </a:r>
          </a:p>
          <a:p>
            <a:r>
              <a:rPr lang="de-DE" dirty="0" err="1"/>
              <a:t>Bayesian</a:t>
            </a:r>
            <a:r>
              <a:rPr lang="de-DE" dirty="0"/>
              <a:t> + DTW implementieren</a:t>
            </a:r>
          </a:p>
          <a:p>
            <a:r>
              <a:rPr lang="de-DE" dirty="0"/>
              <a:t>Monte-Carlo nur mit </a:t>
            </a:r>
            <a:r>
              <a:rPr lang="de-DE" dirty="0" err="1"/>
              <a:t>Bayesian</a:t>
            </a:r>
            <a:endParaRPr lang="de-DE" dirty="0"/>
          </a:p>
          <a:p>
            <a:endParaRPr lang="de-DE" dirty="0"/>
          </a:p>
          <a:p>
            <a:r>
              <a:rPr lang="de-DE" dirty="0"/>
              <a:t>Nächste Woche</a:t>
            </a:r>
          </a:p>
          <a:p>
            <a:r>
              <a:rPr lang="de-DE" dirty="0"/>
              <a:t>Anfangen </a:t>
            </a:r>
            <a:r>
              <a:rPr lang="de-DE" dirty="0" err="1"/>
              <a:t>Modelica</a:t>
            </a:r>
            <a:r>
              <a:rPr lang="de-DE" dirty="0"/>
              <a:t>-Modell für modelbasierte Erkennung zu testen</a:t>
            </a:r>
          </a:p>
          <a:p>
            <a:pPr lvl="1"/>
            <a:r>
              <a:rPr lang="de-DE" dirty="0"/>
              <a:t>Zeitlimit</a:t>
            </a:r>
          </a:p>
          <a:p>
            <a:pPr lvl="1"/>
            <a:r>
              <a:rPr lang="de-DE" dirty="0"/>
              <a:t>Qualität des Modells</a:t>
            </a:r>
          </a:p>
          <a:p>
            <a:r>
              <a:rPr lang="de-DE" dirty="0" err="1"/>
              <a:t>Repo</a:t>
            </a:r>
            <a:r>
              <a:rPr lang="de-DE" dirty="0"/>
              <a:t> aufräumen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04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97E68-0CF1-42B1-B687-83AC7298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D6B144-6B85-40D8-8D5A-1FC64CD1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Ab Übernächster Woche:</a:t>
            </a:r>
          </a:p>
          <a:p>
            <a:r>
              <a:rPr lang="de-DE" dirty="0"/>
              <a:t>Fehlende Methoden auf Prüfstand übertragen</a:t>
            </a:r>
          </a:p>
          <a:p>
            <a:r>
              <a:rPr lang="de-DE" dirty="0"/>
              <a:t>Komponentenausfall </a:t>
            </a:r>
            <a:r>
              <a:rPr lang="de-DE"/>
              <a:t>mit Optimierung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954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Rücksprache MA</vt:lpstr>
      <vt:lpstr>Reglerauslegung PI-Regler</vt:lpstr>
      <vt:lpstr>Signalleistung der Störung in DataFrame</vt:lpstr>
      <vt:lpstr>PowerPoint-Präsentation</vt:lpstr>
      <vt:lpstr>Diese Woche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Rücksprache MA</dc:title>
  <dc:creator>Tim Breuer</dc:creator>
  <cp:lastModifiedBy>Tim Breuer</cp:lastModifiedBy>
  <cp:revision>6</cp:revision>
  <dcterms:created xsi:type="dcterms:W3CDTF">2020-04-22T13:27:38Z</dcterms:created>
  <dcterms:modified xsi:type="dcterms:W3CDTF">2020-08-11T12:53:55Z</dcterms:modified>
</cp:coreProperties>
</file>