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6FCEF496-C7EE-4A07-92B9-C25580E30D25}"/>
    <pc:docChg chg="undo custSel addSld delSld modSld">
      <pc:chgData name="Tim Breuer" userId="5bacbc9345a9b55b" providerId="LiveId" clId="{6FCEF496-C7EE-4A07-92B9-C25580E30D25}" dt="2020-08-17T11:41:31.978" v="1261" actId="20577"/>
      <pc:docMkLst>
        <pc:docMk/>
      </pc:docMkLst>
      <pc:sldChg chg="modSp mod">
        <pc:chgData name="Tim Breuer" userId="5bacbc9345a9b55b" providerId="LiveId" clId="{6FCEF496-C7EE-4A07-92B9-C25580E30D25}" dt="2020-08-17T07:44:18.987" v="1" actId="20577"/>
        <pc:sldMkLst>
          <pc:docMk/>
          <pc:sldMk cId="3400087262" sldId="256"/>
        </pc:sldMkLst>
        <pc:spChg chg="mod">
          <ac:chgData name="Tim Breuer" userId="5bacbc9345a9b55b" providerId="LiveId" clId="{6FCEF496-C7EE-4A07-92B9-C25580E30D25}" dt="2020-08-17T07:44:18.98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FCEF496-C7EE-4A07-92B9-C25580E30D25}" dt="2020-08-17T07:52:06.677" v="687" actId="20577"/>
        <pc:sldMkLst>
          <pc:docMk/>
          <pc:sldMk cId="3796042921" sldId="279"/>
        </pc:sldMkLst>
        <pc:spChg chg="mod">
          <ac:chgData name="Tim Breuer" userId="5bacbc9345a9b55b" providerId="LiveId" clId="{6FCEF496-C7EE-4A07-92B9-C25580E30D25}" dt="2020-08-17T07:52:06.677" v="687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445736548" sldId="301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187828838" sldId="302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3177502041" sldId="303"/>
        </pc:sldMkLst>
      </pc:sldChg>
      <pc:sldChg chg="del">
        <pc:chgData name="Tim Breuer" userId="5bacbc9345a9b55b" providerId="LiveId" clId="{6FCEF496-C7EE-4A07-92B9-C25580E30D25}" dt="2020-08-17T07:52:25.578" v="688" actId="2696"/>
        <pc:sldMkLst>
          <pc:docMk/>
          <pc:sldMk cId="2109548905" sldId="304"/>
        </pc:sldMkLst>
      </pc:sldChg>
      <pc:sldChg chg="modSp new mod">
        <pc:chgData name="Tim Breuer" userId="5bacbc9345a9b55b" providerId="LiveId" clId="{6FCEF496-C7EE-4A07-92B9-C25580E30D25}" dt="2020-08-17T07:45:48.965" v="190" actId="20577"/>
        <pc:sldMkLst>
          <pc:docMk/>
          <pc:sldMk cId="3090320941" sldId="305"/>
        </pc:sldMkLst>
        <pc:spChg chg="mod">
          <ac:chgData name="Tim Breuer" userId="5bacbc9345a9b55b" providerId="LiveId" clId="{6FCEF496-C7EE-4A07-92B9-C25580E30D25}" dt="2020-08-17T07:44:47.330" v="29" actId="20577"/>
          <ac:spMkLst>
            <pc:docMk/>
            <pc:sldMk cId="3090320941" sldId="305"/>
            <ac:spMk id="2" creationId="{72E992F9-0121-43EE-81DC-0ED0A5A06F23}"/>
          </ac:spMkLst>
        </pc:spChg>
        <pc:spChg chg="mod">
          <ac:chgData name="Tim Breuer" userId="5bacbc9345a9b55b" providerId="LiveId" clId="{6FCEF496-C7EE-4A07-92B9-C25580E30D25}" dt="2020-08-17T07:45:48.965" v="190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new mod">
        <pc:chgData name="Tim Breuer" userId="5bacbc9345a9b55b" providerId="LiveId" clId="{6FCEF496-C7EE-4A07-92B9-C25580E30D25}" dt="2020-08-17T07:46:18.261" v="257" actId="20577"/>
        <pc:sldMkLst>
          <pc:docMk/>
          <pc:sldMk cId="2065410926" sldId="306"/>
        </pc:sldMkLst>
        <pc:spChg chg="mod">
          <ac:chgData name="Tim Breuer" userId="5bacbc9345a9b55b" providerId="LiveId" clId="{6FCEF496-C7EE-4A07-92B9-C25580E30D25}" dt="2020-08-17T07:46:18.261" v="257" actId="20577"/>
          <ac:spMkLst>
            <pc:docMk/>
            <pc:sldMk cId="2065410926" sldId="306"/>
            <ac:spMk id="2" creationId="{93807FDF-92ED-4725-8401-F6B4CB7E0F39}"/>
          </ac:spMkLst>
        </pc:spChg>
      </pc:sldChg>
      <pc:sldChg chg="modSp new mod">
        <pc:chgData name="Tim Breuer" userId="5bacbc9345a9b55b" providerId="LiveId" clId="{6FCEF496-C7EE-4A07-92B9-C25580E30D25}" dt="2020-08-17T07:48:02.271" v="478" actId="20577"/>
        <pc:sldMkLst>
          <pc:docMk/>
          <pc:sldMk cId="3717337995" sldId="307"/>
        </pc:sldMkLst>
        <pc:spChg chg="mod">
          <ac:chgData name="Tim Breuer" userId="5bacbc9345a9b55b" providerId="LiveId" clId="{6FCEF496-C7EE-4A07-92B9-C25580E30D25}" dt="2020-08-17T07:46:25.228" v="261" actId="20577"/>
          <ac:spMkLst>
            <pc:docMk/>
            <pc:sldMk cId="3717337995" sldId="307"/>
            <ac:spMk id="2" creationId="{7FEC9C18-80B9-4330-B2A5-7505804B34BD}"/>
          </ac:spMkLst>
        </pc:spChg>
        <pc:spChg chg="mod">
          <ac:chgData name="Tim Breuer" userId="5bacbc9345a9b55b" providerId="LiveId" clId="{6FCEF496-C7EE-4A07-92B9-C25580E30D25}" dt="2020-08-17T07:48:02.271" v="478" actId="20577"/>
          <ac:spMkLst>
            <pc:docMk/>
            <pc:sldMk cId="3717337995" sldId="307"/>
            <ac:spMk id="3" creationId="{DF7C5C47-CB1C-4038-819B-1ADAA9946F6F}"/>
          </ac:spMkLst>
        </pc:spChg>
      </pc:sldChg>
      <pc:sldChg chg="modSp new mod">
        <pc:chgData name="Tim Breuer" userId="5bacbc9345a9b55b" providerId="LiveId" clId="{6FCEF496-C7EE-4A07-92B9-C25580E30D25}" dt="2020-08-17T11:41:31.978" v="1261" actId="20577"/>
        <pc:sldMkLst>
          <pc:docMk/>
          <pc:sldMk cId="1646325953" sldId="308"/>
        </pc:sldMkLst>
        <pc:spChg chg="mod">
          <ac:chgData name="Tim Breuer" userId="5bacbc9345a9b55b" providerId="LiveId" clId="{6FCEF496-C7EE-4A07-92B9-C25580E30D25}" dt="2020-08-17T07:48:22.411" v="519" actId="20577"/>
          <ac:spMkLst>
            <pc:docMk/>
            <pc:sldMk cId="1646325953" sldId="308"/>
            <ac:spMk id="2" creationId="{8E7746A5-2D32-467B-B2BE-CA1B815D6AC6}"/>
          </ac:spMkLst>
        </pc:spChg>
        <pc:spChg chg="mod">
          <ac:chgData name="Tim Breuer" userId="5bacbc9345a9b55b" providerId="LiveId" clId="{6FCEF496-C7EE-4A07-92B9-C25580E30D25}" dt="2020-08-17T11:41:31.978" v="126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72774E54-238B-4578-9CD9-B18B4CFA53B8}"/>
    <pc:docChg chg="custSel addSld delSld modSld">
      <pc:chgData name="Tim Breuer" userId="5bacbc9345a9b55b" providerId="LiveId" clId="{72774E54-238B-4578-9CD9-B18B4CFA53B8}" dt="2020-08-25T12:53:09.169" v="551" actId="20577"/>
      <pc:docMkLst>
        <pc:docMk/>
      </pc:docMkLst>
      <pc:sldChg chg="modSp mod">
        <pc:chgData name="Tim Breuer" userId="5bacbc9345a9b55b" providerId="LiveId" clId="{72774E54-238B-4578-9CD9-B18B4CFA53B8}" dt="2020-08-23T08:04:28.564" v="7" actId="20577"/>
        <pc:sldMkLst>
          <pc:docMk/>
          <pc:sldMk cId="3400087262" sldId="256"/>
        </pc:sldMkLst>
        <pc:spChg chg="mod">
          <ac:chgData name="Tim Breuer" userId="5bacbc9345a9b55b" providerId="LiveId" clId="{72774E54-238B-4578-9CD9-B18B4CFA53B8}" dt="2020-08-23T08:04:28.564" v="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96042921" sldId="279"/>
        </pc:sldMkLst>
      </pc:sldChg>
      <pc:sldChg chg="modSp mod">
        <pc:chgData name="Tim Breuer" userId="5bacbc9345a9b55b" providerId="LiveId" clId="{72774E54-238B-4578-9CD9-B18B4CFA53B8}" dt="2020-08-24T08:08:10.362" v="262" actId="20577"/>
        <pc:sldMkLst>
          <pc:docMk/>
          <pc:sldMk cId="3090320941" sldId="305"/>
        </pc:sldMkLst>
        <pc:spChg chg="mod">
          <ac:chgData name="Tim Breuer" userId="5bacbc9345a9b55b" providerId="LiveId" clId="{72774E54-238B-4578-9CD9-B18B4CFA53B8}" dt="2020-08-24T08:08:10.362" v="262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new del">
        <pc:chgData name="Tim Breuer" userId="5bacbc9345a9b55b" providerId="LiveId" clId="{72774E54-238B-4578-9CD9-B18B4CFA53B8}" dt="2020-08-23T08:06:58.983" v="162" actId="2696"/>
        <pc:sldMkLst>
          <pc:docMk/>
          <pc:sldMk cId="437556841" sldId="306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2065410926" sldId="306"/>
        </pc:sldMkLst>
      </pc:sldChg>
      <pc:sldChg chg="modSp new mod">
        <pc:chgData name="Tim Breuer" userId="5bacbc9345a9b55b" providerId="LiveId" clId="{72774E54-238B-4578-9CD9-B18B4CFA53B8}" dt="2020-08-24T08:08:22.734" v="281" actId="20577"/>
        <pc:sldMkLst>
          <pc:docMk/>
          <pc:sldMk cId="2934210202" sldId="306"/>
        </pc:sldMkLst>
        <pc:spChg chg="mod">
          <ac:chgData name="Tim Breuer" userId="5bacbc9345a9b55b" providerId="LiveId" clId="{72774E54-238B-4578-9CD9-B18B4CFA53B8}" dt="2020-08-24T08:08:22.734" v="281" actId="20577"/>
          <ac:spMkLst>
            <pc:docMk/>
            <pc:sldMk cId="2934210202" sldId="306"/>
            <ac:spMk id="2" creationId="{4D1F4954-63DA-46CE-80F6-C492C74B24CD}"/>
          </ac:spMkLst>
        </pc:spChg>
      </pc:sldChg>
      <pc:sldChg chg="modSp new mod">
        <pc:chgData name="Tim Breuer" userId="5bacbc9345a9b55b" providerId="LiveId" clId="{72774E54-238B-4578-9CD9-B18B4CFA53B8}" dt="2020-08-24T08:08:28.634" v="294" actId="20577"/>
        <pc:sldMkLst>
          <pc:docMk/>
          <pc:sldMk cId="1667676903" sldId="307"/>
        </pc:sldMkLst>
        <pc:spChg chg="mod">
          <ac:chgData name="Tim Breuer" userId="5bacbc9345a9b55b" providerId="LiveId" clId="{72774E54-238B-4578-9CD9-B18B4CFA53B8}" dt="2020-08-24T08:08:28.634" v="294" actId="20577"/>
          <ac:spMkLst>
            <pc:docMk/>
            <pc:sldMk cId="1667676903" sldId="307"/>
            <ac:spMk id="2" creationId="{E6710FEC-36EC-462F-8032-C3726E6FA863}"/>
          </ac:spMkLst>
        </pc:spChg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3717337995" sldId="307"/>
        </pc:sldMkLst>
      </pc:sldChg>
      <pc:sldChg chg="del">
        <pc:chgData name="Tim Breuer" userId="5bacbc9345a9b55b" providerId="LiveId" clId="{72774E54-238B-4578-9CD9-B18B4CFA53B8}" dt="2020-08-23T08:06:18.766" v="129" actId="47"/>
        <pc:sldMkLst>
          <pc:docMk/>
          <pc:sldMk cId="1646325953" sldId="308"/>
        </pc:sldMkLst>
      </pc:sldChg>
      <pc:sldChg chg="modSp new mod">
        <pc:chgData name="Tim Breuer" userId="5bacbc9345a9b55b" providerId="LiveId" clId="{72774E54-238B-4578-9CD9-B18B4CFA53B8}" dt="2020-08-24T08:10:03.639" v="497" actId="313"/>
        <pc:sldMkLst>
          <pc:docMk/>
          <pc:sldMk cId="2166740799" sldId="308"/>
        </pc:sldMkLst>
        <pc:spChg chg="mod">
          <ac:chgData name="Tim Breuer" userId="5bacbc9345a9b55b" providerId="LiveId" clId="{72774E54-238B-4578-9CD9-B18B4CFA53B8}" dt="2020-08-24T08:08:34.940" v="301" actId="20577"/>
          <ac:spMkLst>
            <pc:docMk/>
            <pc:sldMk cId="2166740799" sldId="308"/>
            <ac:spMk id="2" creationId="{AEEFC424-990B-4E77-92DD-28D5301C2C22}"/>
          </ac:spMkLst>
        </pc:spChg>
        <pc:spChg chg="mod">
          <ac:chgData name="Tim Breuer" userId="5bacbc9345a9b55b" providerId="LiveId" clId="{72774E54-238B-4578-9CD9-B18B4CFA53B8}" dt="2020-08-24T08:10:03.639" v="497" actId="313"/>
          <ac:spMkLst>
            <pc:docMk/>
            <pc:sldMk cId="2166740799" sldId="308"/>
            <ac:spMk id="3" creationId="{8D2CB65E-CE34-4730-9DCD-09759AB67EC6}"/>
          </ac:spMkLst>
        </pc:spChg>
      </pc:sldChg>
      <pc:sldChg chg="modSp new mod">
        <pc:chgData name="Tim Breuer" userId="5bacbc9345a9b55b" providerId="LiveId" clId="{72774E54-238B-4578-9CD9-B18B4CFA53B8}" dt="2020-08-25T12:53:09.169" v="551" actId="20577"/>
        <pc:sldMkLst>
          <pc:docMk/>
          <pc:sldMk cId="29479419" sldId="309"/>
        </pc:sldMkLst>
        <pc:spChg chg="mod">
          <ac:chgData name="Tim Breuer" userId="5bacbc9345a9b55b" providerId="LiveId" clId="{72774E54-238B-4578-9CD9-B18B4CFA53B8}" dt="2020-08-25T12:52:50.844" v="508" actId="20577"/>
          <ac:spMkLst>
            <pc:docMk/>
            <pc:sldMk cId="29479419" sldId="309"/>
            <ac:spMk id="2" creationId="{A70401A7-B399-4078-9501-F20CED2D4331}"/>
          </ac:spMkLst>
        </pc:spChg>
        <pc:spChg chg="mod">
          <ac:chgData name="Tim Breuer" userId="5bacbc9345a9b55b" providerId="LiveId" clId="{72774E54-238B-4578-9CD9-B18B4CFA53B8}" dt="2020-08-25T12:53:09.169" v="551" actId="20577"/>
          <ac:spMkLst>
            <pc:docMk/>
            <pc:sldMk cId="29479419" sldId="309"/>
            <ac:spMk id="3" creationId="{5E0EEAA2-9EE0-499D-978A-4017789E9178}"/>
          </ac:spMkLst>
        </pc:spChg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A6A353FE-EFCA-4FDC-A5F1-FA8E3629DB35}"/>
    <pc:docChg chg="custSel modSld">
      <pc:chgData name="Tim Breuer" userId="5bacbc9345a9b55b" providerId="LiveId" clId="{A6A353FE-EFCA-4FDC-A5F1-FA8E3629DB35}" dt="2020-08-18T10:27:00.007" v="203" actId="20577"/>
      <pc:docMkLst>
        <pc:docMk/>
      </pc:docMkLst>
      <pc:sldChg chg="modSp mod">
        <pc:chgData name="Tim Breuer" userId="5bacbc9345a9b55b" providerId="LiveId" clId="{A6A353FE-EFCA-4FDC-A5F1-FA8E3629DB35}" dt="2020-08-18T10:27:00.007" v="203" actId="20577"/>
        <pc:sldMkLst>
          <pc:docMk/>
          <pc:sldMk cId="3090320941" sldId="305"/>
        </pc:sldMkLst>
        <pc:spChg chg="mod">
          <ac:chgData name="Tim Breuer" userId="5bacbc9345a9b55b" providerId="LiveId" clId="{A6A353FE-EFCA-4FDC-A5F1-FA8E3629DB35}" dt="2020-08-18T10:27:00.007" v="203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A6A353FE-EFCA-4FDC-A5F1-FA8E3629DB35}" dt="2020-08-18T10:25:49.238" v="167" actId="207"/>
        <pc:sldMkLst>
          <pc:docMk/>
          <pc:sldMk cId="3717337995" sldId="307"/>
        </pc:sldMkLst>
        <pc:spChg chg="mod">
          <ac:chgData name="Tim Breuer" userId="5bacbc9345a9b55b" providerId="LiveId" clId="{A6A353FE-EFCA-4FDC-A5F1-FA8E3629DB35}" dt="2020-08-18T10:25:49.238" v="167" actId="207"/>
          <ac:spMkLst>
            <pc:docMk/>
            <pc:sldMk cId="3717337995" sldId="307"/>
            <ac:spMk id="3" creationId="{DF7C5C47-CB1C-4038-819B-1ADAA9946F6F}"/>
          </ac:spMkLst>
        </pc:spChg>
      </pc:sldChg>
      <pc:sldChg chg="modSp mod">
        <pc:chgData name="Tim Breuer" userId="5bacbc9345a9b55b" providerId="LiveId" clId="{A6A353FE-EFCA-4FDC-A5F1-FA8E3629DB35}" dt="2020-08-18T10:26:31.322" v="171" actId="20577"/>
        <pc:sldMkLst>
          <pc:docMk/>
          <pc:sldMk cId="1646325953" sldId="308"/>
        </pc:sldMkLst>
        <pc:spChg chg="mod">
          <ac:chgData name="Tim Breuer" userId="5bacbc9345a9b55b" providerId="LiveId" clId="{A6A353FE-EFCA-4FDC-A5F1-FA8E3629DB35}" dt="2020-08-18T10:26:31.322" v="17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25.08.2020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992F9-0121-43EE-81DC-0ED0A5A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2A816F-8E2D-45A6-BCC0-B9329A3C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Monte-Carlo-Studie 1 mit DTW und Dummy </a:t>
            </a:r>
          </a:p>
          <a:p>
            <a:r>
              <a:rPr lang="de-DE" dirty="0"/>
              <a:t>Monte-Carlo-Studie 2</a:t>
            </a:r>
          </a:p>
          <a:p>
            <a:pPr lvl="1"/>
            <a:r>
              <a:rPr lang="de-DE" dirty="0"/>
              <a:t>Aktuell 46 Störungen, keine zufriedenstellenden Ergebnisse</a:t>
            </a:r>
          </a:p>
          <a:p>
            <a:pPr lvl="1"/>
            <a:r>
              <a:rPr lang="de-DE" dirty="0"/>
              <a:t>Vielleicht aussagekräftiger mit weiteren Cosinus und </a:t>
            </a:r>
            <a:r>
              <a:rPr lang="de-DE" dirty="0" err="1"/>
              <a:t>Noisycosinus</a:t>
            </a:r>
            <a:r>
              <a:rPr lang="de-DE" dirty="0"/>
              <a:t> Störungen</a:t>
            </a:r>
          </a:p>
          <a:p>
            <a:r>
              <a:rPr lang="de-DE" dirty="0" err="1"/>
              <a:t>Bayesian</a:t>
            </a:r>
            <a:r>
              <a:rPr lang="de-DE" dirty="0"/>
              <a:t> </a:t>
            </a:r>
            <a:r>
              <a:rPr lang="de-DE" dirty="0" err="1"/>
              <a:t>Changepoint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F4954-63DA-46CE-80F6-C492C74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Monte-Carlo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6ED3D-D4B0-413F-A87C-B82149E8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1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10FEC-36EC-462F-8032-C3726E6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Monte-Carlo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99B78-B496-4A65-80A1-8D8CF24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FC424-990B-4E77-92DD-28D5301C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CB65E-CE34-4730-9DCD-09759AB6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err="1"/>
              <a:t>Repos</a:t>
            </a:r>
            <a:r>
              <a:rPr lang="de-DE" dirty="0"/>
              <a:t> getestet</a:t>
            </a:r>
          </a:p>
          <a:p>
            <a:r>
              <a:rPr lang="de-DE" dirty="0"/>
              <a:t>Online und Offline </a:t>
            </a:r>
            <a:r>
              <a:rPr lang="de-DE" dirty="0" err="1"/>
              <a:t>Detection</a:t>
            </a:r>
            <a:endParaRPr lang="de-DE" dirty="0"/>
          </a:p>
          <a:p>
            <a:pPr lvl="1"/>
            <a:r>
              <a:rPr lang="de-DE" dirty="0"/>
              <a:t>Offline funktioniert ohne vorzugebende Parameter, ergab aber auch keine zufriedenstellenden Ergebnisse</a:t>
            </a:r>
          </a:p>
          <a:p>
            <a:r>
              <a:rPr lang="de-DE" dirty="0"/>
              <a:t>Constant und </a:t>
            </a:r>
            <a:r>
              <a:rPr lang="de-DE" dirty="0" err="1"/>
              <a:t>Gaußian</a:t>
            </a:r>
            <a:r>
              <a:rPr lang="de-DE" dirty="0"/>
              <a:t> Hazard</a:t>
            </a:r>
          </a:p>
          <a:p>
            <a:r>
              <a:rPr lang="de-DE" dirty="0" err="1"/>
              <a:t>Student‘s</a:t>
            </a:r>
            <a:r>
              <a:rPr lang="de-DE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16674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401A7-B399-4078-9501-F20CED2D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EEAA2-9EE0-499D-978A-4017789E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einer Masterarbeit</a:t>
            </a:r>
          </a:p>
        </p:txBody>
      </p:sp>
    </p:spTree>
    <p:extLst>
      <p:ext uri="{BB962C8B-B14F-4D97-AF65-F5344CB8AC3E}">
        <p14:creationId xmlns:p14="http://schemas.microsoft.com/office/powerpoint/2010/main" val="2947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Rücksprache MA</vt:lpstr>
      <vt:lpstr>Fortschritte diese Woche</vt:lpstr>
      <vt:lpstr>Monte-Carlo 1</vt:lpstr>
      <vt:lpstr>Monte-Carlo 2</vt:lpstr>
      <vt:lpstr>BOCD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7</cp:revision>
  <dcterms:created xsi:type="dcterms:W3CDTF">2020-04-22T13:27:38Z</dcterms:created>
  <dcterms:modified xsi:type="dcterms:W3CDTF">2020-08-25T12:53:38Z</dcterms:modified>
</cp:coreProperties>
</file>