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9" r:id="rId9"/>
    <p:sldId id="265" r:id="rId10"/>
    <p:sldId id="266" r:id="rId11"/>
    <p:sldId id="268" r:id="rId12"/>
    <p:sldId id="263" r:id="rId13"/>
    <p:sldId id="262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C76A5-DBA8-41AC-87FD-BD3FA78E0F23}" v="151" dt="2020-09-08T09:01:4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2774E54-238B-4578-9CD9-B18B4CFA53B8}"/>
    <pc:docChg chg="custSel addSld delSld modSld">
      <pc:chgData name="Tim Breuer" userId="5bacbc9345a9b55b" providerId="LiveId" clId="{72774E54-238B-4578-9CD9-B18B4CFA53B8}" dt="2020-08-25T12:53:09.169" v="551" actId="20577"/>
      <pc:docMkLst>
        <pc:docMk/>
      </pc:docMkLst>
      <pc:sldChg chg="modSp mod">
        <pc:chgData name="Tim Breuer" userId="5bacbc9345a9b55b" providerId="LiveId" clId="{72774E54-238B-4578-9CD9-B18B4CFA53B8}" dt="2020-08-23T08:04:28.564" v="7" actId="20577"/>
        <pc:sldMkLst>
          <pc:docMk/>
          <pc:sldMk cId="3400087262" sldId="256"/>
        </pc:sldMkLst>
        <pc:spChg chg="mod">
          <ac:chgData name="Tim Breuer" userId="5bacbc9345a9b55b" providerId="LiveId" clId="{72774E54-238B-4578-9CD9-B18B4CFA53B8}" dt="2020-08-23T08:04:28.564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96042921" sldId="279"/>
        </pc:sldMkLst>
      </pc:sldChg>
      <pc:sldChg chg="modSp mod">
        <pc:chgData name="Tim Breuer" userId="5bacbc9345a9b55b" providerId="LiveId" clId="{72774E54-238B-4578-9CD9-B18B4CFA53B8}" dt="2020-08-24T08:08:10.362" v="262" actId="20577"/>
        <pc:sldMkLst>
          <pc:docMk/>
          <pc:sldMk cId="3090320941" sldId="305"/>
        </pc:sldMkLst>
        <pc:spChg chg="mod">
          <ac:chgData name="Tim Breuer" userId="5bacbc9345a9b55b" providerId="LiveId" clId="{72774E54-238B-4578-9CD9-B18B4CFA53B8}" dt="2020-08-24T08:08:10.362" v="26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new del">
        <pc:chgData name="Tim Breuer" userId="5bacbc9345a9b55b" providerId="LiveId" clId="{72774E54-238B-4578-9CD9-B18B4CFA53B8}" dt="2020-08-23T08:06:58.983" v="162" actId="2696"/>
        <pc:sldMkLst>
          <pc:docMk/>
          <pc:sldMk cId="437556841" sldId="306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2065410926" sldId="306"/>
        </pc:sldMkLst>
      </pc:sldChg>
      <pc:sldChg chg="modSp new mod">
        <pc:chgData name="Tim Breuer" userId="5bacbc9345a9b55b" providerId="LiveId" clId="{72774E54-238B-4578-9CD9-B18B4CFA53B8}" dt="2020-08-24T08:08:22.734" v="281" actId="20577"/>
        <pc:sldMkLst>
          <pc:docMk/>
          <pc:sldMk cId="2934210202" sldId="306"/>
        </pc:sldMkLst>
        <pc:spChg chg="mod">
          <ac:chgData name="Tim Breuer" userId="5bacbc9345a9b55b" providerId="LiveId" clId="{72774E54-238B-4578-9CD9-B18B4CFA53B8}" dt="2020-08-24T08:08:22.734" v="281" actId="20577"/>
          <ac:spMkLst>
            <pc:docMk/>
            <pc:sldMk cId="2934210202" sldId="306"/>
            <ac:spMk id="2" creationId="{4D1F4954-63DA-46CE-80F6-C492C74B24CD}"/>
          </ac:spMkLst>
        </pc:spChg>
      </pc:sldChg>
      <pc:sldChg chg="modSp new mod">
        <pc:chgData name="Tim Breuer" userId="5bacbc9345a9b55b" providerId="LiveId" clId="{72774E54-238B-4578-9CD9-B18B4CFA53B8}" dt="2020-08-24T08:08:28.634" v="294" actId="20577"/>
        <pc:sldMkLst>
          <pc:docMk/>
          <pc:sldMk cId="1667676903" sldId="307"/>
        </pc:sldMkLst>
        <pc:spChg chg="mod">
          <ac:chgData name="Tim Breuer" userId="5bacbc9345a9b55b" providerId="LiveId" clId="{72774E54-238B-4578-9CD9-B18B4CFA53B8}" dt="2020-08-24T08:08:28.634" v="294" actId="20577"/>
          <ac:spMkLst>
            <pc:docMk/>
            <pc:sldMk cId="1667676903" sldId="307"/>
            <ac:spMk id="2" creationId="{E6710FEC-36EC-462F-8032-C3726E6FA863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17337995" sldId="307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1646325953" sldId="308"/>
        </pc:sldMkLst>
      </pc:sldChg>
      <pc:sldChg chg="modSp new mod">
        <pc:chgData name="Tim Breuer" userId="5bacbc9345a9b55b" providerId="LiveId" clId="{72774E54-238B-4578-9CD9-B18B4CFA53B8}" dt="2020-08-24T08:10:03.639" v="497" actId="313"/>
        <pc:sldMkLst>
          <pc:docMk/>
          <pc:sldMk cId="2166740799" sldId="308"/>
        </pc:sldMkLst>
        <pc:spChg chg="mod">
          <ac:chgData name="Tim Breuer" userId="5bacbc9345a9b55b" providerId="LiveId" clId="{72774E54-238B-4578-9CD9-B18B4CFA53B8}" dt="2020-08-24T08:08:34.940" v="301" actId="20577"/>
          <ac:spMkLst>
            <pc:docMk/>
            <pc:sldMk cId="2166740799" sldId="308"/>
            <ac:spMk id="2" creationId="{AEEFC424-990B-4E77-92DD-28D5301C2C22}"/>
          </ac:spMkLst>
        </pc:spChg>
        <pc:spChg chg="mod">
          <ac:chgData name="Tim Breuer" userId="5bacbc9345a9b55b" providerId="LiveId" clId="{72774E54-238B-4578-9CD9-B18B4CFA53B8}" dt="2020-08-24T08:10:03.639" v="497" actId="313"/>
          <ac:spMkLst>
            <pc:docMk/>
            <pc:sldMk cId="2166740799" sldId="308"/>
            <ac:spMk id="3" creationId="{8D2CB65E-CE34-4730-9DCD-09759AB67EC6}"/>
          </ac:spMkLst>
        </pc:spChg>
      </pc:sldChg>
      <pc:sldChg chg="modSp new mod">
        <pc:chgData name="Tim Breuer" userId="5bacbc9345a9b55b" providerId="LiveId" clId="{72774E54-238B-4578-9CD9-B18B4CFA53B8}" dt="2020-08-25T12:53:09.169" v="551" actId="20577"/>
        <pc:sldMkLst>
          <pc:docMk/>
          <pc:sldMk cId="29479419" sldId="309"/>
        </pc:sldMkLst>
        <pc:spChg chg="mod">
          <ac:chgData name="Tim Breuer" userId="5bacbc9345a9b55b" providerId="LiveId" clId="{72774E54-238B-4578-9CD9-B18B4CFA53B8}" dt="2020-08-25T12:52:50.844" v="508" actId="20577"/>
          <ac:spMkLst>
            <pc:docMk/>
            <pc:sldMk cId="29479419" sldId="309"/>
            <ac:spMk id="2" creationId="{A70401A7-B399-4078-9501-F20CED2D4331}"/>
          </ac:spMkLst>
        </pc:spChg>
        <pc:spChg chg="mod">
          <ac:chgData name="Tim Breuer" userId="5bacbc9345a9b55b" providerId="LiveId" clId="{72774E54-238B-4578-9CD9-B18B4CFA53B8}" dt="2020-08-25T12:53:09.169" v="551" actId="20577"/>
          <ac:spMkLst>
            <pc:docMk/>
            <pc:sldMk cId="29479419" sldId="309"/>
            <ac:spMk id="3" creationId="{5E0EEAA2-9EE0-499D-978A-4017789E9178}"/>
          </ac:spMkLst>
        </pc:sp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777E1763-4255-407E-B32F-0E082A739858}"/>
    <pc:docChg chg="undo custSel addSld delSld modSld sldOrd">
      <pc:chgData name="Tim Breuer" userId="5bacbc9345a9b55b" providerId="LiveId" clId="{777E1763-4255-407E-B32F-0E082A739858}" dt="2020-09-02T13:49:21.175" v="1870" actId="680"/>
      <pc:docMkLst>
        <pc:docMk/>
      </pc:docMkLst>
      <pc:sldChg chg="modSp mod">
        <pc:chgData name="Tim Breuer" userId="5bacbc9345a9b55b" providerId="LiveId" clId="{777E1763-4255-407E-B32F-0E082A739858}" dt="2020-09-01T19:51:26.119" v="1482" actId="20577"/>
        <pc:sldMkLst>
          <pc:docMk/>
          <pc:sldMk cId="3090320941" sldId="305"/>
        </pc:sldMkLst>
        <pc:spChg chg="mod">
          <ac:chgData name="Tim Breuer" userId="5bacbc9345a9b55b" providerId="LiveId" clId="{777E1763-4255-407E-B32F-0E082A739858}" dt="2020-09-01T19:51:26.119" v="148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777E1763-4255-407E-B32F-0E082A739858}" dt="2020-09-01T09:25:35.116" v="1203" actId="20577"/>
        <pc:sldMkLst>
          <pc:docMk/>
          <pc:sldMk cId="3984647777" sldId="306"/>
        </pc:sldMkLst>
        <pc:spChg chg="mod">
          <ac:chgData name="Tim Breuer" userId="5bacbc9345a9b55b" providerId="LiveId" clId="{777E1763-4255-407E-B32F-0E082A739858}" dt="2020-09-01T09:23:51.596" v="1032" actId="20577"/>
          <ac:spMkLst>
            <pc:docMk/>
            <pc:sldMk cId="3984647777" sldId="306"/>
            <ac:spMk id="2" creationId="{C6D17D20-7292-4FF2-9273-F98542B2C50F}"/>
          </ac:spMkLst>
        </pc:spChg>
        <pc:spChg chg="mod">
          <ac:chgData name="Tim Breuer" userId="5bacbc9345a9b55b" providerId="LiveId" clId="{777E1763-4255-407E-B32F-0E082A739858}" dt="2020-09-01T09:25:35.116" v="1203" actId="20577"/>
          <ac:spMkLst>
            <pc:docMk/>
            <pc:sldMk cId="3984647777" sldId="306"/>
            <ac:spMk id="3" creationId="{1F06901A-911B-4647-B87A-D1E60F12A9F0}"/>
          </ac:spMkLst>
        </pc:spChg>
      </pc:sldChg>
      <pc:sldChg chg="addSp modSp mod ord">
        <pc:chgData name="Tim Breuer" userId="5bacbc9345a9b55b" providerId="LiveId" clId="{777E1763-4255-407E-B32F-0E082A739858}" dt="2020-09-01T09:11:49.668" v="354" actId="20577"/>
        <pc:sldMkLst>
          <pc:docMk/>
          <pc:sldMk cId="2342435978" sldId="307"/>
        </pc:sldMkLst>
        <pc:spChg chg="add mod">
          <ac:chgData name="Tim Breuer" userId="5bacbc9345a9b55b" providerId="LiveId" clId="{777E1763-4255-407E-B32F-0E082A739858}" dt="2020-09-01T09:11:49.668" v="354" actId="20577"/>
          <ac:spMkLst>
            <pc:docMk/>
            <pc:sldMk cId="2342435978" sldId="307"/>
            <ac:spMk id="2" creationId="{F4D01E0A-D63E-4A9A-82FB-4E47A62B7E7C}"/>
          </ac:spMkLst>
        </pc:spChg>
      </pc:sldChg>
      <pc:sldChg chg="addSp modSp new mod ord modAnim">
        <pc:chgData name="Tim Breuer" userId="5bacbc9345a9b55b" providerId="LiveId" clId="{777E1763-4255-407E-B32F-0E082A739858}" dt="2020-09-02T12:49:23.444" v="1817" actId="1076"/>
        <pc:sldMkLst>
          <pc:docMk/>
          <pc:sldMk cId="4234572839" sldId="308"/>
        </pc:sldMkLst>
        <pc:spChg chg="add mod">
          <ac:chgData name="Tim Breuer" userId="5bacbc9345a9b55b" providerId="LiveId" clId="{777E1763-4255-407E-B32F-0E082A739858}" dt="2020-09-01T09:10:49.313" v="311" actId="403"/>
          <ac:spMkLst>
            <pc:docMk/>
            <pc:sldMk cId="4234572839" sldId="308"/>
            <ac:spMk id="3" creationId="{CCF08742-F300-4CDB-A5B1-7A044DA5D87D}"/>
          </ac:spMkLst>
        </pc:spChg>
        <pc:picChg chg="add mod">
          <ac:chgData name="Tim Breuer" userId="5bacbc9345a9b55b" providerId="LiveId" clId="{777E1763-4255-407E-B32F-0E082A739858}" dt="2020-09-02T12:49:23.444" v="1817" actId="1076"/>
          <ac:picMkLst>
            <pc:docMk/>
            <pc:sldMk cId="4234572839" sldId="308"/>
            <ac:picMk id="2" creationId="{D6AF930B-D5C7-49B9-8CBA-CB8DB06AE4B7}"/>
          </ac:picMkLst>
        </pc:picChg>
      </pc:sldChg>
      <pc:sldChg chg="modSp new mod">
        <pc:chgData name="Tim Breuer" userId="5bacbc9345a9b55b" providerId="LiveId" clId="{777E1763-4255-407E-B32F-0E082A739858}" dt="2020-09-01T09:23:27.322" v="963" actId="27636"/>
        <pc:sldMkLst>
          <pc:docMk/>
          <pc:sldMk cId="3111485769" sldId="309"/>
        </pc:sldMkLst>
        <pc:spChg chg="mod">
          <ac:chgData name="Tim Breuer" userId="5bacbc9345a9b55b" providerId="LiveId" clId="{777E1763-4255-407E-B32F-0E082A739858}" dt="2020-09-01T09:13:02.628" v="371" actId="20577"/>
          <ac:spMkLst>
            <pc:docMk/>
            <pc:sldMk cId="3111485769" sldId="309"/>
            <ac:spMk id="2" creationId="{E048F272-D9DA-4FA2-88D1-F0C4CA1DA6B3}"/>
          </ac:spMkLst>
        </pc:spChg>
        <pc:spChg chg="mod">
          <ac:chgData name="Tim Breuer" userId="5bacbc9345a9b55b" providerId="LiveId" clId="{777E1763-4255-407E-B32F-0E082A739858}" dt="2020-09-01T09:23:27.322" v="963" actId="27636"/>
          <ac:spMkLst>
            <pc:docMk/>
            <pc:sldMk cId="3111485769" sldId="309"/>
            <ac:spMk id="3" creationId="{1CD42998-B51E-4D31-87B2-43397640AE4E}"/>
          </ac:spMkLst>
        </pc:spChg>
      </pc:sldChg>
      <pc:sldChg chg="modSp new mod">
        <pc:chgData name="Tim Breuer" userId="5bacbc9345a9b55b" providerId="LiveId" clId="{777E1763-4255-407E-B32F-0E082A739858}" dt="2020-09-01T09:25:55.270" v="1220" actId="5793"/>
        <pc:sldMkLst>
          <pc:docMk/>
          <pc:sldMk cId="2572749236" sldId="310"/>
        </pc:sldMkLst>
        <pc:spChg chg="mod">
          <ac:chgData name="Tim Breuer" userId="5bacbc9345a9b55b" providerId="LiveId" clId="{777E1763-4255-407E-B32F-0E082A739858}" dt="2020-09-01T09:25:52.060" v="1218" actId="20577"/>
          <ac:spMkLst>
            <pc:docMk/>
            <pc:sldMk cId="2572749236" sldId="310"/>
            <ac:spMk id="2" creationId="{97767C08-088B-4284-A0C5-D7E31CAF0D7E}"/>
          </ac:spMkLst>
        </pc:spChg>
        <pc:spChg chg="mod">
          <ac:chgData name="Tim Breuer" userId="5bacbc9345a9b55b" providerId="LiveId" clId="{777E1763-4255-407E-B32F-0E082A739858}" dt="2020-09-01T09:25:55.270" v="1220" actId="5793"/>
          <ac:spMkLst>
            <pc:docMk/>
            <pc:sldMk cId="2572749236" sldId="310"/>
            <ac:spMk id="3" creationId="{FD7646BC-FCE2-4ED6-9E7F-0593F7E1E895}"/>
          </ac:spMkLst>
        </pc:spChg>
      </pc:sldChg>
      <pc:sldChg chg="modSp new mod">
        <pc:chgData name="Tim Breuer" userId="5bacbc9345a9b55b" providerId="LiveId" clId="{777E1763-4255-407E-B32F-0E082A739858}" dt="2020-09-01T19:52:34.574" v="1504" actId="20577"/>
        <pc:sldMkLst>
          <pc:docMk/>
          <pc:sldMk cId="187814646" sldId="311"/>
        </pc:sldMkLst>
        <pc:spChg chg="mod">
          <ac:chgData name="Tim Breuer" userId="5bacbc9345a9b55b" providerId="LiveId" clId="{777E1763-4255-407E-B32F-0E082A739858}" dt="2020-09-01T11:27:30.266" v="1315" actId="20577"/>
          <ac:spMkLst>
            <pc:docMk/>
            <pc:sldMk cId="187814646" sldId="311"/>
            <ac:spMk id="2" creationId="{3C1C7302-B447-4D23-B617-5E5FF31401BD}"/>
          </ac:spMkLst>
        </pc:spChg>
        <pc:spChg chg="mod">
          <ac:chgData name="Tim Breuer" userId="5bacbc9345a9b55b" providerId="LiveId" clId="{777E1763-4255-407E-B32F-0E082A739858}" dt="2020-09-01T19:52:34.574" v="1504" actId="20577"/>
          <ac:spMkLst>
            <pc:docMk/>
            <pc:sldMk cId="187814646" sldId="311"/>
            <ac:spMk id="3" creationId="{CEE7C685-22FE-4567-AA8B-CC8A7F754E4D}"/>
          </ac:spMkLst>
        </pc:spChg>
      </pc:sldChg>
      <pc:sldChg chg="addSp modSp new mod ord">
        <pc:chgData name="Tim Breuer" userId="5bacbc9345a9b55b" providerId="LiveId" clId="{777E1763-4255-407E-B32F-0E082A739858}" dt="2020-09-02T12:42:25.706" v="1747"/>
        <pc:sldMkLst>
          <pc:docMk/>
          <pc:sldMk cId="1186506196" sldId="312"/>
        </pc:sldMkLst>
        <pc:spChg chg="add">
          <ac:chgData name="Tim Breuer" userId="5bacbc9345a9b55b" providerId="LiveId" clId="{777E1763-4255-407E-B32F-0E082A739858}" dt="2020-09-02T09:07:45.858" v="1701" actId="22"/>
          <ac:spMkLst>
            <pc:docMk/>
            <pc:sldMk cId="1186506196" sldId="312"/>
            <ac:spMk id="2" creationId="{26BF713F-0B08-4BAB-A1FF-926705098DF1}"/>
          </ac:spMkLst>
        </pc:spChg>
        <pc:picChg chg="add mod">
          <ac:chgData name="Tim Breuer" userId="5bacbc9345a9b55b" providerId="LiveId" clId="{777E1763-4255-407E-B32F-0E082A739858}" dt="2020-09-02T09:07:48.808" v="1702" actId="14100"/>
          <ac:picMkLst>
            <pc:docMk/>
            <pc:sldMk cId="1186506196" sldId="312"/>
            <ac:picMk id="3" creationId="{5FB2EA16-84C8-4574-94DF-59D1E891A0DC}"/>
          </ac:picMkLst>
        </pc:picChg>
      </pc:sldChg>
      <pc:sldChg chg="new del">
        <pc:chgData name="Tim Breuer" userId="5bacbc9345a9b55b" providerId="LiveId" clId="{777E1763-4255-407E-B32F-0E082A739858}" dt="2020-09-01T19:51:37.709" v="1484" actId="47"/>
        <pc:sldMkLst>
          <pc:docMk/>
          <pc:sldMk cId="3840737621" sldId="312"/>
        </pc:sldMkLst>
      </pc:sldChg>
      <pc:sldChg chg="addSp modSp new mod ord">
        <pc:chgData name="Tim Breuer" userId="5bacbc9345a9b55b" providerId="LiveId" clId="{777E1763-4255-407E-B32F-0E082A739858}" dt="2020-09-02T09:07:36.953" v="1700" actId="20577"/>
        <pc:sldMkLst>
          <pc:docMk/>
          <pc:sldMk cId="1084902353" sldId="313"/>
        </pc:sldMkLst>
        <pc:spChg chg="add mod">
          <ac:chgData name="Tim Breuer" userId="5bacbc9345a9b55b" providerId="LiveId" clId="{777E1763-4255-407E-B32F-0E082A739858}" dt="2020-09-02T09:07:36.953" v="1700" actId="20577"/>
          <ac:spMkLst>
            <pc:docMk/>
            <pc:sldMk cId="1084902353" sldId="313"/>
            <ac:spMk id="4" creationId="{70B1C84D-4405-4796-AA5D-096FD54877B1}"/>
          </ac:spMkLst>
        </pc:spChg>
        <pc:picChg chg="add mod">
          <ac:chgData name="Tim Breuer" userId="5bacbc9345a9b55b" providerId="LiveId" clId="{777E1763-4255-407E-B32F-0E082A739858}" dt="2020-09-02T09:07:20.409" v="1678" actId="1076"/>
          <ac:picMkLst>
            <pc:docMk/>
            <pc:sldMk cId="1084902353" sldId="313"/>
            <ac:picMk id="3" creationId="{A0E8ED19-4CEB-49F8-A2D1-75D5FF3ADA68}"/>
          </ac:picMkLst>
        </pc:picChg>
      </pc:sldChg>
      <pc:sldChg chg="delSp modSp new del mod">
        <pc:chgData name="Tim Breuer" userId="5bacbc9345a9b55b" providerId="LiveId" clId="{777E1763-4255-407E-B32F-0E082A739858}" dt="2020-09-02T08:57:10.054" v="1546" actId="47"/>
        <pc:sldMkLst>
          <pc:docMk/>
          <pc:sldMk cId="2744522703" sldId="314"/>
        </pc:sldMkLst>
        <pc:spChg chg="del">
          <ac:chgData name="Tim Breuer" userId="5bacbc9345a9b55b" providerId="LiveId" clId="{777E1763-4255-407E-B32F-0E082A739858}" dt="2020-09-02T08:50:27.896" v="1506" actId="478"/>
          <ac:spMkLst>
            <pc:docMk/>
            <pc:sldMk cId="2744522703" sldId="314"/>
            <ac:spMk id="2" creationId="{F0710B49-AC80-4EF0-BBCE-93868B5D54BB}"/>
          </ac:spMkLst>
        </pc:spChg>
        <pc:spChg chg="del">
          <ac:chgData name="Tim Breuer" userId="5bacbc9345a9b55b" providerId="LiveId" clId="{777E1763-4255-407E-B32F-0E082A739858}" dt="2020-09-02T08:50:30.384" v="1507" actId="478"/>
          <ac:spMkLst>
            <pc:docMk/>
            <pc:sldMk cId="2744522703" sldId="314"/>
            <ac:spMk id="3" creationId="{8AC0C6FC-E3C8-488E-9388-28EACDBAA64B}"/>
          </ac:spMkLst>
        </pc:spChg>
        <pc:picChg chg="del mod">
          <ac:chgData name="Tim Breuer" userId="5bacbc9345a9b55b" providerId="LiveId" clId="{777E1763-4255-407E-B32F-0E082A739858}" dt="2020-09-02T08:57:03.949" v="1543" actId="21"/>
          <ac:picMkLst>
            <pc:docMk/>
            <pc:sldMk cId="2744522703" sldId="314"/>
            <ac:picMk id="5" creationId="{47B7CDCA-46D4-4576-A69E-A06176D8747D}"/>
          </ac:picMkLst>
        </pc:picChg>
      </pc:sldChg>
      <pc:sldChg chg="addSp delSp modSp new mod">
        <pc:chgData name="Tim Breuer" userId="5bacbc9345a9b55b" providerId="LiveId" clId="{777E1763-4255-407E-B32F-0E082A739858}" dt="2020-09-02T08:57:08.097" v="1545" actId="22"/>
        <pc:sldMkLst>
          <pc:docMk/>
          <pc:sldMk cId="1986929787" sldId="315"/>
        </pc:sldMkLst>
        <pc:spChg chg="mod">
          <ac:chgData name="Tim Breuer" userId="5bacbc9345a9b55b" providerId="LiveId" clId="{777E1763-4255-407E-B32F-0E082A739858}" dt="2020-09-02T08:57:00.600" v="1542" actId="20577"/>
          <ac:spMkLst>
            <pc:docMk/>
            <pc:sldMk cId="1986929787" sldId="315"/>
            <ac:spMk id="2" creationId="{AEAC2719-FF48-443D-940B-7BBD214E3D34}"/>
          </ac:spMkLst>
        </pc:spChg>
        <pc:spChg chg="del">
          <ac:chgData name="Tim Breuer" userId="5bacbc9345a9b55b" providerId="LiveId" clId="{777E1763-4255-407E-B32F-0E082A739858}" dt="2020-09-02T08:57:07.465" v="1544" actId="478"/>
          <ac:spMkLst>
            <pc:docMk/>
            <pc:sldMk cId="1986929787" sldId="315"/>
            <ac:spMk id="3" creationId="{6A46F53F-5329-465F-8757-E2AF14687780}"/>
          </ac:spMkLst>
        </pc:spChg>
        <pc:picChg chg="add">
          <ac:chgData name="Tim Breuer" userId="5bacbc9345a9b55b" providerId="LiveId" clId="{777E1763-4255-407E-B32F-0E082A739858}" dt="2020-09-02T08:57:08.097" v="1545" actId="22"/>
          <ac:picMkLst>
            <pc:docMk/>
            <pc:sldMk cId="1986929787" sldId="315"/>
            <ac:picMk id="5" creationId="{4057B6C1-1B44-4F03-833B-374910D80CA2}"/>
          </ac:picMkLst>
        </pc:picChg>
      </pc:sldChg>
      <pc:sldChg chg="addSp delSp modSp new mod">
        <pc:chgData name="Tim Breuer" userId="5bacbc9345a9b55b" providerId="LiveId" clId="{777E1763-4255-407E-B32F-0E082A739858}" dt="2020-09-02T09:08:02.344" v="1711" actId="20577"/>
        <pc:sldMkLst>
          <pc:docMk/>
          <pc:sldMk cId="3073667151" sldId="316"/>
        </pc:sldMkLst>
        <pc:spChg chg="del mod">
          <ac:chgData name="Tim Breuer" userId="5bacbc9345a9b55b" providerId="LiveId" clId="{777E1763-4255-407E-B32F-0E082A739858}" dt="2020-09-02T09:06:15.218" v="1599" actId="478"/>
          <ac:spMkLst>
            <pc:docMk/>
            <pc:sldMk cId="3073667151" sldId="316"/>
            <ac:spMk id="2" creationId="{0546AF92-63D4-43D0-A34F-F0CFAE76EDD8}"/>
          </ac:spMkLst>
        </pc:spChg>
        <pc:spChg chg="del mod">
          <ac:chgData name="Tim Breuer" userId="5bacbc9345a9b55b" providerId="LiveId" clId="{777E1763-4255-407E-B32F-0E082A739858}" dt="2020-09-02T09:06:14.336" v="1598" actId="478"/>
          <ac:spMkLst>
            <pc:docMk/>
            <pc:sldMk cId="3073667151" sldId="316"/>
            <ac:spMk id="3" creationId="{ABD060FE-53DE-4F4A-9368-B8BCB45AA989}"/>
          </ac:spMkLst>
        </pc:spChg>
        <pc:spChg chg="add mod">
          <ac:chgData name="Tim Breuer" userId="5bacbc9345a9b55b" providerId="LiveId" clId="{777E1763-4255-407E-B32F-0E082A739858}" dt="2020-09-02T09:08:02.344" v="1711" actId="20577"/>
          <ac:spMkLst>
            <pc:docMk/>
            <pc:sldMk cId="3073667151" sldId="316"/>
            <ac:spMk id="10" creationId="{7DAC8540-A0DC-40BF-A5B0-E7A36CE9652A}"/>
          </ac:spMkLst>
        </pc:spChg>
        <pc:picChg chg="mod">
          <ac:chgData name="Tim Breuer" userId="5bacbc9345a9b55b" providerId="LiveId" clId="{777E1763-4255-407E-B32F-0E082A739858}" dt="2020-09-02T09:05:13.529" v="1565" actId="14100"/>
          <ac:picMkLst>
            <pc:docMk/>
            <pc:sldMk cId="3073667151" sldId="316"/>
            <ac:picMk id="5" creationId="{7208E444-9055-4D84-8F01-882DA970127E}"/>
          </ac:picMkLst>
        </pc:picChg>
        <pc:picChg chg="del mod">
          <ac:chgData name="Tim Breuer" userId="5bacbc9345a9b55b" providerId="LiveId" clId="{777E1763-4255-407E-B32F-0E082A739858}" dt="2020-09-02T09:05:52.844" v="1584" actId="478"/>
          <ac:picMkLst>
            <pc:docMk/>
            <pc:sldMk cId="3073667151" sldId="316"/>
            <ac:picMk id="7" creationId="{ABCBE330-AA6D-4F4D-B5CE-264C8AD0E6BE}"/>
          </ac:picMkLst>
        </pc:picChg>
        <pc:picChg chg="mod">
          <ac:chgData name="Tim Breuer" userId="5bacbc9345a9b55b" providerId="LiveId" clId="{777E1763-4255-407E-B32F-0E082A739858}" dt="2020-09-02T09:06:11.360" v="1597" actId="1076"/>
          <ac:picMkLst>
            <pc:docMk/>
            <pc:sldMk cId="3073667151" sldId="316"/>
            <ac:picMk id="9" creationId="{64A7B51C-C1C4-46A4-8F52-DB6AF5699C24}"/>
          </ac:picMkLst>
        </pc:picChg>
      </pc:sldChg>
      <pc:sldChg chg="modSp new mod">
        <pc:chgData name="Tim Breuer" userId="5bacbc9345a9b55b" providerId="LiveId" clId="{777E1763-4255-407E-B32F-0E082A739858}" dt="2020-09-02T10:16:14.999" v="1745" actId="20577"/>
        <pc:sldMkLst>
          <pc:docMk/>
          <pc:sldMk cId="2526459677" sldId="317"/>
        </pc:sldMkLst>
        <pc:spChg chg="mod">
          <ac:chgData name="Tim Breuer" userId="5bacbc9345a9b55b" providerId="LiveId" clId="{777E1763-4255-407E-B32F-0E082A739858}" dt="2020-09-02T10:16:10.466" v="1737" actId="20577"/>
          <ac:spMkLst>
            <pc:docMk/>
            <pc:sldMk cId="2526459677" sldId="317"/>
            <ac:spMk id="2" creationId="{D91AAE16-F372-4F59-8E44-1D7BCC572687}"/>
          </ac:spMkLst>
        </pc:spChg>
        <pc:spChg chg="mod">
          <ac:chgData name="Tim Breuer" userId="5bacbc9345a9b55b" providerId="LiveId" clId="{777E1763-4255-407E-B32F-0E082A739858}" dt="2020-09-02T10:16:14.999" v="1745" actId="20577"/>
          <ac:spMkLst>
            <pc:docMk/>
            <pc:sldMk cId="2526459677" sldId="317"/>
            <ac:spMk id="3" creationId="{12EA3EA2-C05D-4E85-9980-A09AFACF7608}"/>
          </ac:spMkLst>
        </pc:spChg>
      </pc:sldChg>
      <pc:sldChg chg="new del">
        <pc:chgData name="Tim Breuer" userId="5bacbc9345a9b55b" providerId="LiveId" clId="{777E1763-4255-407E-B32F-0E082A739858}" dt="2020-09-02T13:49:16.888" v="1869" actId="47"/>
        <pc:sldMkLst>
          <pc:docMk/>
          <pc:sldMk cId="3654878168" sldId="318"/>
        </pc:sldMkLst>
      </pc:sldChg>
      <pc:sldChg chg="modSp new mod">
        <pc:chgData name="Tim Breuer" userId="5bacbc9345a9b55b" providerId="LiveId" clId="{777E1763-4255-407E-B32F-0E082A739858}" dt="2020-09-02T13:49:08.449" v="1868" actId="20577"/>
        <pc:sldMkLst>
          <pc:docMk/>
          <pc:sldMk cId="3884699495" sldId="319"/>
        </pc:sldMkLst>
        <pc:spChg chg="mod">
          <ac:chgData name="Tim Breuer" userId="5bacbc9345a9b55b" providerId="LiveId" clId="{777E1763-4255-407E-B32F-0E082A739858}" dt="2020-09-02T13:49:08.449" v="1868" actId="20577"/>
          <ac:spMkLst>
            <pc:docMk/>
            <pc:sldMk cId="3884699495" sldId="319"/>
            <ac:spMk id="3" creationId="{E3475579-78D4-40CF-85E5-48F50D17AFA7}"/>
          </ac:spMkLst>
        </pc:spChg>
      </pc:sldChg>
      <pc:sldChg chg="new">
        <pc:chgData name="Tim Breuer" userId="5bacbc9345a9b55b" providerId="LiveId" clId="{777E1763-4255-407E-B32F-0E082A739858}" dt="2020-09-02T13:49:21.175" v="1870" actId="680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636C76A5-DBA8-41AC-87FD-BD3FA78E0F23}"/>
    <pc:docChg chg="custSel addSld delSld modSld">
      <pc:chgData name="Tim Breuer" userId="5bacbc9345a9b55b" providerId="LiveId" clId="{636C76A5-DBA8-41AC-87FD-BD3FA78E0F23}" dt="2020-09-08T12:52:21.401" v="2902" actId="20577"/>
      <pc:docMkLst>
        <pc:docMk/>
      </pc:docMkLst>
      <pc:sldChg chg="modSp mod">
        <pc:chgData name="Tim Breuer" userId="5bacbc9345a9b55b" providerId="LiveId" clId="{636C76A5-DBA8-41AC-87FD-BD3FA78E0F23}" dt="2020-09-03T11:10:48.181" v="0" actId="20577"/>
        <pc:sldMkLst>
          <pc:docMk/>
          <pc:sldMk cId="3400087262" sldId="256"/>
        </pc:sldMkLst>
        <pc:spChg chg="mod">
          <ac:chgData name="Tim Breuer" userId="5bacbc9345a9b55b" providerId="LiveId" clId="{636C76A5-DBA8-41AC-87FD-BD3FA78E0F23}" dt="2020-09-03T11:10:48.181" v="0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new mod">
        <pc:chgData name="Tim Breuer" userId="5bacbc9345a9b55b" providerId="LiveId" clId="{636C76A5-DBA8-41AC-87FD-BD3FA78E0F23}" dt="2020-09-08T09:11:42.978" v="2742" actId="27636"/>
        <pc:sldMkLst>
          <pc:docMk/>
          <pc:sldMk cId="353519301" sldId="257"/>
        </pc:sldMkLst>
        <pc:spChg chg="mod">
          <ac:chgData name="Tim Breuer" userId="5bacbc9345a9b55b" providerId="LiveId" clId="{636C76A5-DBA8-41AC-87FD-BD3FA78E0F23}" dt="2020-09-03T11:21:08.992" v="673" actId="20577"/>
          <ac:spMkLst>
            <pc:docMk/>
            <pc:sldMk cId="353519301" sldId="257"/>
            <ac:spMk id="2" creationId="{AECFC742-5EFD-49D0-9331-32034C1559F5}"/>
          </ac:spMkLst>
        </pc:spChg>
        <pc:spChg chg="mod">
          <ac:chgData name="Tim Breuer" userId="5bacbc9345a9b55b" providerId="LiveId" clId="{636C76A5-DBA8-41AC-87FD-BD3FA78E0F23}" dt="2020-09-08T09:11:42.978" v="2742" actId="27636"/>
          <ac:spMkLst>
            <pc:docMk/>
            <pc:sldMk cId="353519301" sldId="257"/>
            <ac:spMk id="3" creationId="{69669E41-B6B9-4108-9DB8-1BB63CB883AA}"/>
          </ac:spMkLst>
        </pc:spChg>
      </pc:sldChg>
      <pc:sldChg chg="addSp delSp modSp new mod">
        <pc:chgData name="Tim Breuer" userId="5bacbc9345a9b55b" providerId="LiveId" clId="{636C76A5-DBA8-41AC-87FD-BD3FA78E0F23}" dt="2020-09-03T17:08:17.757" v="932" actId="20577"/>
        <pc:sldMkLst>
          <pc:docMk/>
          <pc:sldMk cId="1153431172" sldId="258"/>
        </pc:sldMkLst>
        <pc:spChg chg="mod">
          <ac:chgData name="Tim Breuer" userId="5bacbc9345a9b55b" providerId="LiveId" clId="{636C76A5-DBA8-41AC-87FD-BD3FA78E0F23}" dt="2020-09-03T17:08:17.757" v="932" actId="20577"/>
          <ac:spMkLst>
            <pc:docMk/>
            <pc:sldMk cId="1153431172" sldId="258"/>
            <ac:spMk id="2" creationId="{9E412CD6-441C-4F20-A746-1A9775603CCA}"/>
          </ac:spMkLst>
        </pc:spChg>
        <pc:spChg chg="del">
          <ac:chgData name="Tim Breuer" userId="5bacbc9345a9b55b" providerId="LiveId" clId="{636C76A5-DBA8-41AC-87FD-BD3FA78E0F23}" dt="2020-09-03T17:07:17.838" v="882" actId="478"/>
          <ac:spMkLst>
            <pc:docMk/>
            <pc:sldMk cId="1153431172" sldId="258"/>
            <ac:spMk id="3" creationId="{50CAB8B1-92D4-4B50-9452-42816D45AFD6}"/>
          </ac:spMkLst>
        </pc:spChg>
        <pc:picChg chg="add mod">
          <ac:chgData name="Tim Breuer" userId="5bacbc9345a9b55b" providerId="LiveId" clId="{636C76A5-DBA8-41AC-87FD-BD3FA78E0F23}" dt="2020-09-03T17:07:33.027" v="888" actId="14100"/>
          <ac:picMkLst>
            <pc:docMk/>
            <pc:sldMk cId="1153431172" sldId="258"/>
            <ac:picMk id="5" creationId="{7A78AE99-E0C4-4439-BC30-A1ED2E12BE55}"/>
          </ac:picMkLst>
        </pc:picChg>
      </pc:sldChg>
      <pc:sldChg chg="modSp new del mod">
        <pc:chgData name="Tim Breuer" userId="5bacbc9345a9b55b" providerId="LiveId" clId="{636C76A5-DBA8-41AC-87FD-BD3FA78E0F23}" dt="2020-09-03T11:17:50.562" v="500" actId="2696"/>
        <pc:sldMkLst>
          <pc:docMk/>
          <pc:sldMk cId="3655191255" sldId="258"/>
        </pc:sldMkLst>
        <pc:spChg chg="mod">
          <ac:chgData name="Tim Breuer" userId="5bacbc9345a9b55b" providerId="LiveId" clId="{636C76A5-DBA8-41AC-87FD-BD3FA78E0F23}" dt="2020-09-03T11:17:18.745" v="429" actId="20577"/>
          <ac:spMkLst>
            <pc:docMk/>
            <pc:sldMk cId="3655191255" sldId="258"/>
            <ac:spMk id="2" creationId="{52AC7566-7287-42CE-9E6B-591E99E771B7}"/>
          </ac:spMkLst>
        </pc:spChg>
        <pc:spChg chg="mod">
          <ac:chgData name="Tim Breuer" userId="5bacbc9345a9b55b" providerId="LiveId" clId="{636C76A5-DBA8-41AC-87FD-BD3FA78E0F23}" dt="2020-09-03T11:17:39.432" v="499" actId="20577"/>
          <ac:spMkLst>
            <pc:docMk/>
            <pc:sldMk cId="3655191255" sldId="258"/>
            <ac:spMk id="3" creationId="{2F02E3D4-DEB3-4640-927B-CE9484E57D0E}"/>
          </ac:spMkLst>
        </pc:spChg>
      </pc:sldChg>
      <pc:sldChg chg="modSp new mod">
        <pc:chgData name="Tim Breuer" userId="5bacbc9345a9b55b" providerId="LiveId" clId="{636C76A5-DBA8-41AC-87FD-BD3FA78E0F23}" dt="2020-09-08T12:00:49.107" v="2863" actId="20577"/>
        <pc:sldMkLst>
          <pc:docMk/>
          <pc:sldMk cId="1741028044" sldId="259"/>
        </pc:sldMkLst>
        <pc:spChg chg="mod">
          <ac:chgData name="Tim Breuer" userId="5bacbc9345a9b55b" providerId="LiveId" clId="{636C76A5-DBA8-41AC-87FD-BD3FA78E0F23}" dt="2020-09-03T17:05:44.912" v="745" actId="20577"/>
          <ac:spMkLst>
            <pc:docMk/>
            <pc:sldMk cId="1741028044" sldId="259"/>
            <ac:spMk id="2" creationId="{033695A8-026D-4088-A274-844D0736BEB3}"/>
          </ac:spMkLst>
        </pc:spChg>
        <pc:spChg chg="mod">
          <ac:chgData name="Tim Breuer" userId="5bacbc9345a9b55b" providerId="LiveId" clId="{636C76A5-DBA8-41AC-87FD-BD3FA78E0F23}" dt="2020-09-08T12:00:49.107" v="2863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addSp delSp modSp new mod">
        <pc:chgData name="Tim Breuer" userId="5bacbc9345a9b55b" providerId="LiveId" clId="{636C76A5-DBA8-41AC-87FD-BD3FA78E0F23}" dt="2020-09-03T17:08:10.746" v="920" actId="20577"/>
        <pc:sldMkLst>
          <pc:docMk/>
          <pc:sldMk cId="3996412979" sldId="260"/>
        </pc:sldMkLst>
        <pc:spChg chg="mod">
          <ac:chgData name="Tim Breuer" userId="5bacbc9345a9b55b" providerId="LiveId" clId="{636C76A5-DBA8-41AC-87FD-BD3FA78E0F23}" dt="2020-09-03T17:08:10.746" v="920" actId="20577"/>
          <ac:spMkLst>
            <pc:docMk/>
            <pc:sldMk cId="3996412979" sldId="260"/>
            <ac:spMk id="2" creationId="{183F1ADC-A9F7-478E-8994-F5C739D35E5F}"/>
          </ac:spMkLst>
        </pc:spChg>
        <pc:spChg chg="del">
          <ac:chgData name="Tim Breuer" userId="5bacbc9345a9b55b" providerId="LiveId" clId="{636C76A5-DBA8-41AC-87FD-BD3FA78E0F23}" dt="2020-09-03T17:07:44.554" v="890" actId="478"/>
          <ac:spMkLst>
            <pc:docMk/>
            <pc:sldMk cId="3996412979" sldId="260"/>
            <ac:spMk id="3" creationId="{61B74F48-7D23-41D3-8A57-ED41CA3276E4}"/>
          </ac:spMkLst>
        </pc:spChg>
        <pc:picChg chg="add mod">
          <ac:chgData name="Tim Breuer" userId="5bacbc9345a9b55b" providerId="LiveId" clId="{636C76A5-DBA8-41AC-87FD-BD3FA78E0F23}" dt="2020-09-03T17:08:00.790" v="893" actId="1076"/>
          <ac:picMkLst>
            <pc:docMk/>
            <pc:sldMk cId="3996412979" sldId="260"/>
            <ac:picMk id="5" creationId="{10771E1A-2B56-4BAA-87A8-03545A38A60A}"/>
          </ac:picMkLst>
        </pc:picChg>
      </pc:sldChg>
      <pc:sldChg chg="addSp delSp modSp new mod">
        <pc:chgData name="Tim Breuer" userId="5bacbc9345a9b55b" providerId="LiveId" clId="{636C76A5-DBA8-41AC-87FD-BD3FA78E0F23}" dt="2020-09-08T07:38:45.761" v="2125" actId="20577"/>
        <pc:sldMkLst>
          <pc:docMk/>
          <pc:sldMk cId="1059394838" sldId="261"/>
        </pc:sldMkLst>
        <pc:spChg chg="mod">
          <ac:chgData name="Tim Breuer" userId="5bacbc9345a9b55b" providerId="LiveId" clId="{636C76A5-DBA8-41AC-87FD-BD3FA78E0F23}" dt="2020-09-08T07:38:45.761" v="2125" actId="20577"/>
          <ac:spMkLst>
            <pc:docMk/>
            <pc:sldMk cId="1059394838" sldId="261"/>
            <ac:spMk id="2" creationId="{10BD6FF2-14AE-4669-993B-0D933C1097D8}"/>
          </ac:spMkLst>
        </pc:spChg>
        <pc:spChg chg="del">
          <ac:chgData name="Tim Breuer" userId="5bacbc9345a9b55b" providerId="LiveId" clId="{636C76A5-DBA8-41AC-87FD-BD3FA78E0F23}" dt="2020-09-03T17:08:41.186" v="957"/>
          <ac:spMkLst>
            <pc:docMk/>
            <pc:sldMk cId="1059394838" sldId="261"/>
            <ac:spMk id="3" creationId="{4E82D92F-A889-4099-925F-1D02A875C12C}"/>
          </ac:spMkLst>
        </pc:spChg>
        <pc:picChg chg="add mod">
          <ac:chgData name="Tim Breuer" userId="5bacbc9345a9b55b" providerId="LiveId" clId="{636C76A5-DBA8-41AC-87FD-BD3FA78E0F23}" dt="2020-09-03T17:08:47.755" v="959" actId="14100"/>
          <ac:picMkLst>
            <pc:docMk/>
            <pc:sldMk cId="1059394838" sldId="261"/>
            <ac:picMk id="5" creationId="{861F0184-320F-47DE-8BD2-BCF99AA57815}"/>
          </ac:picMkLst>
        </pc:picChg>
      </pc:sldChg>
      <pc:sldChg chg="modSp new mod">
        <pc:chgData name="Tim Breuer" userId="5bacbc9345a9b55b" providerId="LiveId" clId="{636C76A5-DBA8-41AC-87FD-BD3FA78E0F23}" dt="2020-09-08T12:52:21.401" v="2902" actId="20577"/>
        <pc:sldMkLst>
          <pc:docMk/>
          <pc:sldMk cId="3179317351" sldId="262"/>
        </pc:sldMkLst>
        <pc:spChg chg="mod">
          <ac:chgData name="Tim Breuer" userId="5bacbc9345a9b55b" providerId="LiveId" clId="{636C76A5-DBA8-41AC-87FD-BD3FA78E0F23}" dt="2020-09-03T17:10:13.288" v="979" actId="20577"/>
          <ac:spMkLst>
            <pc:docMk/>
            <pc:sldMk cId="3179317351" sldId="262"/>
            <ac:spMk id="2" creationId="{99D1C43A-9624-4B78-9CB7-8EFD0CFEA2EF}"/>
          </ac:spMkLst>
        </pc:spChg>
        <pc:spChg chg="mod">
          <ac:chgData name="Tim Breuer" userId="5bacbc9345a9b55b" providerId="LiveId" clId="{636C76A5-DBA8-41AC-87FD-BD3FA78E0F23}" dt="2020-09-08T12:52:21.401" v="2902" actId="20577"/>
          <ac:spMkLst>
            <pc:docMk/>
            <pc:sldMk cId="3179317351" sldId="262"/>
            <ac:spMk id="3" creationId="{81BA8C30-3648-44B4-A608-D8295EDD4825}"/>
          </ac:spMkLst>
        </pc:spChg>
      </pc:sldChg>
      <pc:sldChg chg="modSp new mod">
        <pc:chgData name="Tim Breuer" userId="5bacbc9345a9b55b" providerId="LiveId" clId="{636C76A5-DBA8-41AC-87FD-BD3FA78E0F23}" dt="2020-09-08T11:38:00.305" v="2791" actId="20577"/>
        <pc:sldMkLst>
          <pc:docMk/>
          <pc:sldMk cId="3044400038" sldId="263"/>
        </pc:sldMkLst>
        <pc:spChg chg="mod">
          <ac:chgData name="Tim Breuer" userId="5bacbc9345a9b55b" providerId="LiveId" clId="{636C76A5-DBA8-41AC-87FD-BD3FA78E0F23}" dt="2020-09-08T11:38:00.305" v="2791" actId="20577"/>
          <ac:spMkLst>
            <pc:docMk/>
            <pc:sldMk cId="3044400038" sldId="263"/>
            <ac:spMk id="2" creationId="{4032E4EB-8508-4A9F-8288-ED1DD65CA254}"/>
          </ac:spMkLst>
        </pc:spChg>
        <pc:spChg chg="mod">
          <ac:chgData name="Tim Breuer" userId="5bacbc9345a9b55b" providerId="LiveId" clId="{636C76A5-DBA8-41AC-87FD-BD3FA78E0F23}" dt="2020-09-08T09:11:55.833" v="2748" actId="27636"/>
          <ac:spMkLst>
            <pc:docMk/>
            <pc:sldMk cId="3044400038" sldId="263"/>
            <ac:spMk id="3" creationId="{184FFF9B-17EF-47E2-A515-D1A6672CAD9F}"/>
          </ac:spMkLst>
        </pc:spChg>
      </pc:sldChg>
      <pc:sldChg chg="delSp modSp new mod">
        <pc:chgData name="Tim Breuer" userId="5bacbc9345a9b55b" providerId="LiveId" clId="{636C76A5-DBA8-41AC-87FD-BD3FA78E0F23}" dt="2020-09-08T07:50:59.586" v="2210" actId="1076"/>
        <pc:sldMkLst>
          <pc:docMk/>
          <pc:sldMk cId="1222442419" sldId="264"/>
        </pc:sldMkLst>
        <pc:spChg chg="mod">
          <ac:chgData name="Tim Breuer" userId="5bacbc9345a9b55b" providerId="LiveId" clId="{636C76A5-DBA8-41AC-87FD-BD3FA78E0F23}" dt="2020-09-08T07:47:21.351" v="2143" actId="20577"/>
          <ac:spMkLst>
            <pc:docMk/>
            <pc:sldMk cId="1222442419" sldId="264"/>
            <ac:spMk id="2" creationId="{520C7AB1-80DA-495D-9BA6-C5753843996E}"/>
          </ac:spMkLst>
        </pc:spChg>
        <pc:spChg chg="del mod">
          <ac:chgData name="Tim Breuer" userId="5bacbc9345a9b55b" providerId="LiveId" clId="{636C76A5-DBA8-41AC-87FD-BD3FA78E0F23}" dt="2020-09-07T16:40:05.204" v="1986" actId="478"/>
          <ac:spMkLst>
            <pc:docMk/>
            <pc:sldMk cId="1222442419" sldId="264"/>
            <ac:spMk id="3" creationId="{F1623A31-6C36-4DCD-BBFA-0B971A63F3B2}"/>
          </ac:spMkLst>
        </pc:spChg>
        <pc:picChg chg="mod">
          <ac:chgData name="Tim Breuer" userId="5bacbc9345a9b55b" providerId="LiveId" clId="{636C76A5-DBA8-41AC-87FD-BD3FA78E0F23}" dt="2020-09-08T07:50:59.586" v="2210" actId="1076"/>
          <ac:picMkLst>
            <pc:docMk/>
            <pc:sldMk cId="1222442419" sldId="264"/>
            <ac:picMk id="5" creationId="{C8C70F6D-7BC3-4FD0-AC93-64FE5C9B2E87}"/>
          </ac:picMkLst>
        </pc:picChg>
      </pc:sldChg>
      <pc:sldChg chg="delSp modSp new mod">
        <pc:chgData name="Tim Breuer" userId="5bacbc9345a9b55b" providerId="LiveId" clId="{636C76A5-DBA8-41AC-87FD-BD3FA78E0F23}" dt="2020-09-07T16:23:24.782" v="1975" actId="20577"/>
        <pc:sldMkLst>
          <pc:docMk/>
          <pc:sldMk cId="4209133386" sldId="265"/>
        </pc:sldMkLst>
        <pc:spChg chg="mod">
          <ac:chgData name="Tim Breuer" userId="5bacbc9345a9b55b" providerId="LiveId" clId="{636C76A5-DBA8-41AC-87FD-BD3FA78E0F23}" dt="2020-09-07T16:23:24.782" v="1975" actId="20577"/>
          <ac:spMkLst>
            <pc:docMk/>
            <pc:sldMk cId="4209133386" sldId="265"/>
            <ac:spMk id="2" creationId="{A69F50F6-14D4-4A64-8BF0-B8559677CF48}"/>
          </ac:spMkLst>
        </pc:spChg>
        <pc:spChg chg="del">
          <ac:chgData name="Tim Breuer" userId="5bacbc9345a9b55b" providerId="LiveId" clId="{636C76A5-DBA8-41AC-87FD-BD3FA78E0F23}" dt="2020-09-07T16:08:56.773" v="1881" actId="478"/>
          <ac:spMkLst>
            <pc:docMk/>
            <pc:sldMk cId="4209133386" sldId="265"/>
            <ac:spMk id="3" creationId="{4D84C60D-87CE-4AC5-BE33-F18E50B64D5E}"/>
          </ac:spMkLst>
        </pc:spChg>
        <pc:picChg chg="mod">
          <ac:chgData name="Tim Breuer" userId="5bacbc9345a9b55b" providerId="LiveId" clId="{636C76A5-DBA8-41AC-87FD-BD3FA78E0F23}" dt="2020-09-07T16:21:33.095" v="1889" actId="1076"/>
          <ac:picMkLst>
            <pc:docMk/>
            <pc:sldMk cId="4209133386" sldId="265"/>
            <ac:picMk id="5" creationId="{1CBE910D-923D-471B-A3D0-B40D3FDE0F77}"/>
          </ac:picMkLst>
        </pc:picChg>
      </pc:sldChg>
      <pc:sldChg chg="addSp delSp modSp new mod">
        <pc:chgData name="Tim Breuer" userId="5bacbc9345a9b55b" providerId="LiveId" clId="{636C76A5-DBA8-41AC-87FD-BD3FA78E0F23}" dt="2020-09-08T08:26:28.319" v="2273" actId="20577"/>
        <pc:sldMkLst>
          <pc:docMk/>
          <pc:sldMk cId="1854082720" sldId="266"/>
        </pc:sldMkLst>
        <pc:spChg chg="mod">
          <ac:chgData name="Tim Breuer" userId="5bacbc9345a9b55b" providerId="LiveId" clId="{636C76A5-DBA8-41AC-87FD-BD3FA78E0F23}" dt="2020-09-08T07:47:58.386" v="2188" actId="20577"/>
          <ac:spMkLst>
            <pc:docMk/>
            <pc:sldMk cId="1854082720" sldId="266"/>
            <ac:spMk id="2" creationId="{B9303C3F-2FE5-445F-9ACF-B46E04A12F9C}"/>
          </ac:spMkLst>
        </pc:spChg>
        <pc:spChg chg="del">
          <ac:chgData name="Tim Breuer" userId="5bacbc9345a9b55b" providerId="LiveId" clId="{636C76A5-DBA8-41AC-87FD-BD3FA78E0F23}" dt="2020-09-07T16:21:41.760" v="1891" actId="478"/>
          <ac:spMkLst>
            <pc:docMk/>
            <pc:sldMk cId="1854082720" sldId="266"/>
            <ac:spMk id="3" creationId="{AEFF5228-2390-4338-AF25-B8CE0124D1FA}"/>
          </ac:spMkLst>
        </pc:spChg>
        <pc:spChg chg="add mod">
          <ac:chgData name="Tim Breuer" userId="5bacbc9345a9b55b" providerId="LiveId" clId="{636C76A5-DBA8-41AC-87FD-BD3FA78E0F23}" dt="2020-09-08T08:26:28.319" v="2273" actId="20577"/>
          <ac:spMkLst>
            <pc:docMk/>
            <pc:sldMk cId="1854082720" sldId="266"/>
            <ac:spMk id="3" creationId="{C47E03A6-5BEB-453C-A971-B5C0EBAE4769}"/>
          </ac:spMkLst>
        </pc:spChg>
        <pc:picChg chg="mod">
          <ac:chgData name="Tim Breuer" userId="5bacbc9345a9b55b" providerId="LiveId" clId="{636C76A5-DBA8-41AC-87FD-BD3FA78E0F23}" dt="2020-09-07T16:22:35.884" v="1901" actId="1076"/>
          <ac:picMkLst>
            <pc:docMk/>
            <pc:sldMk cId="1854082720" sldId="266"/>
            <ac:picMk id="5" creationId="{EED5AC90-06D3-4494-8AC8-FA52F16396E4}"/>
          </ac:picMkLst>
        </pc:picChg>
      </pc:sldChg>
      <pc:sldChg chg="delSp modSp new del mod">
        <pc:chgData name="Tim Breuer" userId="5bacbc9345a9b55b" providerId="LiveId" clId="{636C76A5-DBA8-41AC-87FD-BD3FA78E0F23}" dt="2020-09-08T08:53:41.522" v="2274" actId="2696"/>
        <pc:sldMkLst>
          <pc:docMk/>
          <pc:sldMk cId="1418750411" sldId="267"/>
        </pc:sldMkLst>
        <pc:spChg chg="mod">
          <ac:chgData name="Tim Breuer" userId="5bacbc9345a9b55b" providerId="LiveId" clId="{636C76A5-DBA8-41AC-87FD-BD3FA78E0F23}" dt="2020-09-08T07:47:52.234" v="2185" actId="20577"/>
          <ac:spMkLst>
            <pc:docMk/>
            <pc:sldMk cId="1418750411" sldId="267"/>
            <ac:spMk id="2" creationId="{B52B84E9-9454-45DF-B823-B9F00FE4927E}"/>
          </ac:spMkLst>
        </pc:spChg>
        <pc:spChg chg="del">
          <ac:chgData name="Tim Breuer" userId="5bacbc9345a9b55b" providerId="LiveId" clId="{636C76A5-DBA8-41AC-87FD-BD3FA78E0F23}" dt="2020-09-08T07:48:02.573" v="2189" actId="478"/>
          <ac:spMkLst>
            <pc:docMk/>
            <pc:sldMk cId="1418750411" sldId="267"/>
            <ac:spMk id="3" creationId="{17BA0669-063E-46AB-AEBB-464B549637CA}"/>
          </ac:spMkLst>
        </pc:spChg>
        <pc:picChg chg="del mod">
          <ac:chgData name="Tim Breuer" userId="5bacbc9345a9b55b" providerId="LiveId" clId="{636C76A5-DBA8-41AC-87FD-BD3FA78E0F23}" dt="2020-09-08T07:50:36.841" v="2208" actId="478"/>
          <ac:picMkLst>
            <pc:docMk/>
            <pc:sldMk cId="1418750411" sldId="267"/>
            <ac:picMk id="5" creationId="{70F4F14B-1AF3-4455-A44A-2701F5C84684}"/>
          </ac:picMkLst>
        </pc:picChg>
        <pc:picChg chg="mod ord">
          <ac:chgData name="Tim Breuer" userId="5bacbc9345a9b55b" providerId="LiveId" clId="{636C76A5-DBA8-41AC-87FD-BD3FA78E0F23}" dt="2020-09-08T07:50:39.751" v="2209" actId="1076"/>
          <ac:picMkLst>
            <pc:docMk/>
            <pc:sldMk cId="1418750411" sldId="267"/>
            <ac:picMk id="7" creationId="{53DEB141-9780-4FCD-AAB4-229246B758F1}"/>
          </ac:picMkLst>
        </pc:picChg>
      </pc:sldChg>
      <pc:sldChg chg="delSp modSp new mod">
        <pc:chgData name="Tim Breuer" userId="5bacbc9345a9b55b" providerId="LiveId" clId="{636C76A5-DBA8-41AC-87FD-BD3FA78E0F23}" dt="2020-09-08T08:25:54.358" v="2255" actId="20577"/>
        <pc:sldMkLst>
          <pc:docMk/>
          <pc:sldMk cId="3236479696" sldId="268"/>
        </pc:sldMkLst>
        <pc:spChg chg="mod">
          <ac:chgData name="Tim Breuer" userId="5bacbc9345a9b55b" providerId="LiveId" clId="{636C76A5-DBA8-41AC-87FD-BD3FA78E0F23}" dt="2020-09-08T08:25:54.358" v="2255" actId="20577"/>
          <ac:spMkLst>
            <pc:docMk/>
            <pc:sldMk cId="3236479696" sldId="268"/>
            <ac:spMk id="2" creationId="{3287B7FA-BE17-4159-9F05-71A83F4B56FE}"/>
          </ac:spMkLst>
        </pc:spChg>
        <pc:spChg chg="del">
          <ac:chgData name="Tim Breuer" userId="5bacbc9345a9b55b" providerId="LiveId" clId="{636C76A5-DBA8-41AC-87FD-BD3FA78E0F23}" dt="2020-09-08T08:25:08.543" v="2212" actId="478"/>
          <ac:spMkLst>
            <pc:docMk/>
            <pc:sldMk cId="3236479696" sldId="268"/>
            <ac:spMk id="3" creationId="{1F5A00E1-F6FE-4390-B73C-5361B972B86C}"/>
          </ac:spMkLst>
        </pc:spChg>
        <pc:picChg chg="mod">
          <ac:chgData name="Tim Breuer" userId="5bacbc9345a9b55b" providerId="LiveId" clId="{636C76A5-DBA8-41AC-87FD-BD3FA78E0F23}" dt="2020-09-08T08:25:45.668" v="2222" actId="1076"/>
          <ac:picMkLst>
            <pc:docMk/>
            <pc:sldMk cId="3236479696" sldId="268"/>
            <ac:picMk id="5" creationId="{0E056B43-FB6F-4CB6-98C3-9191BABB954D}"/>
          </ac:picMkLst>
        </pc:picChg>
      </pc:sldChg>
      <pc:sldChg chg="addSp delSp modSp new mod">
        <pc:chgData name="Tim Breuer" userId="5bacbc9345a9b55b" providerId="LiveId" clId="{636C76A5-DBA8-41AC-87FD-BD3FA78E0F23}" dt="2020-09-08T09:02:24.763" v="2432" actId="14100"/>
        <pc:sldMkLst>
          <pc:docMk/>
          <pc:sldMk cId="2227586066" sldId="269"/>
        </pc:sldMkLst>
        <pc:spChg chg="del">
          <ac:chgData name="Tim Breuer" userId="5bacbc9345a9b55b" providerId="LiveId" clId="{636C76A5-DBA8-41AC-87FD-BD3FA78E0F23}" dt="2020-09-08T09:00:10.700" v="2276"/>
          <ac:spMkLst>
            <pc:docMk/>
            <pc:sldMk cId="2227586066" sldId="269"/>
            <ac:spMk id="3" creationId="{354496AB-119C-4BA8-B6A0-503EF72865B0}"/>
          </ac:spMkLst>
        </pc:spChg>
        <pc:spChg chg="add mod">
          <ac:chgData name="Tim Breuer" userId="5bacbc9345a9b55b" providerId="LiveId" clId="{636C76A5-DBA8-41AC-87FD-BD3FA78E0F23}" dt="2020-09-08T09:02:24.763" v="2432" actId="14100"/>
          <ac:spMkLst>
            <pc:docMk/>
            <pc:sldMk cId="2227586066" sldId="269"/>
            <ac:spMk id="6" creationId="{58A60495-6697-45CC-9D5D-40494C9FF4E9}"/>
          </ac:spMkLst>
        </pc:spChg>
        <pc:picChg chg="add mod">
          <ac:chgData name="Tim Breuer" userId="5bacbc9345a9b55b" providerId="LiveId" clId="{636C76A5-DBA8-41AC-87FD-BD3FA78E0F23}" dt="2020-09-08T09:00:33.552" v="2281" actId="1076"/>
          <ac:picMkLst>
            <pc:docMk/>
            <pc:sldMk cId="2227586066" sldId="269"/>
            <ac:picMk id="5" creationId="{569AA045-8400-44A2-BF6C-C9685A7DF01F}"/>
          </ac:picMkLst>
        </pc:picChg>
      </pc:sldChg>
      <pc:sldChg chg="modSp new mod">
        <pc:chgData name="Tim Breuer" userId="5bacbc9345a9b55b" providerId="LiveId" clId="{636C76A5-DBA8-41AC-87FD-BD3FA78E0F23}" dt="2020-09-08T12:37:01.320" v="2887" actId="20577"/>
        <pc:sldMkLst>
          <pc:docMk/>
          <pc:sldMk cId="4144682837" sldId="270"/>
        </pc:sldMkLst>
        <pc:spChg chg="mod">
          <ac:chgData name="Tim Breuer" userId="5bacbc9345a9b55b" providerId="LiveId" clId="{636C76A5-DBA8-41AC-87FD-BD3FA78E0F23}" dt="2020-09-08T12:37:01.320" v="2887" actId="20577"/>
          <ac:spMkLst>
            <pc:docMk/>
            <pc:sldMk cId="4144682837" sldId="270"/>
            <ac:spMk id="3" creationId="{B21F11B5-7635-4978-821E-867DA8E23D76}"/>
          </ac:spMkLst>
        </pc:spChg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90320941" sldId="30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984647777" sldId="30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342435978" sldId="30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4234572839" sldId="308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111485769" sldId="30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72749236" sldId="310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87814646" sldId="311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186506196" sldId="312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084902353" sldId="313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986929787" sldId="31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73667151" sldId="31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26459677" sldId="31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884699495" sldId="31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08.09.2020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3C3F-2FE5-445F-9ACF-B46E04A1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MC2 – nur Kosinus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D5AC90-06D3-4494-8AC8-FA52F16396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7" y="2485679"/>
            <a:ext cx="11818666" cy="228114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7E03A6-5BEB-453C-A971-B5C0EBAE4769}"/>
              </a:ext>
            </a:extLst>
          </p:cNvPr>
          <p:cNvSpPr txBox="1"/>
          <p:nvPr/>
        </p:nvSpPr>
        <p:spPr>
          <a:xfrm>
            <a:off x="2121763" y="522007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Boxplot erstellen</a:t>
            </a:r>
          </a:p>
        </p:txBody>
      </p:sp>
    </p:spTree>
    <p:extLst>
      <p:ext uri="{BB962C8B-B14F-4D97-AF65-F5344CB8AC3E}">
        <p14:creationId xmlns:p14="http://schemas.microsoft.com/office/powerpoint/2010/main" val="185408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7B7FA-BE17-4159-9F05-71A83F4B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Median als Aggregationsfunktion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056B43-FB6F-4CB6-98C3-9191BABB95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0" y="2486734"/>
            <a:ext cx="11271619" cy="22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E4EB-8508-4A9F-8288-ED1DD65C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zur Ausarbeitung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FFF9B-17EF-47E2-A515-D1A6672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Abbildungen als .</a:t>
            </a:r>
            <a:r>
              <a:rPr lang="de-DE" dirty="0" err="1"/>
              <a:t>eps</a:t>
            </a:r>
            <a:r>
              <a:rPr lang="de-DE" dirty="0"/>
              <a:t> oder .</a:t>
            </a:r>
            <a:r>
              <a:rPr lang="de-DE" dirty="0" err="1"/>
              <a:t>svg</a:t>
            </a:r>
            <a:r>
              <a:rPr lang="de-DE" dirty="0"/>
              <a:t>?</a:t>
            </a:r>
          </a:p>
          <a:p>
            <a:r>
              <a:rPr lang="de-DE" dirty="0"/>
              <a:t>Messungenauigkeiten für Versuche </a:t>
            </a:r>
            <a:r>
              <a:rPr lang="de-DE" dirty="0" err="1"/>
              <a:t>betrachtenswert</a:t>
            </a:r>
            <a:r>
              <a:rPr lang="de-DE" dirty="0"/>
              <a:t>?</a:t>
            </a:r>
          </a:p>
          <a:p>
            <a:r>
              <a:rPr lang="de-DE" dirty="0"/>
              <a:t>Sollen Tabellen so wie in Word-Vorlage aussehen?</a:t>
            </a:r>
          </a:p>
          <a:p>
            <a:r>
              <a:rPr lang="de-DE" dirty="0"/>
              <a:t>Welche Akzentfarbe hat das FST?</a:t>
            </a:r>
          </a:p>
          <a:p>
            <a:r>
              <a:rPr lang="de-DE" dirty="0"/>
              <a:t>Arbeitsgruppe?</a:t>
            </a:r>
          </a:p>
          <a:p>
            <a:r>
              <a:rPr lang="de-DE"/>
              <a:t>Abkürzungsliste, Abbildungsliste und Tabellenliste in Latex automatisch generieren?</a:t>
            </a:r>
          </a:p>
          <a:p>
            <a:endParaRPr lang="de-DE" dirty="0"/>
          </a:p>
          <a:p>
            <a:r>
              <a:rPr lang="de-DE" dirty="0"/>
              <a:t>Bild Prüfstand aus Aufgabenstellung als .</a:t>
            </a:r>
            <a:r>
              <a:rPr lang="de-DE" dirty="0" err="1"/>
              <a:t>svg</a:t>
            </a:r>
            <a:r>
              <a:rPr lang="de-DE" dirty="0"/>
              <a:t>?</a:t>
            </a:r>
          </a:p>
          <a:p>
            <a:r>
              <a:rPr lang="de-DE" dirty="0"/>
              <a:t>Simulation in Aufgabenstellung nicht genannt</a:t>
            </a:r>
          </a:p>
          <a:p>
            <a:r>
              <a:rPr lang="de-DE" dirty="0" err="1"/>
              <a:t>Pelt</a:t>
            </a:r>
            <a:r>
              <a:rPr lang="de-DE" dirty="0"/>
              <a:t> doch am Prüfstand validieren, da in Aufgabenstellung validieren als fester Punkt?</a:t>
            </a:r>
          </a:p>
        </p:txBody>
      </p:sp>
    </p:spTree>
    <p:extLst>
      <p:ext uri="{BB962C8B-B14F-4D97-AF65-F5344CB8AC3E}">
        <p14:creationId xmlns:p14="http://schemas.microsoft.com/office/powerpoint/2010/main" val="304440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1C43A-9624-4B78-9CB7-8EFD0CFE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nächste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A8C30-3648-44B4-A608-D8295EDD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Grundlagen/ Stand der Forschung bis  Freitag</a:t>
            </a:r>
          </a:p>
          <a:p>
            <a:r>
              <a:rPr lang="de-DE" dirty="0"/>
              <a:t>MC1 Ergebnisse bis Montag</a:t>
            </a:r>
          </a:p>
          <a:p>
            <a:endParaRPr lang="de-DE" dirty="0"/>
          </a:p>
          <a:p>
            <a:r>
              <a:rPr lang="de-DE" dirty="0" err="1"/>
              <a:t>Rexer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Klassifizierung mit FFT anfangen (</a:t>
            </a:r>
            <a:r>
              <a:rPr lang="de-DE"/>
              <a:t>nur erwähnen)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Optional, wenn ich gut vorankomme:</a:t>
            </a:r>
          </a:p>
          <a:p>
            <a:pPr lvl="1"/>
            <a:r>
              <a:rPr lang="de-DE" dirty="0"/>
              <a:t>Versuche mit schwächerem Regler</a:t>
            </a:r>
          </a:p>
          <a:p>
            <a:pPr lvl="1"/>
            <a:r>
              <a:rPr lang="de-DE" dirty="0" err="1"/>
              <a:t>Pdist</a:t>
            </a:r>
            <a:r>
              <a:rPr lang="de-DE" dirty="0"/>
              <a:t> </a:t>
            </a:r>
            <a:r>
              <a:rPr lang="de-DE" dirty="0" err="1"/>
              <a:t>umskalieren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DTW Threshold anpassen</a:t>
            </a:r>
          </a:p>
        </p:txBody>
      </p:sp>
    </p:spTree>
    <p:extLst>
      <p:ext uri="{BB962C8B-B14F-4D97-AF65-F5344CB8AC3E}">
        <p14:creationId xmlns:p14="http://schemas.microsoft.com/office/powerpoint/2010/main" val="31793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C4B4-39DA-4280-A64B-128EAA7C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F11B5-7635-4978-821E-867DA8E2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\</a:t>
            </a:r>
            <a:r>
              <a:rPr lang="de-DE" dirty="0" err="1"/>
              <a:t>emph</a:t>
            </a:r>
            <a:r>
              <a:rPr lang="de-DE" dirty="0"/>
              <a:t> für Abkürzungen</a:t>
            </a:r>
          </a:p>
        </p:txBody>
      </p:sp>
    </p:spTree>
    <p:extLst>
      <p:ext uri="{BB962C8B-B14F-4D97-AF65-F5344CB8AC3E}">
        <p14:creationId xmlns:p14="http://schemas.microsoft.com/office/powerpoint/2010/main" val="41446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695A8-026D-4088-A274-844D073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A0629-63A0-4229-AA12-0F2DD1DF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mit Ideen aus persönlichen Gesprächen</a:t>
            </a:r>
          </a:p>
          <a:p>
            <a:r>
              <a:rPr lang="de-DE" dirty="0"/>
              <a:t>Versuch DTW am Prüfstand</a:t>
            </a:r>
          </a:p>
          <a:p>
            <a:r>
              <a:rPr lang="de-DE" dirty="0" err="1"/>
              <a:t>Pelt</a:t>
            </a:r>
            <a:r>
              <a:rPr lang="de-DE" dirty="0"/>
              <a:t> mit Klassifizierung (</a:t>
            </a:r>
            <a:r>
              <a:rPr lang="de-DE" dirty="0" err="1"/>
              <a:t>max</a:t>
            </a:r>
            <a:r>
              <a:rPr lang="de-DE" dirty="0"/>
              <a:t> – min)</a:t>
            </a:r>
          </a:p>
          <a:p>
            <a:r>
              <a:rPr lang="de-DE" dirty="0"/>
              <a:t>Monte-Carlo 2 - Modellungenauigkeit</a:t>
            </a:r>
          </a:p>
          <a:p>
            <a:r>
              <a:rPr lang="de-DE" dirty="0"/>
              <a:t>Neue Latexvorlage verwendet</a:t>
            </a:r>
          </a:p>
          <a:p>
            <a:r>
              <a:rPr lang="de-DE" dirty="0"/>
              <a:t>Mit Schreiben begonnen</a:t>
            </a:r>
          </a:p>
        </p:txBody>
      </p:sp>
    </p:spTree>
    <p:extLst>
      <p:ext uri="{BB962C8B-B14F-4D97-AF65-F5344CB8AC3E}">
        <p14:creationId xmlns:p14="http://schemas.microsoft.com/office/powerpoint/2010/main" val="17410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C742-5EFD-49D0-9331-32034C15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von Philipp aus persönlichen Gesprächen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69E41-B6B9-4108-9DB8-1BB63CB8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Gradient zur Detektion verwenden</a:t>
            </a:r>
          </a:p>
          <a:p>
            <a:r>
              <a:rPr lang="de-DE" dirty="0"/>
              <a:t>Statistische Modelle zur Detektion verwenden</a:t>
            </a:r>
          </a:p>
          <a:p>
            <a:pPr lvl="1"/>
            <a:r>
              <a:rPr lang="de-DE" dirty="0"/>
              <a:t>Habe sie für Sollgrößenanpassung verwendet</a:t>
            </a:r>
          </a:p>
          <a:p>
            <a:r>
              <a:rPr lang="de-DE" dirty="0"/>
              <a:t>Signal zwischen </a:t>
            </a:r>
            <a:r>
              <a:rPr lang="de-DE" dirty="0" err="1"/>
              <a:t>Changepoints</a:t>
            </a:r>
            <a:r>
              <a:rPr lang="de-DE" dirty="0"/>
              <a:t> auswerten, um zu gucken, ob Störung oder nicht (führt zu PELT mit Klassifizierung)</a:t>
            </a:r>
          </a:p>
          <a:p>
            <a:r>
              <a:rPr lang="de-DE" dirty="0"/>
              <a:t>Reserven aufbauen durch Anpassen der Sollgröße</a:t>
            </a:r>
          </a:p>
          <a:p>
            <a:r>
              <a:rPr lang="de-DE" dirty="0"/>
              <a:t>Monte-Carlo mit variabler Störlänge (nur relevant, wenn ich alten </a:t>
            </a:r>
            <a:r>
              <a:rPr lang="de-DE" dirty="0" err="1"/>
              <a:t>Pelt</a:t>
            </a:r>
            <a:r>
              <a:rPr lang="de-DE" dirty="0"/>
              <a:t>-Algorithmus mit aufnehme? Noch nicht durchgeführt)</a:t>
            </a:r>
          </a:p>
          <a:p>
            <a:r>
              <a:rPr lang="de-DE" dirty="0"/>
              <a:t>Daten </a:t>
            </a:r>
            <a:r>
              <a:rPr lang="de-DE" dirty="0" err="1"/>
              <a:t>Rexer</a:t>
            </a:r>
            <a:r>
              <a:rPr lang="de-DE" dirty="0"/>
              <a:t> als weiteres Anwendungsbeispiel</a:t>
            </a:r>
          </a:p>
          <a:p>
            <a:endParaRPr lang="de-DE" dirty="0"/>
          </a:p>
          <a:p>
            <a:r>
              <a:rPr lang="de-DE" dirty="0"/>
              <a:t>Grundidee/ Konzept, konkrete Implementierung selbst gemacht</a:t>
            </a:r>
          </a:p>
        </p:txBody>
      </p:sp>
    </p:spTree>
    <p:extLst>
      <p:ext uri="{BB962C8B-B14F-4D97-AF65-F5344CB8AC3E}">
        <p14:creationId xmlns:p14="http://schemas.microsoft.com/office/powerpoint/2010/main" val="3535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12CD6-441C-4F20-A746-1A97756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DTW - Übersicht</a:t>
            </a:r>
          </a:p>
        </p:txBody>
      </p:sp>
      <p:pic>
        <p:nvPicPr>
          <p:cNvPr id="5" name="Grafik 4" descr="Ein Bild, das Karte, viele, Wasser, groß enthält.&#10;&#10;Automatisch generierte Beschreibung">
            <a:extLst>
              <a:ext uri="{FF2B5EF4-FFF2-40B4-BE49-F238E27FC236}">
                <a16:creationId xmlns:a16="http://schemas.microsoft.com/office/drawing/2014/main" id="{7A78AE99-E0C4-4439-BC30-A1ED2E12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6" y="1484751"/>
            <a:ext cx="10189030" cy="50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F1ADC-A9F7-478E-8994-F5C739D3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DTW - Threshold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771E1A-2B56-4BAA-87A8-03545A38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7" y="1496815"/>
            <a:ext cx="10515600" cy="52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6FF2-14AE-4669-993B-0D933C10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PELT mit Klassifikation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1F0184-320F-47DE-8BD2-BCF99AA5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7045"/>
            <a:ext cx="9752045" cy="4881102"/>
          </a:xfrm>
        </p:spPr>
      </p:pic>
    </p:spTree>
    <p:extLst>
      <p:ext uri="{BB962C8B-B14F-4D97-AF65-F5344CB8AC3E}">
        <p14:creationId xmlns:p14="http://schemas.microsoft.com/office/powerpoint/2010/main" val="10593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C7AB1-80DA-495D-9BA6-C5753843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MC1 – alle Störungen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C70F6D-7BC3-4FD0-AC93-64FE5C9B2E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9" y="2047158"/>
            <a:ext cx="10313142" cy="29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FAAE5-ECBD-4A49-A051-6BA6159C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drinnen, Karte enthält.&#10;&#10;Automatisch generierte Beschreibung">
            <a:extLst>
              <a:ext uri="{FF2B5EF4-FFF2-40B4-BE49-F238E27FC236}">
                <a16:creationId xmlns:a16="http://schemas.microsoft.com/office/drawing/2014/main" id="{569AA045-8400-44A2-BF6C-C9685A7D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472" y="-364733"/>
            <a:ext cx="14430434" cy="722273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A60495-6697-45CC-9D5D-40494C9FF4E9}"/>
              </a:ext>
            </a:extLst>
          </p:cNvPr>
          <p:cNvSpPr txBox="1"/>
          <p:nvPr/>
        </p:nvSpPr>
        <p:spPr>
          <a:xfrm>
            <a:off x="-1656783" y="365125"/>
            <a:ext cx="374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Nur eine Störung pro Experiment, deswegen stimmen Werte mit vorherigem Plot nicht ganz überein!</a:t>
            </a:r>
          </a:p>
        </p:txBody>
      </p:sp>
    </p:spTree>
    <p:extLst>
      <p:ext uri="{BB962C8B-B14F-4D97-AF65-F5344CB8AC3E}">
        <p14:creationId xmlns:p14="http://schemas.microsoft.com/office/powerpoint/2010/main" val="222758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F50F6-14D4-4A64-8BF0-B8559677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MC 2 – alle Störungen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BE910D-923D-471B-A3D0-B40D3FDE0F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2" y="1900807"/>
            <a:ext cx="11068952" cy="25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1,571"/>
  <p:tag name="ORIGINALWIDTH" val="5075,366"/>
  <p:tag name="LATEXADDIN" val="\documentclass{article}&#10;\usepackage{amsmath}&#10;\usepackage{hhline}&#10;\pagestyle{empty}&#10;\begin{document}&#10;&#10;\begin{table}[]&#10;\begin{tabular}{l|l|l|l}&#10;\textbf{Verfahren}       &amp; \textbf{Resilienzverlust} &amp; \textbf{Überlappung} &amp; \textbf{gültige Simulationen} \\ \hhline{=|=|=|=}&#10;ARIMA                    &amp; 368.4                     &amp; 0.82                 &amp; 493                           \\ \hline&#10;PELT                     &amp; 407.0                     &amp; 0.84                 &amp; 514                           \\ \hline&#10;modelbasiert             &amp; 409.46                    &amp; 0.82                 &amp; 501                           \\ \hline&#10;AR                       &amp; 414.48                    &amp; 0.82                 &amp; 515                           \\ \hline&#10;gradientenbasiert        &amp; 422.77                    &amp; 0.72                 &amp; 436                           \\ \hline&#10;PELT mit Klassifizierung &amp; 518.14                    &amp; 0.74                 &amp; 529                           \\ \hline&#10;DTW                      &amp; 521.95                    &amp; 0.74                 &amp; 507                           \\ \hline&#10;Dummy                    &amp; 784.91                    &amp; 0.61                 &amp; 529                           \\ \hline&#10;\end{tabular}&#10;\end{table}&#10;\end{document}"/>
  <p:tag name="IGUANATEXSIZE" val="20"/>
  <p:tag name="IGUANATEXCURSOR" val="64"/>
  <p:tag name="TRANSPARENCY" val="Wahr"/>
  <p:tag name="FILENAME" val=""/>
  <p:tag name="LATEXENGINEID" val="0"/>
  <p:tag name="TEMPFOLDER" val="C:\Users\timbr\OneDrive\Masterarbeit\Iguana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5,343"/>
  <p:tag name="ORIGINALWIDTH" val="5447,319"/>
  <p:tag name="LATEXADDIN" val="\documentclass{article}&#10;\usepackage{amsmath}&#10;\usepackage{hhline}&#10;\pagestyle{empty}&#10;\begin{document}&#10;&#10;&#10;\begin{table}[]&#10;\begin{tabular}{l|l|l|l|l}&#10;\textbf{Modellungenauigkeit} &amp; \textbf{False Positive} &amp; \textbf{False Negative} &amp; \textbf{Überlappung} &amp; \textbf{\begin{tabular}[c]{@{}l@{}}gültige\\ Simulationen\end{tabular}} \\ \hhline{=|=|=|=|=}&#10;0.0                          &amp; 0.08                    &amp; 0.15                    &amp; 0.82                 &amp; 184                                                                     \\ \hline&#10;0.1                          &amp; 0.07                    &amp; 0.31                    &amp; 0.8                  &amp; 184                                                                     \\ \hline&#10;0.15                         &amp; 0.12                    &amp; 0.54                    &amp; 0.77                 &amp; 184                                                                     \\ \hline&#10;0.25                         &amp; 0.12                    &amp; 0.76                    &amp; 0.74                 &amp; 183                                                                     \\ \hline&#10;0.5                          &amp; 0.13                    &amp; 0.86                    &amp; 0.73                 &amp; 183                                                                     \\ \hline&#10;0.75                         &amp; 0.27                    &amp; 0.91                    &amp; 0.71                 &amp; 182                                                                    &#10;\end{tabular}&#10;\end{table}&#10;&#10;\end{document}"/>
  <p:tag name="IGUANATEXSIZE" val="20"/>
  <p:tag name="IGUANATEXCURSOR" val="1488"/>
  <p:tag name="TRANSPARENCY" val="Wahr"/>
  <p:tag name="FILENAME" val=""/>
  <p:tag name="LATEXENGINEID" val="0"/>
  <p:tag name="TEMPFOLDER" val="C:\Users\timbr\OneDrive\Masterarbeit\Iguana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2,61"/>
  <p:tag name="ORIGINALWIDTH" val="5816,273"/>
  <p:tag name="LATEXADDIN" val="\documentclass{article}&#10;\usepackage{amsmath}&#10;\usepackage{hhline}&#10;\pagestyle{empty}&#10;\begin{document}&#10;&#10;&#10;\begin{table}[]&#10;\begin{tabular}{l|l|l|l|l}&#10;\textbf{Modellungenauigkeit} &amp; \textbf{Störerkennung in s} &amp; \textbf{False Positive} &amp; \textbf{False Negative} &amp; \textbf{Überlappung} \\ \hhline{=|=|=|=|=}&#10;0.0                          &amp; 2.82                        &amp; 0.0                     &amp; 0.0                     &amp; 0.86                 \\ \hline&#10;0.1                          &amp; 3.27                        &amp; 0.12                    &amp; 0.0                     &amp; 0.85                 \\ \hline&#10;0.15                         &amp; 30.88                       &amp; 0.08                    &amp; 0.38                    &amp; 0.79                 \\ \hline&#10;0.25                         &amp; 57.21                       &amp; 0.0                     &amp; 0.75                    &amp; 0.76                 \\ \hline&#10;0.5                          &amp; 58.15                       &amp; 0.0                     &amp; 0.83                    &amp; 0.75                 \\ \hline&#10;0.75                         &amp; 41.12                       &amp; 0.25                    &amp; 0.83                    &amp; 0.7&#10;\\ \hline                 &#10;\end{tabular}&#10;\end{table}&#10;&#10;\end{document}"/>
  <p:tag name="IGUANATEXSIZE" val="20"/>
  <p:tag name="IGUANATEXCURSOR" val="64"/>
  <p:tag name="TRANSPARENCY" val="Wahr"/>
  <p:tag name="FILENAME" val=""/>
  <p:tag name="LATEXENGINEID" val="0"/>
  <p:tag name="TEMPFOLDER" val="C:\Users\timbr\OneDrive\Masterarbeit\Iguana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3,363"/>
  <p:tag name="ORIGINALWIDTH" val="5547,056"/>
  <p:tag name="LATEXADDIN" val="\documentclass{article}&#10;\usepackage{amsmath}&#10;\pagestyle{empty}&#10;\usepackage{hhline}&#10;\begin{document}&#10;&#10;\begin{table}[]&#10;\begin{tabular}{l|l|l|l|l}&#10;\textbf{Modellungenauigkeit} &amp; \textbf{Störerkennung} &amp; \textbf{False Positive} &amp; \textbf{False Negative} &amp; \textbf{Überlappung} \\ \hline&#10;0.0                          &amp; 2.74                   &amp; 0                       &amp; 0                       &amp; 0.86                 \\ \hline&#10;0.1                          &amp; 3.22                   &amp; 0                       &amp; 0                       &amp; 0.86                 \\ \hline&#10;0.15                         &amp; 4.51                   &amp; 0                       &amp; 0                       &amp; 0.85                 \\ \hline&#10;0.25                         &amp; 4.25                   &amp; 0                       &amp; 0                       &amp; 0.86                 \\ \hline&#10;0.5                          &amp; 3.77                   &amp; 0                       &amp; 0                       &amp; 0.83                 \\ \hline&#10;0.75                         &amp; 41.74                  &amp; 0                       &amp; 1                       &amp; 0.67                 \\ \hline&#10;\end{tabular}&#10;\end{table}&#10;&#10;\end{document}"/>
  <p:tag name="IGUANATEXSIZE" val="20"/>
  <p:tag name="IGUANATEXCURSOR" val="82"/>
  <p:tag name="TRANSPARENCY" val="Wahr"/>
  <p:tag name="FILENAME" val=""/>
  <p:tag name="LATEXENGINEID" val="0"/>
  <p:tag name="TEMPFOLDER" val="C:\Users\timbr\OneDrive\Masterarbeit\Iguana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50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Rücksprache MA</vt:lpstr>
      <vt:lpstr>Fortschritte diese Woche</vt:lpstr>
      <vt:lpstr>Ideen von Philipp aus persönlichen Gesprächen</vt:lpstr>
      <vt:lpstr>Versuch DTW - Übersicht</vt:lpstr>
      <vt:lpstr>Versuch DTW - Threshold</vt:lpstr>
      <vt:lpstr>PELT mit Klassifikation</vt:lpstr>
      <vt:lpstr>Ergebnisse MC1 – alle Störungen</vt:lpstr>
      <vt:lpstr>PowerPoint-Präsentation</vt:lpstr>
      <vt:lpstr>Ergebnisse MC 2 – alle Störungen</vt:lpstr>
      <vt:lpstr>Ergebnisse MC2 – nur Kosinus</vt:lpstr>
      <vt:lpstr>Median als Aggregationsfunktion</vt:lpstr>
      <vt:lpstr>Fragen zur Ausarbeitung</vt:lpstr>
      <vt:lpstr>Ziele nächste Woche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8</cp:revision>
  <dcterms:created xsi:type="dcterms:W3CDTF">2020-04-22T13:27:38Z</dcterms:created>
  <dcterms:modified xsi:type="dcterms:W3CDTF">2020-09-08T12:52:23Z</dcterms:modified>
</cp:coreProperties>
</file>