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29F90-91BB-4481-BA6A-4E75C51EC084}" v="1" dt="2020-09-14T14:51:56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D374CCC9-343D-48B5-A9BF-7FDCD800E863}"/>
    <pc:docChg chg="addSld delSld modSld sldOrd">
      <pc:chgData name="Tim Breuer" userId="5bacbc9345a9b55b" providerId="LiveId" clId="{D374CCC9-343D-48B5-A9BF-7FDCD800E863}" dt="2020-07-06T11:00:51.551" v="353"/>
      <pc:docMkLst>
        <pc:docMk/>
      </pc:docMkLst>
      <pc:sldChg chg="modSp mod">
        <pc:chgData name="Tim Breuer" userId="5bacbc9345a9b55b" providerId="LiveId" clId="{D374CCC9-343D-48B5-A9BF-7FDCD800E863}" dt="2020-07-06T07:12:24.887" v="5" actId="20577"/>
        <pc:sldMkLst>
          <pc:docMk/>
          <pc:sldMk cId="3400087262" sldId="256"/>
        </pc:sldMkLst>
        <pc:spChg chg="mod">
          <ac:chgData name="Tim Breuer" userId="5bacbc9345a9b55b" providerId="LiveId" clId="{D374CCC9-343D-48B5-A9BF-7FDCD800E863}" dt="2020-07-06T07:12:24.887" v="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D374CCC9-343D-48B5-A9BF-7FDCD800E863}" dt="2020-07-06T11:00:51.551" v="353"/>
        <pc:sldMkLst>
          <pc:docMk/>
          <pc:sldMk cId="3796042921" sldId="279"/>
        </pc:sldMkLst>
        <pc:spChg chg="mod">
          <ac:chgData name="Tim Breuer" userId="5bacbc9345a9b55b" providerId="LiveId" clId="{D374CCC9-343D-48B5-A9BF-7FDCD800E863}" dt="2020-07-06T11:00:51.551" v="353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 ord">
        <pc:chgData name="Tim Breuer" userId="5bacbc9345a9b55b" providerId="LiveId" clId="{D374CCC9-343D-48B5-A9BF-7FDCD800E863}" dt="2020-07-06T09:46:22.405" v="350" actId="20577"/>
        <pc:sldMkLst>
          <pc:docMk/>
          <pc:sldMk cId="3564647965" sldId="293"/>
        </pc:sldMkLst>
        <pc:spChg chg="mod">
          <ac:chgData name="Tim Breuer" userId="5bacbc9345a9b55b" providerId="LiveId" clId="{D374CCC9-343D-48B5-A9BF-7FDCD800E863}" dt="2020-07-06T09:46:22.405" v="350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new mod">
        <pc:chgData name="Tim Breuer" userId="5bacbc9345a9b55b" providerId="LiveId" clId="{D374CCC9-343D-48B5-A9BF-7FDCD800E863}" dt="2020-07-06T11:00:46.877" v="351" actId="21"/>
        <pc:sldMkLst>
          <pc:docMk/>
          <pc:sldMk cId="337045477" sldId="294"/>
        </pc:sldMkLst>
        <pc:spChg chg="mod">
          <ac:chgData name="Tim Breuer" userId="5bacbc9345a9b55b" providerId="LiveId" clId="{D374CCC9-343D-48B5-A9BF-7FDCD800E863}" dt="2020-07-06T07:14:10.078" v="151" actId="20577"/>
          <ac:spMkLst>
            <pc:docMk/>
            <pc:sldMk cId="337045477" sldId="294"/>
            <ac:spMk id="2" creationId="{971E792E-93F6-40B4-924D-3242478EC017}"/>
          </ac:spMkLst>
        </pc:spChg>
        <pc:spChg chg="mod">
          <ac:chgData name="Tim Breuer" userId="5bacbc9345a9b55b" providerId="LiveId" clId="{D374CCC9-343D-48B5-A9BF-7FDCD800E863}" dt="2020-07-06T11:00:46.877" v="351" actId="21"/>
          <ac:spMkLst>
            <pc:docMk/>
            <pc:sldMk cId="337045477" sldId="294"/>
            <ac:spMk id="3" creationId="{20EF4768-CDD1-44D0-86BB-62F22480B60E}"/>
          </ac:spMkLst>
        </pc:spChg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066584713" sldId="296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3315919299" sldId="297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76579297" sldId="298"/>
        </pc:sldMkLst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E1D29F90-91BB-4481-BA6A-4E75C51EC084}"/>
    <pc:docChg chg="custSel addSld delSld modSld">
      <pc:chgData name="Tim Breuer" userId="5bacbc9345a9b55b" providerId="LiveId" clId="{E1D29F90-91BB-4481-BA6A-4E75C51EC084}" dt="2020-09-15T08:36:09.667" v="1048" actId="20577"/>
      <pc:docMkLst>
        <pc:docMk/>
      </pc:docMkLst>
      <pc:sldChg chg="modSp mod">
        <pc:chgData name="Tim Breuer" userId="5bacbc9345a9b55b" providerId="LiveId" clId="{E1D29F90-91BB-4481-BA6A-4E75C51EC084}" dt="2020-09-14T14:49:15.747" v="1" actId="20577"/>
        <pc:sldMkLst>
          <pc:docMk/>
          <pc:sldMk cId="3400087262" sldId="256"/>
        </pc:sldMkLst>
        <pc:spChg chg="mod">
          <ac:chgData name="Tim Breuer" userId="5bacbc9345a9b55b" providerId="LiveId" clId="{E1D29F90-91BB-4481-BA6A-4E75C51EC084}" dt="2020-09-14T14:49:15.747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53519301" sldId="257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153431172" sldId="258"/>
        </pc:sldMkLst>
      </pc:sldChg>
      <pc:sldChg chg="modSp mod">
        <pc:chgData name="Tim Breuer" userId="5bacbc9345a9b55b" providerId="LiveId" clId="{E1D29F90-91BB-4481-BA6A-4E75C51EC084}" dt="2020-09-15T07:15:11.101" v="836" actId="20577"/>
        <pc:sldMkLst>
          <pc:docMk/>
          <pc:sldMk cId="1741028044" sldId="259"/>
        </pc:sldMkLst>
        <pc:spChg chg="mod">
          <ac:chgData name="Tim Breuer" userId="5bacbc9345a9b55b" providerId="LiveId" clId="{E1D29F90-91BB-4481-BA6A-4E75C51EC084}" dt="2020-09-15T07:15:11.101" v="836" actId="20577"/>
          <ac:spMkLst>
            <pc:docMk/>
            <pc:sldMk cId="1741028044" sldId="259"/>
            <ac:spMk id="3" creationId="{E76A0629-63A0-4229-AA12-0F2DD1DFE30F}"/>
          </ac:spMkLst>
        </pc:spChg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996412979" sldId="260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059394838" sldId="261"/>
        </pc:sldMkLst>
      </pc:sldChg>
      <pc:sldChg chg="addSp delSp modSp mod">
        <pc:chgData name="Tim Breuer" userId="5bacbc9345a9b55b" providerId="LiveId" clId="{E1D29F90-91BB-4481-BA6A-4E75C51EC084}" dt="2020-09-15T08:36:09.667" v="1048" actId="20577"/>
        <pc:sldMkLst>
          <pc:docMk/>
          <pc:sldMk cId="3179317351" sldId="262"/>
        </pc:sldMkLst>
        <pc:spChg chg="mod">
          <ac:chgData name="Tim Breuer" userId="5bacbc9345a9b55b" providerId="LiveId" clId="{E1D29F90-91BB-4481-BA6A-4E75C51EC084}" dt="2020-09-15T08:36:09.667" v="1048" actId="20577"/>
          <ac:spMkLst>
            <pc:docMk/>
            <pc:sldMk cId="3179317351" sldId="262"/>
            <ac:spMk id="3" creationId="{81BA8C30-3648-44B4-A608-D8295EDD4825}"/>
          </ac:spMkLst>
        </pc:spChg>
        <pc:graphicFrameChg chg="add del mod modGraphic">
          <ac:chgData name="Tim Breuer" userId="5bacbc9345a9b55b" providerId="LiveId" clId="{E1D29F90-91BB-4481-BA6A-4E75C51EC084}" dt="2020-09-14T14:52:30.724" v="285" actId="478"/>
          <ac:graphicFrameMkLst>
            <pc:docMk/>
            <pc:sldMk cId="3179317351" sldId="262"/>
            <ac:graphicFrameMk id="4" creationId="{52C9D5CA-F6BB-4B4D-955C-FB3C1E85AD18}"/>
          </ac:graphicFrameMkLst>
        </pc:graphicFrameChg>
      </pc:sldChg>
      <pc:sldChg chg="modSp new mod">
        <pc:chgData name="Tim Breuer" userId="5bacbc9345a9b55b" providerId="LiveId" clId="{E1D29F90-91BB-4481-BA6A-4E75C51EC084}" dt="2020-09-15T07:46:43.704" v="1039" actId="20577"/>
        <pc:sldMkLst>
          <pc:docMk/>
          <pc:sldMk cId="284180492" sldId="263"/>
        </pc:sldMkLst>
        <pc:spChg chg="mod">
          <ac:chgData name="Tim Breuer" userId="5bacbc9345a9b55b" providerId="LiveId" clId="{E1D29F90-91BB-4481-BA6A-4E75C51EC084}" dt="2020-09-14T14:52:44.325" v="302" actId="20577"/>
          <ac:spMkLst>
            <pc:docMk/>
            <pc:sldMk cId="284180492" sldId="263"/>
            <ac:spMk id="2" creationId="{CD79A5D4-90D8-4FFC-ACDA-810172DD20EB}"/>
          </ac:spMkLst>
        </pc:spChg>
        <pc:spChg chg="mod">
          <ac:chgData name="Tim Breuer" userId="5bacbc9345a9b55b" providerId="LiveId" clId="{E1D29F90-91BB-4481-BA6A-4E75C51EC084}" dt="2020-09-15T07:46:43.704" v="1039" actId="20577"/>
          <ac:spMkLst>
            <pc:docMk/>
            <pc:sldMk cId="284180492" sldId="263"/>
            <ac:spMk id="3" creationId="{AFC29395-99B5-425A-9CF9-4DBD7EE57147}"/>
          </ac:spMkLst>
        </pc:spChg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044400038" sldId="263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222442419" sldId="264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4209133386" sldId="265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854082720" sldId="266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236479696" sldId="268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2227586066" sldId="269"/>
        </pc:sldMkLst>
      </pc:sldChg>
      <pc:sldChg chg="del">
        <pc:chgData name="Tim Breuer" userId="5bacbc9345a9b55b" providerId="LiveId" clId="{E1D29F90-91BB-4481-BA6A-4E75C51EC084}" dt="2020-09-14T14:50:41.628" v="157" actId="47"/>
        <pc:sldMkLst>
          <pc:docMk/>
          <pc:sldMk cId="4144682837" sldId="270"/>
        </pc:sldMkLst>
      </pc:sldChg>
    </pc:docChg>
  </pc:docChgLst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72774E54-238B-4578-9CD9-B18B4CFA53B8}"/>
    <pc:docChg chg="custSel addSld delSld modSld">
      <pc:chgData name="Tim Breuer" userId="5bacbc9345a9b55b" providerId="LiveId" clId="{72774E54-238B-4578-9CD9-B18B4CFA53B8}" dt="2020-08-25T12:53:09.169" v="551" actId="20577"/>
      <pc:docMkLst>
        <pc:docMk/>
      </pc:docMkLst>
      <pc:sldChg chg="modSp mod">
        <pc:chgData name="Tim Breuer" userId="5bacbc9345a9b55b" providerId="LiveId" clId="{72774E54-238B-4578-9CD9-B18B4CFA53B8}" dt="2020-08-23T08:04:28.564" v="7" actId="20577"/>
        <pc:sldMkLst>
          <pc:docMk/>
          <pc:sldMk cId="3400087262" sldId="256"/>
        </pc:sldMkLst>
        <pc:spChg chg="mod">
          <ac:chgData name="Tim Breuer" userId="5bacbc9345a9b55b" providerId="LiveId" clId="{72774E54-238B-4578-9CD9-B18B4CFA53B8}" dt="2020-08-23T08:04:28.564" v="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3796042921" sldId="279"/>
        </pc:sldMkLst>
      </pc:sldChg>
      <pc:sldChg chg="modSp mod">
        <pc:chgData name="Tim Breuer" userId="5bacbc9345a9b55b" providerId="LiveId" clId="{72774E54-238B-4578-9CD9-B18B4CFA53B8}" dt="2020-08-24T08:08:10.362" v="262" actId="20577"/>
        <pc:sldMkLst>
          <pc:docMk/>
          <pc:sldMk cId="3090320941" sldId="305"/>
        </pc:sldMkLst>
        <pc:spChg chg="mod">
          <ac:chgData name="Tim Breuer" userId="5bacbc9345a9b55b" providerId="LiveId" clId="{72774E54-238B-4578-9CD9-B18B4CFA53B8}" dt="2020-08-24T08:08:10.362" v="262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new del">
        <pc:chgData name="Tim Breuer" userId="5bacbc9345a9b55b" providerId="LiveId" clId="{72774E54-238B-4578-9CD9-B18B4CFA53B8}" dt="2020-08-23T08:06:58.983" v="162" actId="2696"/>
        <pc:sldMkLst>
          <pc:docMk/>
          <pc:sldMk cId="437556841" sldId="306"/>
        </pc:sldMkLst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2065410926" sldId="306"/>
        </pc:sldMkLst>
      </pc:sldChg>
      <pc:sldChg chg="modSp new mod">
        <pc:chgData name="Tim Breuer" userId="5bacbc9345a9b55b" providerId="LiveId" clId="{72774E54-238B-4578-9CD9-B18B4CFA53B8}" dt="2020-08-24T08:08:22.734" v="281" actId="20577"/>
        <pc:sldMkLst>
          <pc:docMk/>
          <pc:sldMk cId="2934210202" sldId="306"/>
        </pc:sldMkLst>
        <pc:spChg chg="mod">
          <ac:chgData name="Tim Breuer" userId="5bacbc9345a9b55b" providerId="LiveId" clId="{72774E54-238B-4578-9CD9-B18B4CFA53B8}" dt="2020-08-24T08:08:22.734" v="281" actId="20577"/>
          <ac:spMkLst>
            <pc:docMk/>
            <pc:sldMk cId="2934210202" sldId="306"/>
            <ac:spMk id="2" creationId="{4D1F4954-63DA-46CE-80F6-C492C74B24CD}"/>
          </ac:spMkLst>
        </pc:spChg>
      </pc:sldChg>
      <pc:sldChg chg="modSp new mod">
        <pc:chgData name="Tim Breuer" userId="5bacbc9345a9b55b" providerId="LiveId" clId="{72774E54-238B-4578-9CD9-B18B4CFA53B8}" dt="2020-08-24T08:08:28.634" v="294" actId="20577"/>
        <pc:sldMkLst>
          <pc:docMk/>
          <pc:sldMk cId="1667676903" sldId="307"/>
        </pc:sldMkLst>
        <pc:spChg chg="mod">
          <ac:chgData name="Tim Breuer" userId="5bacbc9345a9b55b" providerId="LiveId" clId="{72774E54-238B-4578-9CD9-B18B4CFA53B8}" dt="2020-08-24T08:08:28.634" v="294" actId="20577"/>
          <ac:spMkLst>
            <pc:docMk/>
            <pc:sldMk cId="1667676903" sldId="307"/>
            <ac:spMk id="2" creationId="{E6710FEC-36EC-462F-8032-C3726E6FA863}"/>
          </ac:spMkLst>
        </pc:spChg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3717337995" sldId="307"/>
        </pc:sldMkLst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1646325953" sldId="308"/>
        </pc:sldMkLst>
      </pc:sldChg>
      <pc:sldChg chg="modSp new mod">
        <pc:chgData name="Tim Breuer" userId="5bacbc9345a9b55b" providerId="LiveId" clId="{72774E54-238B-4578-9CD9-B18B4CFA53B8}" dt="2020-08-24T08:10:03.639" v="497" actId="313"/>
        <pc:sldMkLst>
          <pc:docMk/>
          <pc:sldMk cId="2166740799" sldId="308"/>
        </pc:sldMkLst>
        <pc:spChg chg="mod">
          <ac:chgData name="Tim Breuer" userId="5bacbc9345a9b55b" providerId="LiveId" clId="{72774E54-238B-4578-9CD9-B18B4CFA53B8}" dt="2020-08-24T08:08:34.940" v="301" actId="20577"/>
          <ac:spMkLst>
            <pc:docMk/>
            <pc:sldMk cId="2166740799" sldId="308"/>
            <ac:spMk id="2" creationId="{AEEFC424-990B-4E77-92DD-28D5301C2C22}"/>
          </ac:spMkLst>
        </pc:spChg>
        <pc:spChg chg="mod">
          <ac:chgData name="Tim Breuer" userId="5bacbc9345a9b55b" providerId="LiveId" clId="{72774E54-238B-4578-9CD9-B18B4CFA53B8}" dt="2020-08-24T08:10:03.639" v="497" actId="313"/>
          <ac:spMkLst>
            <pc:docMk/>
            <pc:sldMk cId="2166740799" sldId="308"/>
            <ac:spMk id="3" creationId="{8D2CB65E-CE34-4730-9DCD-09759AB67EC6}"/>
          </ac:spMkLst>
        </pc:spChg>
      </pc:sldChg>
      <pc:sldChg chg="modSp new mod">
        <pc:chgData name="Tim Breuer" userId="5bacbc9345a9b55b" providerId="LiveId" clId="{72774E54-238B-4578-9CD9-B18B4CFA53B8}" dt="2020-08-25T12:53:09.169" v="551" actId="20577"/>
        <pc:sldMkLst>
          <pc:docMk/>
          <pc:sldMk cId="29479419" sldId="309"/>
        </pc:sldMkLst>
        <pc:spChg chg="mod">
          <ac:chgData name="Tim Breuer" userId="5bacbc9345a9b55b" providerId="LiveId" clId="{72774E54-238B-4578-9CD9-B18B4CFA53B8}" dt="2020-08-25T12:52:50.844" v="508" actId="20577"/>
          <ac:spMkLst>
            <pc:docMk/>
            <pc:sldMk cId="29479419" sldId="309"/>
            <ac:spMk id="2" creationId="{A70401A7-B399-4078-9501-F20CED2D4331}"/>
          </ac:spMkLst>
        </pc:spChg>
        <pc:spChg chg="mod">
          <ac:chgData name="Tim Breuer" userId="5bacbc9345a9b55b" providerId="LiveId" clId="{72774E54-238B-4578-9CD9-B18B4CFA53B8}" dt="2020-08-25T12:53:09.169" v="551" actId="20577"/>
          <ac:spMkLst>
            <pc:docMk/>
            <pc:sldMk cId="29479419" sldId="309"/>
            <ac:spMk id="3" creationId="{5E0EEAA2-9EE0-499D-978A-4017789E9178}"/>
          </ac:spMkLst>
        </pc:spChg>
      </pc:sldChg>
    </pc:docChg>
  </pc:docChgLst>
  <pc:docChgLst>
    <pc:chgData name="Tim Breuer" userId="5bacbc9345a9b55b" providerId="LiveId" clId="{F69598B3-E4EA-4046-B752-CBD0690A293C}"/>
    <pc:docChg chg="undo custSel addSld delSld modSld sldOrd">
      <pc:chgData name="Tim Breuer" userId="5bacbc9345a9b55b" providerId="LiveId" clId="{F69598B3-E4EA-4046-B752-CBD0690A293C}" dt="2020-08-04T11:43:36.853" v="1688" actId="20577"/>
      <pc:docMkLst>
        <pc:docMk/>
      </pc:docMkLst>
      <pc:sldChg chg="modSp mod">
        <pc:chgData name="Tim Breuer" userId="5bacbc9345a9b55b" providerId="LiveId" clId="{F69598B3-E4EA-4046-B752-CBD0690A293C}" dt="2020-08-01T07:30:00.112" v="3" actId="20577"/>
        <pc:sldMkLst>
          <pc:docMk/>
          <pc:sldMk cId="3400087262" sldId="256"/>
        </pc:sldMkLst>
        <pc:spChg chg="mod">
          <ac:chgData name="Tim Breuer" userId="5bacbc9345a9b55b" providerId="LiveId" clId="{F69598B3-E4EA-4046-B752-CBD0690A293C}" dt="2020-08-01T07:30:00.112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F69598B3-E4EA-4046-B752-CBD0690A293C}" dt="2020-08-04T11:03:38.352" v="1592" actId="20577"/>
        <pc:sldMkLst>
          <pc:docMk/>
          <pc:sldMk cId="3796042921" sldId="279"/>
        </pc:sldMkLst>
        <pc:spChg chg="mod">
          <ac:chgData name="Tim Breuer" userId="5bacbc9345a9b55b" providerId="LiveId" clId="{F69598B3-E4EA-4046-B752-CBD0690A293C}" dt="2020-08-04T11:03:38.352" v="1592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modSp del mod">
        <pc:chgData name="Tim Breuer" userId="5bacbc9345a9b55b" providerId="LiveId" clId="{F69598B3-E4EA-4046-B752-CBD0690A293C}" dt="2020-08-04T07:24:25.069" v="846" actId="47"/>
        <pc:sldMkLst>
          <pc:docMk/>
          <pc:sldMk cId="3564647965" sldId="293"/>
        </pc:sldMkLst>
        <pc:spChg chg="mod">
          <ac:chgData name="Tim Breuer" userId="5bacbc9345a9b55b" providerId="LiveId" clId="{F69598B3-E4EA-4046-B752-CBD0690A293C}" dt="2020-08-01T07:30:20.851" v="5" actId="6549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69598B3-E4EA-4046-B752-CBD0690A293C}" dt="2020-08-01T07:30:12.371" v="4" actId="47"/>
        <pc:sldMkLst>
          <pc:docMk/>
          <pc:sldMk cId="337045477" sldId="294"/>
        </pc:sldMkLst>
      </pc:sldChg>
      <pc:sldChg chg="modSp new mod">
        <pc:chgData name="Tim Breuer" userId="5bacbc9345a9b55b" providerId="LiveId" clId="{F69598B3-E4EA-4046-B752-CBD0690A293C}" dt="2020-08-04T07:21:12.191" v="632" actId="20577"/>
        <pc:sldMkLst>
          <pc:docMk/>
          <pc:sldMk cId="3345453812" sldId="294"/>
        </pc:sldMkLst>
        <pc:spChg chg="mod">
          <ac:chgData name="Tim Breuer" userId="5bacbc9345a9b55b" providerId="LiveId" clId="{F69598B3-E4EA-4046-B752-CBD0690A293C}" dt="2020-08-01T07:30:39.799" v="31" actId="20577"/>
          <ac:spMkLst>
            <pc:docMk/>
            <pc:sldMk cId="3345453812" sldId="294"/>
            <ac:spMk id="2" creationId="{0EFB3E93-D5AD-4199-92FE-F3E4811854D1}"/>
          </ac:spMkLst>
        </pc:spChg>
        <pc:spChg chg="mod">
          <ac:chgData name="Tim Breuer" userId="5bacbc9345a9b55b" providerId="LiveId" clId="{F69598B3-E4EA-4046-B752-CBD0690A293C}" dt="2020-08-04T07:21:12.191" v="632" actId="20577"/>
          <ac:spMkLst>
            <pc:docMk/>
            <pc:sldMk cId="3345453812" sldId="294"/>
            <ac:spMk id="3" creationId="{06091F02-509B-496D-B5E9-3278CAD8BA02}"/>
          </ac:spMkLst>
        </pc:spChg>
      </pc:sldChg>
      <pc:sldChg chg="addSp delSp modSp new mod">
        <pc:chgData name="Tim Breuer" userId="5bacbc9345a9b55b" providerId="LiveId" clId="{F69598B3-E4EA-4046-B752-CBD0690A293C}" dt="2020-08-04T07:24:38.970" v="847" actId="1076"/>
        <pc:sldMkLst>
          <pc:docMk/>
          <pc:sldMk cId="2767556581" sldId="295"/>
        </pc:sldMkLst>
        <pc:spChg chg="mod">
          <ac:chgData name="Tim Breuer" userId="5bacbc9345a9b55b" providerId="LiveId" clId="{F69598B3-E4EA-4046-B752-CBD0690A293C}" dt="2020-08-02T07:34:35.833" v="501" actId="20577"/>
          <ac:spMkLst>
            <pc:docMk/>
            <pc:sldMk cId="2767556581" sldId="295"/>
            <ac:spMk id="2" creationId="{49333C6E-E804-4969-9E37-955353D3A02D}"/>
          </ac:spMkLst>
        </pc:spChg>
        <pc:spChg chg="del">
          <ac:chgData name="Tim Breuer" userId="5bacbc9345a9b55b" providerId="LiveId" clId="{F69598B3-E4EA-4046-B752-CBD0690A293C}" dt="2020-08-01T13:03:42.355" v="191" actId="22"/>
          <ac:spMkLst>
            <pc:docMk/>
            <pc:sldMk cId="2767556581" sldId="295"/>
            <ac:spMk id="3" creationId="{CD49AF88-8D6B-4EBF-8BD7-890D0CEB2FFD}"/>
          </ac:spMkLst>
        </pc:spChg>
        <pc:spChg chg="add del mod">
          <ac:chgData name="Tim Breuer" userId="5bacbc9345a9b55b" providerId="LiveId" clId="{F69598B3-E4EA-4046-B752-CBD0690A293C}" dt="2020-08-02T07:34:28.537" v="490" actId="478"/>
          <ac:spMkLst>
            <pc:docMk/>
            <pc:sldMk cId="2767556581" sldId="295"/>
            <ac:spMk id="9" creationId="{83E7D9A9-54B4-45A0-8E87-1BD8DBF5177B}"/>
          </ac:spMkLst>
        </pc:spChg>
        <pc:picChg chg="add del mod ord">
          <ac:chgData name="Tim Breuer" userId="5bacbc9345a9b55b" providerId="LiveId" clId="{F69598B3-E4EA-4046-B752-CBD0690A293C}" dt="2020-08-01T13:34:22.146" v="235" actId="478"/>
          <ac:picMkLst>
            <pc:docMk/>
            <pc:sldMk cId="2767556581" sldId="295"/>
            <ac:picMk id="5" creationId="{82C3EC4F-8869-46A5-A9A9-A6F463B84E20}"/>
          </ac:picMkLst>
        </pc:picChg>
        <pc:picChg chg="add del mod">
          <ac:chgData name="Tim Breuer" userId="5bacbc9345a9b55b" providerId="LiveId" clId="{F69598B3-E4EA-4046-B752-CBD0690A293C}" dt="2020-08-01T13:34:20.199" v="234" actId="478"/>
          <ac:picMkLst>
            <pc:docMk/>
            <pc:sldMk cId="2767556581" sldId="295"/>
            <ac:picMk id="7" creationId="{19DE854D-A261-4535-A11A-A189D76CC69A}"/>
          </ac:picMkLst>
        </pc:picChg>
        <pc:picChg chg="add del mod">
          <ac:chgData name="Tim Breuer" userId="5bacbc9345a9b55b" providerId="LiveId" clId="{F69598B3-E4EA-4046-B752-CBD0690A293C}" dt="2020-08-01T13:47:56.218" v="239" actId="478"/>
          <ac:picMkLst>
            <pc:docMk/>
            <pc:sldMk cId="2767556581" sldId="295"/>
            <ac:picMk id="11" creationId="{C99B1DC9-999C-4AB4-92AC-B5BD1904E359}"/>
          </ac:picMkLst>
        </pc:picChg>
        <pc:picChg chg="add mod">
          <ac:chgData name="Tim Breuer" userId="5bacbc9345a9b55b" providerId="LiveId" clId="{F69598B3-E4EA-4046-B752-CBD0690A293C}" dt="2020-08-04T07:24:38.970" v="847" actId="1076"/>
          <ac:picMkLst>
            <pc:docMk/>
            <pc:sldMk cId="2767556581" sldId="295"/>
            <ac:picMk id="13" creationId="{26682727-79AD-4963-964B-9191CEB0AC47}"/>
          </ac:picMkLst>
        </pc:picChg>
      </pc:sldChg>
      <pc:sldChg chg="modSp new mod ord">
        <pc:chgData name="Tim Breuer" userId="5bacbc9345a9b55b" providerId="LiveId" clId="{F69598B3-E4EA-4046-B752-CBD0690A293C}" dt="2020-08-04T07:40:59.374" v="1509" actId="20577"/>
        <pc:sldMkLst>
          <pc:docMk/>
          <pc:sldMk cId="3282212451" sldId="296"/>
        </pc:sldMkLst>
        <pc:spChg chg="mod">
          <ac:chgData name="Tim Breuer" userId="5bacbc9345a9b55b" providerId="LiveId" clId="{F69598B3-E4EA-4046-B752-CBD0690A293C}" dt="2020-08-04T07:29:50.505" v="1005" actId="20577"/>
          <ac:spMkLst>
            <pc:docMk/>
            <pc:sldMk cId="3282212451" sldId="296"/>
            <ac:spMk id="2" creationId="{289BC373-3997-4378-AEE8-136B1A320BD3}"/>
          </ac:spMkLst>
        </pc:spChg>
        <pc:spChg chg="mod">
          <ac:chgData name="Tim Breuer" userId="5bacbc9345a9b55b" providerId="LiveId" clId="{F69598B3-E4EA-4046-B752-CBD0690A293C}" dt="2020-08-04T07:40:59.374" v="1509" actId="20577"/>
          <ac:spMkLst>
            <pc:docMk/>
            <pc:sldMk cId="3282212451" sldId="296"/>
            <ac:spMk id="3" creationId="{2EC564F9-4C96-4E4A-9F27-FA9ABD45788F}"/>
          </ac:spMkLst>
        </pc:spChg>
      </pc:sldChg>
      <pc:sldChg chg="modSp new mod ord">
        <pc:chgData name="Tim Breuer" userId="5bacbc9345a9b55b" providerId="LiveId" clId="{F69598B3-E4EA-4046-B752-CBD0690A293C}" dt="2020-08-04T07:29:45.879" v="1003" actId="20577"/>
        <pc:sldMkLst>
          <pc:docMk/>
          <pc:sldMk cId="472204738" sldId="297"/>
        </pc:sldMkLst>
        <pc:spChg chg="mod">
          <ac:chgData name="Tim Breuer" userId="5bacbc9345a9b55b" providerId="LiveId" clId="{F69598B3-E4EA-4046-B752-CBD0690A293C}" dt="2020-08-04T07:29:39.405" v="1000" actId="20577"/>
          <ac:spMkLst>
            <pc:docMk/>
            <pc:sldMk cId="472204738" sldId="297"/>
            <ac:spMk id="2" creationId="{9D181E29-2815-4B09-9A9D-922404ADCA68}"/>
          </ac:spMkLst>
        </pc:spChg>
        <pc:spChg chg="mod">
          <ac:chgData name="Tim Breuer" userId="5bacbc9345a9b55b" providerId="LiveId" clId="{F69598B3-E4EA-4046-B752-CBD0690A293C}" dt="2020-08-04T07:29:45.879" v="1003" actId="20577"/>
          <ac:spMkLst>
            <pc:docMk/>
            <pc:sldMk cId="472204738" sldId="297"/>
            <ac:spMk id="3" creationId="{19BBA72D-022B-483B-B173-757F8F344D66}"/>
          </ac:spMkLst>
        </pc:spChg>
      </pc:sldChg>
      <pc:sldChg chg="addSp modSp new mod">
        <pc:chgData name="Tim Breuer" userId="5bacbc9345a9b55b" providerId="LiveId" clId="{F69598B3-E4EA-4046-B752-CBD0690A293C}" dt="2020-08-04T11:20:58.357" v="1598" actId="20577"/>
        <pc:sldMkLst>
          <pc:docMk/>
          <pc:sldMk cId="2776110192" sldId="298"/>
        </pc:sldMkLst>
        <pc:spChg chg="mod">
          <ac:chgData name="Tim Breuer" userId="5bacbc9345a9b55b" providerId="LiveId" clId="{F69598B3-E4EA-4046-B752-CBD0690A293C}" dt="2020-08-04T07:37:48.476" v="1450" actId="5793"/>
          <ac:spMkLst>
            <pc:docMk/>
            <pc:sldMk cId="2776110192" sldId="298"/>
            <ac:spMk id="2" creationId="{F7388BBB-F548-4F6A-9E64-98B3B452F987}"/>
          </ac:spMkLst>
        </pc:spChg>
        <pc:spChg chg="mod">
          <ac:chgData name="Tim Breuer" userId="5bacbc9345a9b55b" providerId="LiveId" clId="{F69598B3-E4EA-4046-B752-CBD0690A293C}" dt="2020-08-04T11:20:58.357" v="1598" actId="20577"/>
          <ac:spMkLst>
            <pc:docMk/>
            <pc:sldMk cId="2776110192" sldId="298"/>
            <ac:spMk id="3" creationId="{81EAB97A-3F23-4FD3-B19C-570BD90FCABC}"/>
          </ac:spMkLst>
        </pc:spChg>
        <pc:spChg chg="add mod">
          <ac:chgData name="Tim Breuer" userId="5bacbc9345a9b55b" providerId="LiveId" clId="{F69598B3-E4EA-4046-B752-CBD0690A293C}" dt="2020-08-04T07:53:32.401" v="1576" actId="20577"/>
          <ac:spMkLst>
            <pc:docMk/>
            <pc:sldMk cId="2776110192" sldId="298"/>
            <ac:spMk id="4" creationId="{FA0ED31A-C593-421E-ADCD-111B16F78FC8}"/>
          </ac:spMkLst>
        </pc:spChg>
      </pc:sldChg>
      <pc:sldChg chg="modSp new mod">
        <pc:chgData name="Tim Breuer" userId="5bacbc9345a9b55b" providerId="LiveId" clId="{F69598B3-E4EA-4046-B752-CBD0690A293C}" dt="2020-08-04T07:31:44.079" v="1146" actId="20577"/>
        <pc:sldMkLst>
          <pc:docMk/>
          <pc:sldMk cId="1468844224" sldId="299"/>
        </pc:sldMkLst>
        <pc:spChg chg="mod">
          <ac:chgData name="Tim Breuer" userId="5bacbc9345a9b55b" providerId="LiveId" clId="{F69598B3-E4EA-4046-B752-CBD0690A293C}" dt="2020-08-04T07:30:43.211" v="1081" actId="20577"/>
          <ac:spMkLst>
            <pc:docMk/>
            <pc:sldMk cId="1468844224" sldId="299"/>
            <ac:spMk id="2" creationId="{57755857-D0AA-4AA4-BA9D-690D43D8853A}"/>
          </ac:spMkLst>
        </pc:spChg>
        <pc:spChg chg="mod">
          <ac:chgData name="Tim Breuer" userId="5bacbc9345a9b55b" providerId="LiveId" clId="{F69598B3-E4EA-4046-B752-CBD0690A293C}" dt="2020-08-04T07:31:44.079" v="1146" actId="20577"/>
          <ac:spMkLst>
            <pc:docMk/>
            <pc:sldMk cId="1468844224" sldId="299"/>
            <ac:spMk id="3" creationId="{F15BEE53-C9D2-4FF8-B5B1-DBF3E2DABEE4}"/>
          </ac:spMkLst>
        </pc:spChg>
      </pc:sldChg>
      <pc:sldChg chg="modSp new mod">
        <pc:chgData name="Tim Breuer" userId="5bacbc9345a9b55b" providerId="LiveId" clId="{F69598B3-E4EA-4046-B752-CBD0690A293C}" dt="2020-08-04T11:43:36.853" v="1688" actId="20577"/>
        <pc:sldMkLst>
          <pc:docMk/>
          <pc:sldMk cId="4031582117" sldId="300"/>
        </pc:sldMkLst>
        <pc:spChg chg="mod">
          <ac:chgData name="Tim Breuer" userId="5bacbc9345a9b55b" providerId="LiveId" clId="{F69598B3-E4EA-4046-B752-CBD0690A293C}" dt="2020-08-04T11:43:36.853" v="1688" actId="20577"/>
          <ac:spMkLst>
            <pc:docMk/>
            <pc:sldMk cId="4031582117" sldId="300"/>
            <ac:spMk id="3" creationId="{2A476D9F-A66B-488C-A707-DC9192360D3A}"/>
          </ac:spMkLst>
        </pc:spChg>
      </pc:sldChg>
    </pc:docChg>
  </pc:docChgLst>
  <pc:docChgLst>
    <pc:chgData name="Tim Breuer" userId="5bacbc9345a9b55b" providerId="LiveId" clId="{6FCEF496-C7EE-4A07-92B9-C25580E30D25}"/>
    <pc:docChg chg="undo custSel addSld delSld modSld">
      <pc:chgData name="Tim Breuer" userId="5bacbc9345a9b55b" providerId="LiveId" clId="{6FCEF496-C7EE-4A07-92B9-C25580E30D25}" dt="2020-08-17T11:41:31.978" v="1261" actId="20577"/>
      <pc:docMkLst>
        <pc:docMk/>
      </pc:docMkLst>
      <pc:sldChg chg="modSp mod">
        <pc:chgData name="Tim Breuer" userId="5bacbc9345a9b55b" providerId="LiveId" clId="{6FCEF496-C7EE-4A07-92B9-C25580E30D25}" dt="2020-08-17T07:44:18.987" v="1" actId="20577"/>
        <pc:sldMkLst>
          <pc:docMk/>
          <pc:sldMk cId="3400087262" sldId="256"/>
        </pc:sldMkLst>
        <pc:spChg chg="mod">
          <ac:chgData name="Tim Breuer" userId="5bacbc9345a9b55b" providerId="LiveId" clId="{6FCEF496-C7EE-4A07-92B9-C25580E30D25}" dt="2020-08-17T07:44:18.987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FCEF496-C7EE-4A07-92B9-C25580E30D25}" dt="2020-08-17T07:52:06.677" v="687" actId="20577"/>
        <pc:sldMkLst>
          <pc:docMk/>
          <pc:sldMk cId="3796042921" sldId="279"/>
        </pc:sldMkLst>
        <pc:spChg chg="mod">
          <ac:chgData name="Tim Breuer" userId="5bacbc9345a9b55b" providerId="LiveId" clId="{6FCEF496-C7EE-4A07-92B9-C25580E30D25}" dt="2020-08-17T07:52:06.677" v="687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445736548" sldId="301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187828838" sldId="302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3177502041" sldId="303"/>
        </pc:sldMkLst>
      </pc:sldChg>
      <pc:sldChg chg="del">
        <pc:chgData name="Tim Breuer" userId="5bacbc9345a9b55b" providerId="LiveId" clId="{6FCEF496-C7EE-4A07-92B9-C25580E30D25}" dt="2020-08-17T07:52:25.578" v="688" actId="2696"/>
        <pc:sldMkLst>
          <pc:docMk/>
          <pc:sldMk cId="2109548905" sldId="304"/>
        </pc:sldMkLst>
      </pc:sldChg>
      <pc:sldChg chg="modSp new mod">
        <pc:chgData name="Tim Breuer" userId="5bacbc9345a9b55b" providerId="LiveId" clId="{6FCEF496-C7EE-4A07-92B9-C25580E30D25}" dt="2020-08-17T07:45:48.965" v="190" actId="20577"/>
        <pc:sldMkLst>
          <pc:docMk/>
          <pc:sldMk cId="3090320941" sldId="305"/>
        </pc:sldMkLst>
        <pc:spChg chg="mod">
          <ac:chgData name="Tim Breuer" userId="5bacbc9345a9b55b" providerId="LiveId" clId="{6FCEF496-C7EE-4A07-92B9-C25580E30D25}" dt="2020-08-17T07:44:47.330" v="29" actId="20577"/>
          <ac:spMkLst>
            <pc:docMk/>
            <pc:sldMk cId="3090320941" sldId="305"/>
            <ac:spMk id="2" creationId="{72E992F9-0121-43EE-81DC-0ED0A5A06F23}"/>
          </ac:spMkLst>
        </pc:spChg>
        <pc:spChg chg="mod">
          <ac:chgData name="Tim Breuer" userId="5bacbc9345a9b55b" providerId="LiveId" clId="{6FCEF496-C7EE-4A07-92B9-C25580E30D25}" dt="2020-08-17T07:45:48.965" v="190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new mod">
        <pc:chgData name="Tim Breuer" userId="5bacbc9345a9b55b" providerId="LiveId" clId="{6FCEF496-C7EE-4A07-92B9-C25580E30D25}" dt="2020-08-17T07:46:18.261" v="257" actId="20577"/>
        <pc:sldMkLst>
          <pc:docMk/>
          <pc:sldMk cId="2065410926" sldId="306"/>
        </pc:sldMkLst>
        <pc:spChg chg="mod">
          <ac:chgData name="Tim Breuer" userId="5bacbc9345a9b55b" providerId="LiveId" clId="{6FCEF496-C7EE-4A07-92B9-C25580E30D25}" dt="2020-08-17T07:46:18.261" v="257" actId="20577"/>
          <ac:spMkLst>
            <pc:docMk/>
            <pc:sldMk cId="2065410926" sldId="306"/>
            <ac:spMk id="2" creationId="{93807FDF-92ED-4725-8401-F6B4CB7E0F39}"/>
          </ac:spMkLst>
        </pc:spChg>
      </pc:sldChg>
      <pc:sldChg chg="modSp new mod">
        <pc:chgData name="Tim Breuer" userId="5bacbc9345a9b55b" providerId="LiveId" clId="{6FCEF496-C7EE-4A07-92B9-C25580E30D25}" dt="2020-08-17T07:48:02.271" v="478" actId="20577"/>
        <pc:sldMkLst>
          <pc:docMk/>
          <pc:sldMk cId="3717337995" sldId="307"/>
        </pc:sldMkLst>
        <pc:spChg chg="mod">
          <ac:chgData name="Tim Breuer" userId="5bacbc9345a9b55b" providerId="LiveId" clId="{6FCEF496-C7EE-4A07-92B9-C25580E30D25}" dt="2020-08-17T07:46:25.228" v="261" actId="20577"/>
          <ac:spMkLst>
            <pc:docMk/>
            <pc:sldMk cId="3717337995" sldId="307"/>
            <ac:spMk id="2" creationId="{7FEC9C18-80B9-4330-B2A5-7505804B34BD}"/>
          </ac:spMkLst>
        </pc:spChg>
        <pc:spChg chg="mod">
          <ac:chgData name="Tim Breuer" userId="5bacbc9345a9b55b" providerId="LiveId" clId="{6FCEF496-C7EE-4A07-92B9-C25580E30D25}" dt="2020-08-17T07:48:02.271" v="478" actId="20577"/>
          <ac:spMkLst>
            <pc:docMk/>
            <pc:sldMk cId="3717337995" sldId="307"/>
            <ac:spMk id="3" creationId="{DF7C5C47-CB1C-4038-819B-1ADAA9946F6F}"/>
          </ac:spMkLst>
        </pc:spChg>
      </pc:sldChg>
      <pc:sldChg chg="modSp new mod">
        <pc:chgData name="Tim Breuer" userId="5bacbc9345a9b55b" providerId="LiveId" clId="{6FCEF496-C7EE-4A07-92B9-C25580E30D25}" dt="2020-08-17T11:41:31.978" v="1261" actId="20577"/>
        <pc:sldMkLst>
          <pc:docMk/>
          <pc:sldMk cId="1646325953" sldId="308"/>
        </pc:sldMkLst>
        <pc:spChg chg="mod">
          <ac:chgData name="Tim Breuer" userId="5bacbc9345a9b55b" providerId="LiveId" clId="{6FCEF496-C7EE-4A07-92B9-C25580E30D25}" dt="2020-08-17T07:48:22.411" v="519" actId="20577"/>
          <ac:spMkLst>
            <pc:docMk/>
            <pc:sldMk cId="1646325953" sldId="308"/>
            <ac:spMk id="2" creationId="{8E7746A5-2D32-467B-B2BE-CA1B815D6AC6}"/>
          </ac:spMkLst>
        </pc:spChg>
        <pc:spChg chg="mod">
          <ac:chgData name="Tim Breuer" userId="5bacbc9345a9b55b" providerId="LiveId" clId="{6FCEF496-C7EE-4A07-92B9-C25580E30D25}" dt="2020-08-17T11:41:31.978" v="126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777E1763-4255-407E-B32F-0E082A739858}"/>
    <pc:docChg chg="undo custSel addSld delSld modSld sldOrd">
      <pc:chgData name="Tim Breuer" userId="5bacbc9345a9b55b" providerId="LiveId" clId="{777E1763-4255-407E-B32F-0E082A739858}" dt="2020-09-02T13:49:21.175" v="1870" actId="680"/>
      <pc:docMkLst>
        <pc:docMk/>
      </pc:docMkLst>
      <pc:sldChg chg="modSp mod">
        <pc:chgData name="Tim Breuer" userId="5bacbc9345a9b55b" providerId="LiveId" clId="{777E1763-4255-407E-B32F-0E082A739858}" dt="2020-09-01T19:51:26.119" v="1482" actId="20577"/>
        <pc:sldMkLst>
          <pc:docMk/>
          <pc:sldMk cId="3090320941" sldId="305"/>
        </pc:sldMkLst>
        <pc:spChg chg="mod">
          <ac:chgData name="Tim Breuer" userId="5bacbc9345a9b55b" providerId="LiveId" clId="{777E1763-4255-407E-B32F-0E082A739858}" dt="2020-09-01T19:51:26.119" v="1482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mod">
        <pc:chgData name="Tim Breuer" userId="5bacbc9345a9b55b" providerId="LiveId" clId="{777E1763-4255-407E-B32F-0E082A739858}" dt="2020-09-01T09:25:35.116" v="1203" actId="20577"/>
        <pc:sldMkLst>
          <pc:docMk/>
          <pc:sldMk cId="3984647777" sldId="306"/>
        </pc:sldMkLst>
        <pc:spChg chg="mod">
          <ac:chgData name="Tim Breuer" userId="5bacbc9345a9b55b" providerId="LiveId" clId="{777E1763-4255-407E-B32F-0E082A739858}" dt="2020-09-01T09:23:51.596" v="1032" actId="20577"/>
          <ac:spMkLst>
            <pc:docMk/>
            <pc:sldMk cId="3984647777" sldId="306"/>
            <ac:spMk id="2" creationId="{C6D17D20-7292-4FF2-9273-F98542B2C50F}"/>
          </ac:spMkLst>
        </pc:spChg>
        <pc:spChg chg="mod">
          <ac:chgData name="Tim Breuer" userId="5bacbc9345a9b55b" providerId="LiveId" clId="{777E1763-4255-407E-B32F-0E082A739858}" dt="2020-09-01T09:25:35.116" v="1203" actId="20577"/>
          <ac:spMkLst>
            <pc:docMk/>
            <pc:sldMk cId="3984647777" sldId="306"/>
            <ac:spMk id="3" creationId="{1F06901A-911B-4647-B87A-D1E60F12A9F0}"/>
          </ac:spMkLst>
        </pc:spChg>
      </pc:sldChg>
      <pc:sldChg chg="addSp modSp mod ord">
        <pc:chgData name="Tim Breuer" userId="5bacbc9345a9b55b" providerId="LiveId" clId="{777E1763-4255-407E-B32F-0E082A739858}" dt="2020-09-01T09:11:49.668" v="354" actId="20577"/>
        <pc:sldMkLst>
          <pc:docMk/>
          <pc:sldMk cId="2342435978" sldId="307"/>
        </pc:sldMkLst>
        <pc:spChg chg="add mod">
          <ac:chgData name="Tim Breuer" userId="5bacbc9345a9b55b" providerId="LiveId" clId="{777E1763-4255-407E-B32F-0E082A739858}" dt="2020-09-01T09:11:49.668" v="354" actId="20577"/>
          <ac:spMkLst>
            <pc:docMk/>
            <pc:sldMk cId="2342435978" sldId="307"/>
            <ac:spMk id="2" creationId="{F4D01E0A-D63E-4A9A-82FB-4E47A62B7E7C}"/>
          </ac:spMkLst>
        </pc:spChg>
      </pc:sldChg>
      <pc:sldChg chg="addSp modSp new mod ord modAnim">
        <pc:chgData name="Tim Breuer" userId="5bacbc9345a9b55b" providerId="LiveId" clId="{777E1763-4255-407E-B32F-0E082A739858}" dt="2020-09-02T12:49:23.444" v="1817" actId="1076"/>
        <pc:sldMkLst>
          <pc:docMk/>
          <pc:sldMk cId="4234572839" sldId="308"/>
        </pc:sldMkLst>
        <pc:spChg chg="add mod">
          <ac:chgData name="Tim Breuer" userId="5bacbc9345a9b55b" providerId="LiveId" clId="{777E1763-4255-407E-B32F-0E082A739858}" dt="2020-09-01T09:10:49.313" v="311" actId="403"/>
          <ac:spMkLst>
            <pc:docMk/>
            <pc:sldMk cId="4234572839" sldId="308"/>
            <ac:spMk id="3" creationId="{CCF08742-F300-4CDB-A5B1-7A044DA5D87D}"/>
          </ac:spMkLst>
        </pc:spChg>
        <pc:picChg chg="add mod">
          <ac:chgData name="Tim Breuer" userId="5bacbc9345a9b55b" providerId="LiveId" clId="{777E1763-4255-407E-B32F-0E082A739858}" dt="2020-09-02T12:49:23.444" v="1817" actId="1076"/>
          <ac:picMkLst>
            <pc:docMk/>
            <pc:sldMk cId="4234572839" sldId="308"/>
            <ac:picMk id="2" creationId="{D6AF930B-D5C7-49B9-8CBA-CB8DB06AE4B7}"/>
          </ac:picMkLst>
        </pc:picChg>
      </pc:sldChg>
      <pc:sldChg chg="modSp new mod">
        <pc:chgData name="Tim Breuer" userId="5bacbc9345a9b55b" providerId="LiveId" clId="{777E1763-4255-407E-B32F-0E082A739858}" dt="2020-09-01T09:23:27.322" v="963" actId="27636"/>
        <pc:sldMkLst>
          <pc:docMk/>
          <pc:sldMk cId="3111485769" sldId="309"/>
        </pc:sldMkLst>
        <pc:spChg chg="mod">
          <ac:chgData name="Tim Breuer" userId="5bacbc9345a9b55b" providerId="LiveId" clId="{777E1763-4255-407E-B32F-0E082A739858}" dt="2020-09-01T09:13:02.628" v="371" actId="20577"/>
          <ac:spMkLst>
            <pc:docMk/>
            <pc:sldMk cId="3111485769" sldId="309"/>
            <ac:spMk id="2" creationId="{E048F272-D9DA-4FA2-88D1-F0C4CA1DA6B3}"/>
          </ac:spMkLst>
        </pc:spChg>
        <pc:spChg chg="mod">
          <ac:chgData name="Tim Breuer" userId="5bacbc9345a9b55b" providerId="LiveId" clId="{777E1763-4255-407E-B32F-0E082A739858}" dt="2020-09-01T09:23:27.322" v="963" actId="27636"/>
          <ac:spMkLst>
            <pc:docMk/>
            <pc:sldMk cId="3111485769" sldId="309"/>
            <ac:spMk id="3" creationId="{1CD42998-B51E-4D31-87B2-43397640AE4E}"/>
          </ac:spMkLst>
        </pc:spChg>
      </pc:sldChg>
      <pc:sldChg chg="modSp new mod">
        <pc:chgData name="Tim Breuer" userId="5bacbc9345a9b55b" providerId="LiveId" clId="{777E1763-4255-407E-B32F-0E082A739858}" dt="2020-09-01T09:25:55.270" v="1220" actId="5793"/>
        <pc:sldMkLst>
          <pc:docMk/>
          <pc:sldMk cId="2572749236" sldId="310"/>
        </pc:sldMkLst>
        <pc:spChg chg="mod">
          <ac:chgData name="Tim Breuer" userId="5bacbc9345a9b55b" providerId="LiveId" clId="{777E1763-4255-407E-B32F-0E082A739858}" dt="2020-09-01T09:25:52.060" v="1218" actId="20577"/>
          <ac:spMkLst>
            <pc:docMk/>
            <pc:sldMk cId="2572749236" sldId="310"/>
            <ac:spMk id="2" creationId="{97767C08-088B-4284-A0C5-D7E31CAF0D7E}"/>
          </ac:spMkLst>
        </pc:spChg>
        <pc:spChg chg="mod">
          <ac:chgData name="Tim Breuer" userId="5bacbc9345a9b55b" providerId="LiveId" clId="{777E1763-4255-407E-B32F-0E082A739858}" dt="2020-09-01T09:25:55.270" v="1220" actId="5793"/>
          <ac:spMkLst>
            <pc:docMk/>
            <pc:sldMk cId="2572749236" sldId="310"/>
            <ac:spMk id="3" creationId="{FD7646BC-FCE2-4ED6-9E7F-0593F7E1E895}"/>
          </ac:spMkLst>
        </pc:spChg>
      </pc:sldChg>
      <pc:sldChg chg="modSp new mod">
        <pc:chgData name="Tim Breuer" userId="5bacbc9345a9b55b" providerId="LiveId" clId="{777E1763-4255-407E-B32F-0E082A739858}" dt="2020-09-01T19:52:34.574" v="1504" actId="20577"/>
        <pc:sldMkLst>
          <pc:docMk/>
          <pc:sldMk cId="187814646" sldId="311"/>
        </pc:sldMkLst>
        <pc:spChg chg="mod">
          <ac:chgData name="Tim Breuer" userId="5bacbc9345a9b55b" providerId="LiveId" clId="{777E1763-4255-407E-B32F-0E082A739858}" dt="2020-09-01T11:27:30.266" v="1315" actId="20577"/>
          <ac:spMkLst>
            <pc:docMk/>
            <pc:sldMk cId="187814646" sldId="311"/>
            <ac:spMk id="2" creationId="{3C1C7302-B447-4D23-B617-5E5FF31401BD}"/>
          </ac:spMkLst>
        </pc:spChg>
        <pc:spChg chg="mod">
          <ac:chgData name="Tim Breuer" userId="5bacbc9345a9b55b" providerId="LiveId" clId="{777E1763-4255-407E-B32F-0E082A739858}" dt="2020-09-01T19:52:34.574" v="1504" actId="20577"/>
          <ac:spMkLst>
            <pc:docMk/>
            <pc:sldMk cId="187814646" sldId="311"/>
            <ac:spMk id="3" creationId="{CEE7C685-22FE-4567-AA8B-CC8A7F754E4D}"/>
          </ac:spMkLst>
        </pc:spChg>
      </pc:sldChg>
      <pc:sldChg chg="addSp modSp new mod ord">
        <pc:chgData name="Tim Breuer" userId="5bacbc9345a9b55b" providerId="LiveId" clId="{777E1763-4255-407E-B32F-0E082A739858}" dt="2020-09-02T12:42:25.706" v="1747"/>
        <pc:sldMkLst>
          <pc:docMk/>
          <pc:sldMk cId="1186506196" sldId="312"/>
        </pc:sldMkLst>
        <pc:spChg chg="add">
          <ac:chgData name="Tim Breuer" userId="5bacbc9345a9b55b" providerId="LiveId" clId="{777E1763-4255-407E-B32F-0E082A739858}" dt="2020-09-02T09:07:45.858" v="1701" actId="22"/>
          <ac:spMkLst>
            <pc:docMk/>
            <pc:sldMk cId="1186506196" sldId="312"/>
            <ac:spMk id="2" creationId="{26BF713F-0B08-4BAB-A1FF-926705098DF1}"/>
          </ac:spMkLst>
        </pc:spChg>
        <pc:picChg chg="add mod">
          <ac:chgData name="Tim Breuer" userId="5bacbc9345a9b55b" providerId="LiveId" clId="{777E1763-4255-407E-B32F-0E082A739858}" dt="2020-09-02T09:07:48.808" v="1702" actId="14100"/>
          <ac:picMkLst>
            <pc:docMk/>
            <pc:sldMk cId="1186506196" sldId="312"/>
            <ac:picMk id="3" creationId="{5FB2EA16-84C8-4574-94DF-59D1E891A0DC}"/>
          </ac:picMkLst>
        </pc:picChg>
      </pc:sldChg>
      <pc:sldChg chg="new del">
        <pc:chgData name="Tim Breuer" userId="5bacbc9345a9b55b" providerId="LiveId" clId="{777E1763-4255-407E-B32F-0E082A739858}" dt="2020-09-01T19:51:37.709" v="1484" actId="47"/>
        <pc:sldMkLst>
          <pc:docMk/>
          <pc:sldMk cId="3840737621" sldId="312"/>
        </pc:sldMkLst>
      </pc:sldChg>
      <pc:sldChg chg="addSp modSp new mod ord">
        <pc:chgData name="Tim Breuer" userId="5bacbc9345a9b55b" providerId="LiveId" clId="{777E1763-4255-407E-B32F-0E082A739858}" dt="2020-09-02T09:07:36.953" v="1700" actId="20577"/>
        <pc:sldMkLst>
          <pc:docMk/>
          <pc:sldMk cId="1084902353" sldId="313"/>
        </pc:sldMkLst>
        <pc:spChg chg="add mod">
          <ac:chgData name="Tim Breuer" userId="5bacbc9345a9b55b" providerId="LiveId" clId="{777E1763-4255-407E-B32F-0E082A739858}" dt="2020-09-02T09:07:36.953" v="1700" actId="20577"/>
          <ac:spMkLst>
            <pc:docMk/>
            <pc:sldMk cId="1084902353" sldId="313"/>
            <ac:spMk id="4" creationId="{70B1C84D-4405-4796-AA5D-096FD54877B1}"/>
          </ac:spMkLst>
        </pc:spChg>
        <pc:picChg chg="add mod">
          <ac:chgData name="Tim Breuer" userId="5bacbc9345a9b55b" providerId="LiveId" clId="{777E1763-4255-407E-B32F-0E082A739858}" dt="2020-09-02T09:07:20.409" v="1678" actId="1076"/>
          <ac:picMkLst>
            <pc:docMk/>
            <pc:sldMk cId="1084902353" sldId="313"/>
            <ac:picMk id="3" creationId="{A0E8ED19-4CEB-49F8-A2D1-75D5FF3ADA68}"/>
          </ac:picMkLst>
        </pc:picChg>
      </pc:sldChg>
      <pc:sldChg chg="delSp modSp new del mod">
        <pc:chgData name="Tim Breuer" userId="5bacbc9345a9b55b" providerId="LiveId" clId="{777E1763-4255-407E-B32F-0E082A739858}" dt="2020-09-02T08:57:10.054" v="1546" actId="47"/>
        <pc:sldMkLst>
          <pc:docMk/>
          <pc:sldMk cId="2744522703" sldId="314"/>
        </pc:sldMkLst>
        <pc:spChg chg="del">
          <ac:chgData name="Tim Breuer" userId="5bacbc9345a9b55b" providerId="LiveId" clId="{777E1763-4255-407E-B32F-0E082A739858}" dt="2020-09-02T08:50:27.896" v="1506" actId="478"/>
          <ac:spMkLst>
            <pc:docMk/>
            <pc:sldMk cId="2744522703" sldId="314"/>
            <ac:spMk id="2" creationId="{F0710B49-AC80-4EF0-BBCE-93868B5D54BB}"/>
          </ac:spMkLst>
        </pc:spChg>
        <pc:spChg chg="del">
          <ac:chgData name="Tim Breuer" userId="5bacbc9345a9b55b" providerId="LiveId" clId="{777E1763-4255-407E-B32F-0E082A739858}" dt="2020-09-02T08:50:30.384" v="1507" actId="478"/>
          <ac:spMkLst>
            <pc:docMk/>
            <pc:sldMk cId="2744522703" sldId="314"/>
            <ac:spMk id="3" creationId="{8AC0C6FC-E3C8-488E-9388-28EACDBAA64B}"/>
          </ac:spMkLst>
        </pc:spChg>
        <pc:picChg chg="del mod">
          <ac:chgData name="Tim Breuer" userId="5bacbc9345a9b55b" providerId="LiveId" clId="{777E1763-4255-407E-B32F-0E082A739858}" dt="2020-09-02T08:57:03.949" v="1543" actId="21"/>
          <ac:picMkLst>
            <pc:docMk/>
            <pc:sldMk cId="2744522703" sldId="314"/>
            <ac:picMk id="5" creationId="{47B7CDCA-46D4-4576-A69E-A06176D8747D}"/>
          </ac:picMkLst>
        </pc:picChg>
      </pc:sldChg>
      <pc:sldChg chg="addSp delSp modSp new mod">
        <pc:chgData name="Tim Breuer" userId="5bacbc9345a9b55b" providerId="LiveId" clId="{777E1763-4255-407E-B32F-0E082A739858}" dt="2020-09-02T08:57:08.097" v="1545" actId="22"/>
        <pc:sldMkLst>
          <pc:docMk/>
          <pc:sldMk cId="1986929787" sldId="315"/>
        </pc:sldMkLst>
        <pc:spChg chg="mod">
          <ac:chgData name="Tim Breuer" userId="5bacbc9345a9b55b" providerId="LiveId" clId="{777E1763-4255-407E-B32F-0E082A739858}" dt="2020-09-02T08:57:00.600" v="1542" actId="20577"/>
          <ac:spMkLst>
            <pc:docMk/>
            <pc:sldMk cId="1986929787" sldId="315"/>
            <ac:spMk id="2" creationId="{AEAC2719-FF48-443D-940B-7BBD214E3D34}"/>
          </ac:spMkLst>
        </pc:spChg>
        <pc:spChg chg="del">
          <ac:chgData name="Tim Breuer" userId="5bacbc9345a9b55b" providerId="LiveId" clId="{777E1763-4255-407E-B32F-0E082A739858}" dt="2020-09-02T08:57:07.465" v="1544" actId="478"/>
          <ac:spMkLst>
            <pc:docMk/>
            <pc:sldMk cId="1986929787" sldId="315"/>
            <ac:spMk id="3" creationId="{6A46F53F-5329-465F-8757-E2AF14687780}"/>
          </ac:spMkLst>
        </pc:spChg>
        <pc:picChg chg="add">
          <ac:chgData name="Tim Breuer" userId="5bacbc9345a9b55b" providerId="LiveId" clId="{777E1763-4255-407E-B32F-0E082A739858}" dt="2020-09-02T08:57:08.097" v="1545" actId="22"/>
          <ac:picMkLst>
            <pc:docMk/>
            <pc:sldMk cId="1986929787" sldId="315"/>
            <ac:picMk id="5" creationId="{4057B6C1-1B44-4F03-833B-374910D80CA2}"/>
          </ac:picMkLst>
        </pc:picChg>
      </pc:sldChg>
      <pc:sldChg chg="addSp delSp modSp new mod">
        <pc:chgData name="Tim Breuer" userId="5bacbc9345a9b55b" providerId="LiveId" clId="{777E1763-4255-407E-B32F-0E082A739858}" dt="2020-09-02T09:08:02.344" v="1711" actId="20577"/>
        <pc:sldMkLst>
          <pc:docMk/>
          <pc:sldMk cId="3073667151" sldId="316"/>
        </pc:sldMkLst>
        <pc:spChg chg="del mod">
          <ac:chgData name="Tim Breuer" userId="5bacbc9345a9b55b" providerId="LiveId" clId="{777E1763-4255-407E-B32F-0E082A739858}" dt="2020-09-02T09:06:15.218" v="1599" actId="478"/>
          <ac:spMkLst>
            <pc:docMk/>
            <pc:sldMk cId="3073667151" sldId="316"/>
            <ac:spMk id="2" creationId="{0546AF92-63D4-43D0-A34F-F0CFAE76EDD8}"/>
          </ac:spMkLst>
        </pc:spChg>
        <pc:spChg chg="del mod">
          <ac:chgData name="Tim Breuer" userId="5bacbc9345a9b55b" providerId="LiveId" clId="{777E1763-4255-407E-B32F-0E082A739858}" dt="2020-09-02T09:06:14.336" v="1598" actId="478"/>
          <ac:spMkLst>
            <pc:docMk/>
            <pc:sldMk cId="3073667151" sldId="316"/>
            <ac:spMk id="3" creationId="{ABD060FE-53DE-4F4A-9368-B8BCB45AA989}"/>
          </ac:spMkLst>
        </pc:spChg>
        <pc:spChg chg="add mod">
          <ac:chgData name="Tim Breuer" userId="5bacbc9345a9b55b" providerId="LiveId" clId="{777E1763-4255-407E-B32F-0E082A739858}" dt="2020-09-02T09:08:02.344" v="1711" actId="20577"/>
          <ac:spMkLst>
            <pc:docMk/>
            <pc:sldMk cId="3073667151" sldId="316"/>
            <ac:spMk id="10" creationId="{7DAC8540-A0DC-40BF-A5B0-E7A36CE9652A}"/>
          </ac:spMkLst>
        </pc:spChg>
        <pc:picChg chg="mod">
          <ac:chgData name="Tim Breuer" userId="5bacbc9345a9b55b" providerId="LiveId" clId="{777E1763-4255-407E-B32F-0E082A739858}" dt="2020-09-02T09:05:13.529" v="1565" actId="14100"/>
          <ac:picMkLst>
            <pc:docMk/>
            <pc:sldMk cId="3073667151" sldId="316"/>
            <ac:picMk id="5" creationId="{7208E444-9055-4D84-8F01-882DA970127E}"/>
          </ac:picMkLst>
        </pc:picChg>
        <pc:picChg chg="del mod">
          <ac:chgData name="Tim Breuer" userId="5bacbc9345a9b55b" providerId="LiveId" clId="{777E1763-4255-407E-B32F-0E082A739858}" dt="2020-09-02T09:05:52.844" v="1584" actId="478"/>
          <ac:picMkLst>
            <pc:docMk/>
            <pc:sldMk cId="3073667151" sldId="316"/>
            <ac:picMk id="7" creationId="{ABCBE330-AA6D-4F4D-B5CE-264C8AD0E6BE}"/>
          </ac:picMkLst>
        </pc:picChg>
        <pc:picChg chg="mod">
          <ac:chgData name="Tim Breuer" userId="5bacbc9345a9b55b" providerId="LiveId" clId="{777E1763-4255-407E-B32F-0E082A739858}" dt="2020-09-02T09:06:11.360" v="1597" actId="1076"/>
          <ac:picMkLst>
            <pc:docMk/>
            <pc:sldMk cId="3073667151" sldId="316"/>
            <ac:picMk id="9" creationId="{64A7B51C-C1C4-46A4-8F52-DB6AF5699C24}"/>
          </ac:picMkLst>
        </pc:picChg>
      </pc:sldChg>
      <pc:sldChg chg="modSp new mod">
        <pc:chgData name="Tim Breuer" userId="5bacbc9345a9b55b" providerId="LiveId" clId="{777E1763-4255-407E-B32F-0E082A739858}" dt="2020-09-02T10:16:14.999" v="1745" actId="20577"/>
        <pc:sldMkLst>
          <pc:docMk/>
          <pc:sldMk cId="2526459677" sldId="317"/>
        </pc:sldMkLst>
        <pc:spChg chg="mod">
          <ac:chgData name="Tim Breuer" userId="5bacbc9345a9b55b" providerId="LiveId" clId="{777E1763-4255-407E-B32F-0E082A739858}" dt="2020-09-02T10:16:10.466" v="1737" actId="20577"/>
          <ac:spMkLst>
            <pc:docMk/>
            <pc:sldMk cId="2526459677" sldId="317"/>
            <ac:spMk id="2" creationId="{D91AAE16-F372-4F59-8E44-1D7BCC572687}"/>
          </ac:spMkLst>
        </pc:spChg>
        <pc:spChg chg="mod">
          <ac:chgData name="Tim Breuer" userId="5bacbc9345a9b55b" providerId="LiveId" clId="{777E1763-4255-407E-B32F-0E082A739858}" dt="2020-09-02T10:16:14.999" v="1745" actId="20577"/>
          <ac:spMkLst>
            <pc:docMk/>
            <pc:sldMk cId="2526459677" sldId="317"/>
            <ac:spMk id="3" creationId="{12EA3EA2-C05D-4E85-9980-A09AFACF7608}"/>
          </ac:spMkLst>
        </pc:spChg>
      </pc:sldChg>
      <pc:sldChg chg="new del">
        <pc:chgData name="Tim Breuer" userId="5bacbc9345a9b55b" providerId="LiveId" clId="{777E1763-4255-407E-B32F-0E082A739858}" dt="2020-09-02T13:49:16.888" v="1869" actId="47"/>
        <pc:sldMkLst>
          <pc:docMk/>
          <pc:sldMk cId="3654878168" sldId="318"/>
        </pc:sldMkLst>
      </pc:sldChg>
      <pc:sldChg chg="modSp new mod">
        <pc:chgData name="Tim Breuer" userId="5bacbc9345a9b55b" providerId="LiveId" clId="{777E1763-4255-407E-B32F-0E082A739858}" dt="2020-09-02T13:49:08.449" v="1868" actId="20577"/>
        <pc:sldMkLst>
          <pc:docMk/>
          <pc:sldMk cId="3884699495" sldId="319"/>
        </pc:sldMkLst>
        <pc:spChg chg="mod">
          <ac:chgData name="Tim Breuer" userId="5bacbc9345a9b55b" providerId="LiveId" clId="{777E1763-4255-407E-B32F-0E082A739858}" dt="2020-09-02T13:49:08.449" v="1868" actId="20577"/>
          <ac:spMkLst>
            <pc:docMk/>
            <pc:sldMk cId="3884699495" sldId="319"/>
            <ac:spMk id="3" creationId="{E3475579-78D4-40CF-85E5-48F50D17AFA7}"/>
          </ac:spMkLst>
        </pc:spChg>
      </pc:sldChg>
      <pc:sldChg chg="new">
        <pc:chgData name="Tim Breuer" userId="5bacbc9345a9b55b" providerId="LiveId" clId="{777E1763-4255-407E-B32F-0E082A739858}" dt="2020-09-02T13:49:21.175" v="1870" actId="680"/>
        <pc:sldMkLst>
          <pc:docMk/>
          <pc:sldMk cId="3276774620" sldId="320"/>
        </pc:sldMkLst>
      </pc:sldChg>
    </pc:docChg>
  </pc:docChgLst>
  <pc:docChgLst>
    <pc:chgData name="Tim Breuer" userId="5bacbc9345a9b55b" providerId="LiveId" clId="{C48CABF0-0FE4-4F1B-824B-4D70847A5408}"/>
    <pc:docChg chg="custSel addSld delSld modSld">
      <pc:chgData name="Tim Breuer" userId="5bacbc9345a9b55b" providerId="LiveId" clId="{C48CABF0-0FE4-4F1B-824B-4D70847A5408}" dt="2020-08-11T12:41:06.222" v="1210" actId="20577"/>
      <pc:docMkLst>
        <pc:docMk/>
      </pc:docMkLst>
      <pc:sldChg chg="modSp mod">
        <pc:chgData name="Tim Breuer" userId="5bacbc9345a9b55b" providerId="LiveId" clId="{C48CABF0-0FE4-4F1B-824B-4D70847A5408}" dt="2020-08-06T07:35:40.991" v="3" actId="20577"/>
        <pc:sldMkLst>
          <pc:docMk/>
          <pc:sldMk cId="3400087262" sldId="256"/>
        </pc:sldMkLst>
        <pc:spChg chg="mod">
          <ac:chgData name="Tim Breuer" userId="5bacbc9345a9b55b" providerId="LiveId" clId="{C48CABF0-0FE4-4F1B-824B-4D70847A5408}" dt="2020-08-06T07:35:40.991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C48CABF0-0FE4-4F1B-824B-4D70847A5408}" dt="2020-08-11T11:54:40.367" v="1028" actId="20577"/>
        <pc:sldMkLst>
          <pc:docMk/>
          <pc:sldMk cId="3796042921" sldId="279"/>
        </pc:sldMkLst>
        <pc:spChg chg="mod">
          <ac:chgData name="Tim Breuer" userId="5bacbc9345a9b55b" providerId="LiveId" clId="{C48CABF0-0FE4-4F1B-824B-4D70847A5408}" dt="2020-08-11T11:53:14.657" v="861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C48CABF0-0FE4-4F1B-824B-4D70847A5408}" dt="2020-08-11T11:54:40.367" v="1028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345453812" sldId="294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67556581" sldId="295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282212451" sldId="296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472204738" sldId="297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76110192" sldId="298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1468844224" sldId="299"/>
        </pc:sldMkLst>
      </pc:sldChg>
      <pc:sldChg chg="modSp del mod">
        <pc:chgData name="Tim Breuer" userId="5bacbc9345a9b55b" providerId="LiveId" clId="{C48CABF0-0FE4-4F1B-824B-4D70847A5408}" dt="2020-08-11T10:42:06.808" v="636" actId="47"/>
        <pc:sldMkLst>
          <pc:docMk/>
          <pc:sldMk cId="4031582117" sldId="300"/>
        </pc:sldMkLst>
        <pc:spChg chg="mod">
          <ac:chgData name="Tim Breuer" userId="5bacbc9345a9b55b" providerId="LiveId" clId="{C48CABF0-0FE4-4F1B-824B-4D70847A5408}" dt="2020-08-06T07:36:10.166" v="4" actId="20577"/>
          <ac:spMkLst>
            <pc:docMk/>
            <pc:sldMk cId="4031582117" sldId="300"/>
            <ac:spMk id="3" creationId="{2A476D9F-A66B-488C-A707-DC9192360D3A}"/>
          </ac:spMkLst>
        </pc:spChg>
      </pc:sldChg>
      <pc:sldChg chg="modSp new mod">
        <pc:chgData name="Tim Breuer" userId="5bacbc9345a9b55b" providerId="LiveId" clId="{C48CABF0-0FE4-4F1B-824B-4D70847A5408}" dt="2020-08-11T07:42:39.430" v="559" actId="20577"/>
        <pc:sldMkLst>
          <pc:docMk/>
          <pc:sldMk cId="1445736548" sldId="301"/>
        </pc:sldMkLst>
        <pc:spChg chg="mod">
          <ac:chgData name="Tim Breuer" userId="5bacbc9345a9b55b" providerId="LiveId" clId="{C48CABF0-0FE4-4F1B-824B-4D70847A5408}" dt="2020-08-06T07:37:11.626" v="55" actId="20577"/>
          <ac:spMkLst>
            <pc:docMk/>
            <pc:sldMk cId="1445736548" sldId="301"/>
            <ac:spMk id="2" creationId="{4996354A-07D2-4CE1-B679-43B2F6437246}"/>
          </ac:spMkLst>
        </pc:spChg>
        <pc:spChg chg="mod">
          <ac:chgData name="Tim Breuer" userId="5bacbc9345a9b55b" providerId="LiveId" clId="{C48CABF0-0FE4-4F1B-824B-4D70847A5408}" dt="2020-08-11T07:42:39.430" v="559" actId="20577"/>
          <ac:spMkLst>
            <pc:docMk/>
            <pc:sldMk cId="1445736548" sldId="301"/>
            <ac:spMk id="3" creationId="{2371B8EF-740C-455A-BC30-40E0232F9297}"/>
          </ac:spMkLst>
        </pc:spChg>
      </pc:sldChg>
      <pc:sldChg chg="modSp new mod">
        <pc:chgData name="Tim Breuer" userId="5bacbc9345a9b55b" providerId="LiveId" clId="{C48CABF0-0FE4-4F1B-824B-4D70847A5408}" dt="2020-08-11T07:44:12.430" v="591" actId="20577"/>
        <pc:sldMkLst>
          <pc:docMk/>
          <pc:sldMk cId="1187828838" sldId="302"/>
        </pc:sldMkLst>
        <pc:spChg chg="mod">
          <ac:chgData name="Tim Breuer" userId="5bacbc9345a9b55b" providerId="LiveId" clId="{C48CABF0-0FE4-4F1B-824B-4D70847A5408}" dt="2020-08-10T07:53:15.311" v="148" actId="20577"/>
          <ac:spMkLst>
            <pc:docMk/>
            <pc:sldMk cId="1187828838" sldId="302"/>
            <ac:spMk id="2" creationId="{55F6FCAB-400A-4B86-9163-CEDD0E133A3E}"/>
          </ac:spMkLst>
        </pc:spChg>
        <pc:spChg chg="mod">
          <ac:chgData name="Tim Breuer" userId="5bacbc9345a9b55b" providerId="LiveId" clId="{C48CABF0-0FE4-4F1B-824B-4D70847A5408}" dt="2020-08-11T07:44:12.430" v="591" actId="20577"/>
          <ac:spMkLst>
            <pc:docMk/>
            <pc:sldMk cId="1187828838" sldId="302"/>
            <ac:spMk id="3" creationId="{EC58FFAE-9ECE-41D3-92D4-DC4D069DDDC2}"/>
          </ac:spMkLst>
        </pc:spChg>
      </pc:sldChg>
      <pc:sldChg chg="modSp new mod">
        <pc:chgData name="Tim Breuer" userId="5bacbc9345a9b55b" providerId="LiveId" clId="{C48CABF0-0FE4-4F1B-824B-4D70847A5408}" dt="2020-08-11T11:52:29.102" v="811" actId="20577"/>
        <pc:sldMkLst>
          <pc:docMk/>
          <pc:sldMk cId="3177502041" sldId="303"/>
        </pc:sldMkLst>
        <pc:spChg chg="mod">
          <ac:chgData name="Tim Breuer" userId="5bacbc9345a9b55b" providerId="LiveId" clId="{C48CABF0-0FE4-4F1B-824B-4D70847A5408}" dt="2020-08-11T07:44:40.450" v="593" actId="20577"/>
          <ac:spMkLst>
            <pc:docMk/>
            <pc:sldMk cId="3177502041" sldId="303"/>
            <ac:spMk id="2" creationId="{07BCC95D-8612-4F70-A1CF-483840DFABCE}"/>
          </ac:spMkLst>
        </pc:spChg>
        <pc:spChg chg="mod">
          <ac:chgData name="Tim Breuer" userId="5bacbc9345a9b55b" providerId="LiveId" clId="{C48CABF0-0FE4-4F1B-824B-4D70847A5408}" dt="2020-08-11T11:52:29.102" v="811" actId="20577"/>
          <ac:spMkLst>
            <pc:docMk/>
            <pc:sldMk cId="3177502041" sldId="303"/>
            <ac:spMk id="3" creationId="{E0CAA454-4C44-47F3-BF62-B1CCE24002D1}"/>
          </ac:spMkLst>
        </pc:spChg>
      </pc:sldChg>
      <pc:sldChg chg="new del">
        <pc:chgData name="Tim Breuer" userId="5bacbc9345a9b55b" providerId="LiveId" clId="{C48CABF0-0FE4-4F1B-824B-4D70847A5408}" dt="2020-08-10T07:55:04.930" v="359" actId="2696"/>
        <pc:sldMkLst>
          <pc:docMk/>
          <pc:sldMk cId="1740974965" sldId="304"/>
        </pc:sldMkLst>
      </pc:sldChg>
      <pc:sldChg chg="modSp new mod">
        <pc:chgData name="Tim Breuer" userId="5bacbc9345a9b55b" providerId="LiveId" clId="{C48CABF0-0FE4-4F1B-824B-4D70847A5408}" dt="2020-08-11T12:41:06.222" v="1210" actId="20577"/>
        <pc:sldMkLst>
          <pc:docMk/>
          <pc:sldMk cId="2109548905" sldId="304"/>
        </pc:sldMkLst>
        <pc:spChg chg="mod">
          <ac:chgData name="Tim Breuer" userId="5bacbc9345a9b55b" providerId="LiveId" clId="{C48CABF0-0FE4-4F1B-824B-4D70847A5408}" dt="2020-08-11T12:41:06.222" v="1210" actId="20577"/>
          <ac:spMkLst>
            <pc:docMk/>
            <pc:sldMk cId="2109548905" sldId="304"/>
            <ac:spMk id="3" creationId="{6FD6B144-6B85-40D8-8D5A-1FC64CD1DE88}"/>
          </ac:spMkLst>
        </pc:spChg>
      </pc:sldChg>
      <pc:sldChg chg="modSp new del mod">
        <pc:chgData name="Tim Breuer" userId="5bacbc9345a9b55b" providerId="LiveId" clId="{C48CABF0-0FE4-4F1B-824B-4D70847A5408}" dt="2020-08-11T11:53:06.216" v="850" actId="2696"/>
        <pc:sldMkLst>
          <pc:docMk/>
          <pc:sldMk cId="4102817009" sldId="304"/>
        </pc:sldMkLst>
        <pc:spChg chg="mod">
          <ac:chgData name="Tim Breuer" userId="5bacbc9345a9b55b" providerId="LiveId" clId="{C48CABF0-0FE4-4F1B-824B-4D70847A5408}" dt="2020-08-11T11:52:59.823" v="849" actId="20577"/>
          <ac:spMkLst>
            <pc:docMk/>
            <pc:sldMk cId="4102817009" sldId="304"/>
            <ac:spMk id="3" creationId="{D7391BAC-E9EC-4CCF-8EF8-0B8964EC43DD}"/>
          </ac:spMkLst>
        </pc:sp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0C4856B3-B239-4E81-ACCB-4367E10E1A8E}"/>
    <pc:docChg chg="custSel modSld sldOrd">
      <pc:chgData name="Tim Breuer" userId="5bacbc9345a9b55b" providerId="LiveId" clId="{0C4856B3-B239-4E81-ACCB-4367E10E1A8E}" dt="2020-07-28T10:47:05.945" v="1038" actId="27636"/>
      <pc:docMkLst>
        <pc:docMk/>
      </pc:docMkLst>
      <pc:sldChg chg="modSp mod">
        <pc:chgData name="Tim Breuer" userId="5bacbc9345a9b55b" providerId="LiveId" clId="{0C4856B3-B239-4E81-ACCB-4367E10E1A8E}" dt="2020-07-26T08:43:22.734" v="438" actId="20577"/>
        <pc:sldMkLst>
          <pc:docMk/>
          <pc:sldMk cId="3400087262" sldId="256"/>
        </pc:sldMkLst>
        <pc:spChg chg="mod">
          <ac:chgData name="Tim Breuer" userId="5bacbc9345a9b55b" providerId="LiveId" clId="{0C4856B3-B239-4E81-ACCB-4367E10E1A8E}" dt="2020-07-26T08:43:22.734" v="438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0C4856B3-B239-4E81-ACCB-4367E10E1A8E}" dt="2020-07-28T10:47:05.945" v="1038" actId="27636"/>
        <pc:sldMkLst>
          <pc:docMk/>
          <pc:sldMk cId="3796042921" sldId="279"/>
        </pc:sldMkLst>
        <pc:spChg chg="mod">
          <ac:chgData name="Tim Breuer" userId="5bacbc9345a9b55b" providerId="LiveId" clId="{0C4856B3-B239-4E81-ACCB-4367E10E1A8E}" dt="2020-07-27T14:11:50.031" v="81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0C4856B3-B239-4E81-ACCB-4367E10E1A8E}" dt="2020-07-28T10:47:05.945" v="1038" actId="27636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">
        <pc:chgData name="Tim Breuer" userId="5bacbc9345a9b55b" providerId="LiveId" clId="{0C4856B3-B239-4E81-ACCB-4367E10E1A8E}" dt="2020-07-26T09:37:21.414" v="514" actId="20577"/>
        <pc:sldMkLst>
          <pc:docMk/>
          <pc:sldMk cId="3564647965" sldId="293"/>
        </pc:sldMkLst>
        <pc:spChg chg="mod">
          <ac:chgData name="Tim Breuer" userId="5bacbc9345a9b55b" providerId="LiveId" clId="{0C4856B3-B239-4E81-ACCB-4367E10E1A8E}" dt="2020-07-26T09:37:21.414" v="514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mod">
        <pc:chgData name="Tim Breuer" userId="5bacbc9345a9b55b" providerId="LiveId" clId="{0C4856B3-B239-4E81-ACCB-4367E10E1A8E}" dt="2020-07-27T14:12:24.441" v="834" actId="20577"/>
        <pc:sldMkLst>
          <pc:docMk/>
          <pc:sldMk cId="337045477" sldId="294"/>
        </pc:sldMkLst>
        <pc:spChg chg="mod">
          <ac:chgData name="Tim Breuer" userId="5bacbc9345a9b55b" providerId="LiveId" clId="{0C4856B3-B239-4E81-ACCB-4367E10E1A8E}" dt="2020-07-27T14:12:24.441" v="834" actId="20577"/>
          <ac:spMkLst>
            <pc:docMk/>
            <pc:sldMk cId="337045477" sldId="294"/>
            <ac:spMk id="3" creationId="{20EF4768-CDD1-44D0-86BB-62F22480B60E}"/>
          </ac:spMkLst>
        </pc:spChg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F4473C9A-C472-4F37-8468-939B6F7B2E79}"/>
    <pc:docChg chg="custSel addSld delSld modSld">
      <pc:chgData name="Tim Breuer" userId="5bacbc9345a9b55b" providerId="LiveId" clId="{F4473C9A-C472-4F37-8468-939B6F7B2E79}" dt="2020-06-30T09:49:18.949" v="339" actId="207"/>
      <pc:docMkLst>
        <pc:docMk/>
      </pc:docMkLst>
      <pc:sldChg chg="modSp mod">
        <pc:chgData name="Tim Breuer" userId="5bacbc9345a9b55b" providerId="LiveId" clId="{F4473C9A-C472-4F37-8468-939B6F7B2E79}" dt="2020-06-29T15:06:28.114" v="1" actId="20577"/>
        <pc:sldMkLst>
          <pc:docMk/>
          <pc:sldMk cId="3400087262" sldId="256"/>
        </pc:sldMkLst>
        <pc:spChg chg="mod">
          <ac:chgData name="Tim Breuer" userId="5bacbc9345a9b55b" providerId="LiveId" clId="{F4473C9A-C472-4F37-8468-939B6F7B2E79}" dt="2020-06-29T15:06:28.114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723832141" sldId="269"/>
        </pc:sldMkLst>
      </pc:sldChg>
      <pc:sldChg chg="modSp mod">
        <pc:chgData name="Tim Breuer" userId="5bacbc9345a9b55b" providerId="LiveId" clId="{F4473C9A-C472-4F37-8468-939B6F7B2E79}" dt="2020-06-30T09:49:18.949" v="339" actId="207"/>
        <pc:sldMkLst>
          <pc:docMk/>
          <pc:sldMk cId="3796042921" sldId="279"/>
        </pc:sldMkLst>
        <pc:spChg chg="mod">
          <ac:chgData name="Tim Breuer" userId="5bacbc9345a9b55b" providerId="LiveId" clId="{F4473C9A-C472-4F37-8468-939B6F7B2E79}" dt="2020-06-30T09:49:18.949" v="339" actId="20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642944382" sldId="286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83696748" sldId="287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3417704252" sldId="288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821806061" sldId="289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50096660" sldId="290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4146146139" sldId="291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117255777" sldId="292"/>
        </pc:sldMkLst>
      </pc:sldChg>
      <pc:sldChg chg="modSp mod">
        <pc:chgData name="Tim Breuer" userId="5bacbc9345a9b55b" providerId="LiveId" clId="{F4473C9A-C472-4F37-8468-939B6F7B2E79}" dt="2020-06-29T15:10:45.575" v="279" actId="20577"/>
        <pc:sldMkLst>
          <pc:docMk/>
          <pc:sldMk cId="3564647965" sldId="293"/>
        </pc:sldMkLst>
        <pc:spChg chg="mod">
          <ac:chgData name="Tim Breuer" userId="5bacbc9345a9b55b" providerId="LiveId" clId="{F4473C9A-C472-4F37-8468-939B6F7B2E79}" dt="2020-06-29T15:10:45.575" v="279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628357755" sldId="294"/>
        </pc:sldMkLst>
      </pc:sldChg>
      <pc:sldChg chg="del">
        <pc:chgData name="Tim Breuer" userId="5bacbc9345a9b55b" providerId="LiveId" clId="{F4473C9A-C472-4F37-8468-939B6F7B2E79}" dt="2020-06-29T15:10:36.434" v="271" actId="47"/>
        <pc:sldMkLst>
          <pc:docMk/>
          <pc:sldMk cId="335354310" sldId="295"/>
        </pc:sldMkLst>
      </pc:sldChg>
      <pc:sldChg chg="modSp new mod">
        <pc:chgData name="Tim Breuer" userId="5bacbc9345a9b55b" providerId="LiveId" clId="{F4473C9A-C472-4F37-8468-939B6F7B2E79}" dt="2020-06-29T15:09:02.928" v="210" actId="20577"/>
        <pc:sldMkLst>
          <pc:docMk/>
          <pc:sldMk cId="2066584713" sldId="296"/>
        </pc:sldMkLst>
        <pc:spChg chg="mod">
          <ac:chgData name="Tim Breuer" userId="5bacbc9345a9b55b" providerId="LiveId" clId="{F4473C9A-C472-4F37-8468-939B6F7B2E79}" dt="2020-06-29T15:06:57.496" v="25" actId="20577"/>
          <ac:spMkLst>
            <pc:docMk/>
            <pc:sldMk cId="2066584713" sldId="296"/>
            <ac:spMk id="2" creationId="{8C983560-9A07-4BA8-A1A4-C3016BBF4CD4}"/>
          </ac:spMkLst>
        </pc:spChg>
        <pc:spChg chg="mod">
          <ac:chgData name="Tim Breuer" userId="5bacbc9345a9b55b" providerId="LiveId" clId="{F4473C9A-C472-4F37-8468-939B6F7B2E79}" dt="2020-06-29T15:09:02.928" v="210" actId="20577"/>
          <ac:spMkLst>
            <pc:docMk/>
            <pc:sldMk cId="2066584713" sldId="296"/>
            <ac:spMk id="3" creationId="{EBE05552-2212-4204-89EF-E26A1E205CE9}"/>
          </ac:spMkLst>
        </pc:spChg>
      </pc:sldChg>
      <pc:sldChg chg="modSp new mod">
        <pc:chgData name="Tim Breuer" userId="5bacbc9345a9b55b" providerId="LiveId" clId="{F4473C9A-C472-4F37-8468-939B6F7B2E79}" dt="2020-06-29T15:11:06.792" v="302" actId="20577"/>
        <pc:sldMkLst>
          <pc:docMk/>
          <pc:sldMk cId="3315919299" sldId="297"/>
        </pc:sldMkLst>
        <pc:spChg chg="mod">
          <ac:chgData name="Tim Breuer" userId="5bacbc9345a9b55b" providerId="LiveId" clId="{F4473C9A-C472-4F37-8468-939B6F7B2E79}" dt="2020-06-29T15:11:06.792" v="302" actId="20577"/>
          <ac:spMkLst>
            <pc:docMk/>
            <pc:sldMk cId="3315919299" sldId="297"/>
            <ac:spMk id="2" creationId="{F5462466-CC50-4D3C-975F-DFE1842D829C}"/>
          </ac:spMkLst>
        </pc:spChg>
      </pc:sldChg>
      <pc:sldChg chg="modSp new mod">
        <pc:chgData name="Tim Breuer" userId="5bacbc9345a9b55b" providerId="LiveId" clId="{F4473C9A-C472-4F37-8468-939B6F7B2E79}" dt="2020-06-29T15:11:31.979" v="338" actId="20577"/>
        <pc:sldMkLst>
          <pc:docMk/>
          <pc:sldMk cId="276579297" sldId="298"/>
        </pc:sldMkLst>
        <pc:spChg chg="mod">
          <ac:chgData name="Tim Breuer" userId="5bacbc9345a9b55b" providerId="LiveId" clId="{F4473C9A-C472-4F37-8468-939B6F7B2E79}" dt="2020-06-29T15:11:31.979" v="338" actId="20577"/>
          <ac:spMkLst>
            <pc:docMk/>
            <pc:sldMk cId="276579297" sldId="298"/>
            <ac:spMk id="2" creationId="{0EBF4E37-FECF-42C3-AC0B-39C25E3B2ECE}"/>
          </ac:spMkLst>
        </pc:sp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636C76A5-DBA8-41AC-87FD-BD3FA78E0F23}"/>
    <pc:docChg chg="custSel addSld delSld modSld">
      <pc:chgData name="Tim Breuer" userId="5bacbc9345a9b55b" providerId="LiveId" clId="{636C76A5-DBA8-41AC-87FD-BD3FA78E0F23}" dt="2020-09-08T12:52:21.401" v="2902" actId="20577"/>
      <pc:docMkLst>
        <pc:docMk/>
      </pc:docMkLst>
      <pc:sldChg chg="modSp mod">
        <pc:chgData name="Tim Breuer" userId="5bacbc9345a9b55b" providerId="LiveId" clId="{636C76A5-DBA8-41AC-87FD-BD3FA78E0F23}" dt="2020-09-03T11:10:48.181" v="0" actId="20577"/>
        <pc:sldMkLst>
          <pc:docMk/>
          <pc:sldMk cId="3400087262" sldId="256"/>
        </pc:sldMkLst>
        <pc:spChg chg="mod">
          <ac:chgData name="Tim Breuer" userId="5bacbc9345a9b55b" providerId="LiveId" clId="{636C76A5-DBA8-41AC-87FD-BD3FA78E0F23}" dt="2020-09-03T11:10:48.181" v="0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new mod">
        <pc:chgData name="Tim Breuer" userId="5bacbc9345a9b55b" providerId="LiveId" clId="{636C76A5-DBA8-41AC-87FD-BD3FA78E0F23}" dt="2020-09-08T09:11:42.978" v="2742" actId="27636"/>
        <pc:sldMkLst>
          <pc:docMk/>
          <pc:sldMk cId="353519301" sldId="257"/>
        </pc:sldMkLst>
        <pc:spChg chg="mod">
          <ac:chgData name="Tim Breuer" userId="5bacbc9345a9b55b" providerId="LiveId" clId="{636C76A5-DBA8-41AC-87FD-BD3FA78E0F23}" dt="2020-09-03T11:21:08.992" v="673" actId="20577"/>
          <ac:spMkLst>
            <pc:docMk/>
            <pc:sldMk cId="353519301" sldId="257"/>
            <ac:spMk id="2" creationId="{AECFC742-5EFD-49D0-9331-32034C1559F5}"/>
          </ac:spMkLst>
        </pc:spChg>
        <pc:spChg chg="mod">
          <ac:chgData name="Tim Breuer" userId="5bacbc9345a9b55b" providerId="LiveId" clId="{636C76A5-DBA8-41AC-87FD-BD3FA78E0F23}" dt="2020-09-08T09:11:42.978" v="2742" actId="27636"/>
          <ac:spMkLst>
            <pc:docMk/>
            <pc:sldMk cId="353519301" sldId="257"/>
            <ac:spMk id="3" creationId="{69669E41-B6B9-4108-9DB8-1BB63CB883AA}"/>
          </ac:spMkLst>
        </pc:spChg>
      </pc:sldChg>
      <pc:sldChg chg="addSp delSp modSp new mod">
        <pc:chgData name="Tim Breuer" userId="5bacbc9345a9b55b" providerId="LiveId" clId="{636C76A5-DBA8-41AC-87FD-BD3FA78E0F23}" dt="2020-09-03T17:08:17.757" v="932" actId="20577"/>
        <pc:sldMkLst>
          <pc:docMk/>
          <pc:sldMk cId="1153431172" sldId="258"/>
        </pc:sldMkLst>
        <pc:spChg chg="mod">
          <ac:chgData name="Tim Breuer" userId="5bacbc9345a9b55b" providerId="LiveId" clId="{636C76A5-DBA8-41AC-87FD-BD3FA78E0F23}" dt="2020-09-03T17:08:17.757" v="932" actId="20577"/>
          <ac:spMkLst>
            <pc:docMk/>
            <pc:sldMk cId="1153431172" sldId="258"/>
            <ac:spMk id="2" creationId="{9E412CD6-441C-4F20-A746-1A9775603CCA}"/>
          </ac:spMkLst>
        </pc:spChg>
        <pc:spChg chg="del">
          <ac:chgData name="Tim Breuer" userId="5bacbc9345a9b55b" providerId="LiveId" clId="{636C76A5-DBA8-41AC-87FD-BD3FA78E0F23}" dt="2020-09-03T17:07:17.838" v="882" actId="478"/>
          <ac:spMkLst>
            <pc:docMk/>
            <pc:sldMk cId="1153431172" sldId="258"/>
            <ac:spMk id="3" creationId="{50CAB8B1-92D4-4B50-9452-42816D45AFD6}"/>
          </ac:spMkLst>
        </pc:spChg>
        <pc:picChg chg="add mod">
          <ac:chgData name="Tim Breuer" userId="5bacbc9345a9b55b" providerId="LiveId" clId="{636C76A5-DBA8-41AC-87FD-BD3FA78E0F23}" dt="2020-09-03T17:07:33.027" v="888" actId="14100"/>
          <ac:picMkLst>
            <pc:docMk/>
            <pc:sldMk cId="1153431172" sldId="258"/>
            <ac:picMk id="5" creationId="{7A78AE99-E0C4-4439-BC30-A1ED2E12BE55}"/>
          </ac:picMkLst>
        </pc:picChg>
      </pc:sldChg>
      <pc:sldChg chg="modSp new del mod">
        <pc:chgData name="Tim Breuer" userId="5bacbc9345a9b55b" providerId="LiveId" clId="{636C76A5-DBA8-41AC-87FD-BD3FA78E0F23}" dt="2020-09-03T11:17:50.562" v="500" actId="2696"/>
        <pc:sldMkLst>
          <pc:docMk/>
          <pc:sldMk cId="3655191255" sldId="258"/>
        </pc:sldMkLst>
        <pc:spChg chg="mod">
          <ac:chgData name="Tim Breuer" userId="5bacbc9345a9b55b" providerId="LiveId" clId="{636C76A5-DBA8-41AC-87FD-BD3FA78E0F23}" dt="2020-09-03T11:17:18.745" v="429" actId="20577"/>
          <ac:spMkLst>
            <pc:docMk/>
            <pc:sldMk cId="3655191255" sldId="258"/>
            <ac:spMk id="2" creationId="{52AC7566-7287-42CE-9E6B-591E99E771B7}"/>
          </ac:spMkLst>
        </pc:spChg>
        <pc:spChg chg="mod">
          <ac:chgData name="Tim Breuer" userId="5bacbc9345a9b55b" providerId="LiveId" clId="{636C76A5-DBA8-41AC-87FD-BD3FA78E0F23}" dt="2020-09-03T11:17:39.432" v="499" actId="20577"/>
          <ac:spMkLst>
            <pc:docMk/>
            <pc:sldMk cId="3655191255" sldId="258"/>
            <ac:spMk id="3" creationId="{2F02E3D4-DEB3-4640-927B-CE9484E57D0E}"/>
          </ac:spMkLst>
        </pc:spChg>
      </pc:sldChg>
      <pc:sldChg chg="modSp new mod">
        <pc:chgData name="Tim Breuer" userId="5bacbc9345a9b55b" providerId="LiveId" clId="{636C76A5-DBA8-41AC-87FD-BD3FA78E0F23}" dt="2020-09-08T12:00:49.107" v="2863" actId="20577"/>
        <pc:sldMkLst>
          <pc:docMk/>
          <pc:sldMk cId="1741028044" sldId="259"/>
        </pc:sldMkLst>
        <pc:spChg chg="mod">
          <ac:chgData name="Tim Breuer" userId="5bacbc9345a9b55b" providerId="LiveId" clId="{636C76A5-DBA8-41AC-87FD-BD3FA78E0F23}" dt="2020-09-03T17:05:44.912" v="745" actId="20577"/>
          <ac:spMkLst>
            <pc:docMk/>
            <pc:sldMk cId="1741028044" sldId="259"/>
            <ac:spMk id="2" creationId="{033695A8-026D-4088-A274-844D0736BEB3}"/>
          </ac:spMkLst>
        </pc:spChg>
        <pc:spChg chg="mod">
          <ac:chgData name="Tim Breuer" userId="5bacbc9345a9b55b" providerId="LiveId" clId="{636C76A5-DBA8-41AC-87FD-BD3FA78E0F23}" dt="2020-09-08T12:00:49.107" v="2863" actId="20577"/>
          <ac:spMkLst>
            <pc:docMk/>
            <pc:sldMk cId="1741028044" sldId="259"/>
            <ac:spMk id="3" creationId="{E76A0629-63A0-4229-AA12-0F2DD1DFE30F}"/>
          </ac:spMkLst>
        </pc:spChg>
      </pc:sldChg>
      <pc:sldChg chg="addSp delSp modSp new mod">
        <pc:chgData name="Tim Breuer" userId="5bacbc9345a9b55b" providerId="LiveId" clId="{636C76A5-DBA8-41AC-87FD-BD3FA78E0F23}" dt="2020-09-03T17:08:10.746" v="920" actId="20577"/>
        <pc:sldMkLst>
          <pc:docMk/>
          <pc:sldMk cId="3996412979" sldId="260"/>
        </pc:sldMkLst>
        <pc:spChg chg="mod">
          <ac:chgData name="Tim Breuer" userId="5bacbc9345a9b55b" providerId="LiveId" clId="{636C76A5-DBA8-41AC-87FD-BD3FA78E0F23}" dt="2020-09-03T17:08:10.746" v="920" actId="20577"/>
          <ac:spMkLst>
            <pc:docMk/>
            <pc:sldMk cId="3996412979" sldId="260"/>
            <ac:spMk id="2" creationId="{183F1ADC-A9F7-478E-8994-F5C739D35E5F}"/>
          </ac:spMkLst>
        </pc:spChg>
        <pc:spChg chg="del">
          <ac:chgData name="Tim Breuer" userId="5bacbc9345a9b55b" providerId="LiveId" clId="{636C76A5-DBA8-41AC-87FD-BD3FA78E0F23}" dt="2020-09-03T17:07:44.554" v="890" actId="478"/>
          <ac:spMkLst>
            <pc:docMk/>
            <pc:sldMk cId="3996412979" sldId="260"/>
            <ac:spMk id="3" creationId="{61B74F48-7D23-41D3-8A57-ED41CA3276E4}"/>
          </ac:spMkLst>
        </pc:spChg>
        <pc:picChg chg="add mod">
          <ac:chgData name="Tim Breuer" userId="5bacbc9345a9b55b" providerId="LiveId" clId="{636C76A5-DBA8-41AC-87FD-BD3FA78E0F23}" dt="2020-09-03T17:08:00.790" v="893" actId="1076"/>
          <ac:picMkLst>
            <pc:docMk/>
            <pc:sldMk cId="3996412979" sldId="260"/>
            <ac:picMk id="5" creationId="{10771E1A-2B56-4BAA-87A8-03545A38A60A}"/>
          </ac:picMkLst>
        </pc:picChg>
      </pc:sldChg>
      <pc:sldChg chg="addSp delSp modSp new mod">
        <pc:chgData name="Tim Breuer" userId="5bacbc9345a9b55b" providerId="LiveId" clId="{636C76A5-DBA8-41AC-87FD-BD3FA78E0F23}" dt="2020-09-08T07:38:45.761" v="2125" actId="20577"/>
        <pc:sldMkLst>
          <pc:docMk/>
          <pc:sldMk cId="1059394838" sldId="261"/>
        </pc:sldMkLst>
        <pc:spChg chg="mod">
          <ac:chgData name="Tim Breuer" userId="5bacbc9345a9b55b" providerId="LiveId" clId="{636C76A5-DBA8-41AC-87FD-BD3FA78E0F23}" dt="2020-09-08T07:38:45.761" v="2125" actId="20577"/>
          <ac:spMkLst>
            <pc:docMk/>
            <pc:sldMk cId="1059394838" sldId="261"/>
            <ac:spMk id="2" creationId="{10BD6FF2-14AE-4669-993B-0D933C1097D8}"/>
          </ac:spMkLst>
        </pc:spChg>
        <pc:spChg chg="del">
          <ac:chgData name="Tim Breuer" userId="5bacbc9345a9b55b" providerId="LiveId" clId="{636C76A5-DBA8-41AC-87FD-BD3FA78E0F23}" dt="2020-09-03T17:08:41.186" v="957"/>
          <ac:spMkLst>
            <pc:docMk/>
            <pc:sldMk cId="1059394838" sldId="261"/>
            <ac:spMk id="3" creationId="{4E82D92F-A889-4099-925F-1D02A875C12C}"/>
          </ac:spMkLst>
        </pc:spChg>
        <pc:picChg chg="add mod">
          <ac:chgData name="Tim Breuer" userId="5bacbc9345a9b55b" providerId="LiveId" clId="{636C76A5-DBA8-41AC-87FD-BD3FA78E0F23}" dt="2020-09-03T17:08:47.755" v="959" actId="14100"/>
          <ac:picMkLst>
            <pc:docMk/>
            <pc:sldMk cId="1059394838" sldId="261"/>
            <ac:picMk id="5" creationId="{861F0184-320F-47DE-8BD2-BCF99AA57815}"/>
          </ac:picMkLst>
        </pc:picChg>
      </pc:sldChg>
      <pc:sldChg chg="modSp new mod">
        <pc:chgData name="Tim Breuer" userId="5bacbc9345a9b55b" providerId="LiveId" clId="{636C76A5-DBA8-41AC-87FD-BD3FA78E0F23}" dt="2020-09-08T12:52:21.401" v="2902" actId="20577"/>
        <pc:sldMkLst>
          <pc:docMk/>
          <pc:sldMk cId="3179317351" sldId="262"/>
        </pc:sldMkLst>
        <pc:spChg chg="mod">
          <ac:chgData name="Tim Breuer" userId="5bacbc9345a9b55b" providerId="LiveId" clId="{636C76A5-DBA8-41AC-87FD-BD3FA78E0F23}" dt="2020-09-03T17:10:13.288" v="979" actId="20577"/>
          <ac:spMkLst>
            <pc:docMk/>
            <pc:sldMk cId="3179317351" sldId="262"/>
            <ac:spMk id="2" creationId="{99D1C43A-9624-4B78-9CB7-8EFD0CFEA2EF}"/>
          </ac:spMkLst>
        </pc:spChg>
        <pc:spChg chg="mod">
          <ac:chgData name="Tim Breuer" userId="5bacbc9345a9b55b" providerId="LiveId" clId="{636C76A5-DBA8-41AC-87FD-BD3FA78E0F23}" dt="2020-09-08T12:52:21.401" v="2902" actId="20577"/>
          <ac:spMkLst>
            <pc:docMk/>
            <pc:sldMk cId="3179317351" sldId="262"/>
            <ac:spMk id="3" creationId="{81BA8C30-3648-44B4-A608-D8295EDD4825}"/>
          </ac:spMkLst>
        </pc:spChg>
      </pc:sldChg>
      <pc:sldChg chg="modSp new mod">
        <pc:chgData name="Tim Breuer" userId="5bacbc9345a9b55b" providerId="LiveId" clId="{636C76A5-DBA8-41AC-87FD-BD3FA78E0F23}" dt="2020-09-08T11:38:00.305" v="2791" actId="20577"/>
        <pc:sldMkLst>
          <pc:docMk/>
          <pc:sldMk cId="3044400038" sldId="263"/>
        </pc:sldMkLst>
        <pc:spChg chg="mod">
          <ac:chgData name="Tim Breuer" userId="5bacbc9345a9b55b" providerId="LiveId" clId="{636C76A5-DBA8-41AC-87FD-BD3FA78E0F23}" dt="2020-09-08T11:38:00.305" v="2791" actId="20577"/>
          <ac:spMkLst>
            <pc:docMk/>
            <pc:sldMk cId="3044400038" sldId="263"/>
            <ac:spMk id="2" creationId="{4032E4EB-8508-4A9F-8288-ED1DD65CA254}"/>
          </ac:spMkLst>
        </pc:spChg>
        <pc:spChg chg="mod">
          <ac:chgData name="Tim Breuer" userId="5bacbc9345a9b55b" providerId="LiveId" clId="{636C76A5-DBA8-41AC-87FD-BD3FA78E0F23}" dt="2020-09-08T09:11:55.833" v="2748" actId="27636"/>
          <ac:spMkLst>
            <pc:docMk/>
            <pc:sldMk cId="3044400038" sldId="263"/>
            <ac:spMk id="3" creationId="{184FFF9B-17EF-47E2-A515-D1A6672CAD9F}"/>
          </ac:spMkLst>
        </pc:spChg>
      </pc:sldChg>
      <pc:sldChg chg="delSp modSp new mod">
        <pc:chgData name="Tim Breuer" userId="5bacbc9345a9b55b" providerId="LiveId" clId="{636C76A5-DBA8-41AC-87FD-BD3FA78E0F23}" dt="2020-09-08T07:50:59.586" v="2210" actId="1076"/>
        <pc:sldMkLst>
          <pc:docMk/>
          <pc:sldMk cId="1222442419" sldId="264"/>
        </pc:sldMkLst>
        <pc:spChg chg="mod">
          <ac:chgData name="Tim Breuer" userId="5bacbc9345a9b55b" providerId="LiveId" clId="{636C76A5-DBA8-41AC-87FD-BD3FA78E0F23}" dt="2020-09-08T07:47:21.351" v="2143" actId="20577"/>
          <ac:spMkLst>
            <pc:docMk/>
            <pc:sldMk cId="1222442419" sldId="264"/>
            <ac:spMk id="2" creationId="{520C7AB1-80DA-495D-9BA6-C5753843996E}"/>
          </ac:spMkLst>
        </pc:spChg>
        <pc:spChg chg="del mod">
          <ac:chgData name="Tim Breuer" userId="5bacbc9345a9b55b" providerId="LiveId" clId="{636C76A5-DBA8-41AC-87FD-BD3FA78E0F23}" dt="2020-09-07T16:40:05.204" v="1986" actId="478"/>
          <ac:spMkLst>
            <pc:docMk/>
            <pc:sldMk cId="1222442419" sldId="264"/>
            <ac:spMk id="3" creationId="{F1623A31-6C36-4DCD-BBFA-0B971A63F3B2}"/>
          </ac:spMkLst>
        </pc:spChg>
        <pc:picChg chg="mod">
          <ac:chgData name="Tim Breuer" userId="5bacbc9345a9b55b" providerId="LiveId" clId="{636C76A5-DBA8-41AC-87FD-BD3FA78E0F23}" dt="2020-09-08T07:50:59.586" v="2210" actId="1076"/>
          <ac:picMkLst>
            <pc:docMk/>
            <pc:sldMk cId="1222442419" sldId="264"/>
            <ac:picMk id="5" creationId="{C8C70F6D-7BC3-4FD0-AC93-64FE5C9B2E87}"/>
          </ac:picMkLst>
        </pc:picChg>
      </pc:sldChg>
      <pc:sldChg chg="delSp modSp new mod">
        <pc:chgData name="Tim Breuer" userId="5bacbc9345a9b55b" providerId="LiveId" clId="{636C76A5-DBA8-41AC-87FD-BD3FA78E0F23}" dt="2020-09-07T16:23:24.782" v="1975" actId="20577"/>
        <pc:sldMkLst>
          <pc:docMk/>
          <pc:sldMk cId="4209133386" sldId="265"/>
        </pc:sldMkLst>
        <pc:spChg chg="mod">
          <ac:chgData name="Tim Breuer" userId="5bacbc9345a9b55b" providerId="LiveId" clId="{636C76A5-DBA8-41AC-87FD-BD3FA78E0F23}" dt="2020-09-07T16:23:24.782" v="1975" actId="20577"/>
          <ac:spMkLst>
            <pc:docMk/>
            <pc:sldMk cId="4209133386" sldId="265"/>
            <ac:spMk id="2" creationId="{A69F50F6-14D4-4A64-8BF0-B8559677CF48}"/>
          </ac:spMkLst>
        </pc:spChg>
        <pc:spChg chg="del">
          <ac:chgData name="Tim Breuer" userId="5bacbc9345a9b55b" providerId="LiveId" clId="{636C76A5-DBA8-41AC-87FD-BD3FA78E0F23}" dt="2020-09-07T16:08:56.773" v="1881" actId="478"/>
          <ac:spMkLst>
            <pc:docMk/>
            <pc:sldMk cId="4209133386" sldId="265"/>
            <ac:spMk id="3" creationId="{4D84C60D-87CE-4AC5-BE33-F18E50B64D5E}"/>
          </ac:spMkLst>
        </pc:spChg>
        <pc:picChg chg="mod">
          <ac:chgData name="Tim Breuer" userId="5bacbc9345a9b55b" providerId="LiveId" clId="{636C76A5-DBA8-41AC-87FD-BD3FA78E0F23}" dt="2020-09-07T16:21:33.095" v="1889" actId="1076"/>
          <ac:picMkLst>
            <pc:docMk/>
            <pc:sldMk cId="4209133386" sldId="265"/>
            <ac:picMk id="5" creationId="{1CBE910D-923D-471B-A3D0-B40D3FDE0F77}"/>
          </ac:picMkLst>
        </pc:picChg>
      </pc:sldChg>
      <pc:sldChg chg="addSp delSp modSp new mod">
        <pc:chgData name="Tim Breuer" userId="5bacbc9345a9b55b" providerId="LiveId" clId="{636C76A5-DBA8-41AC-87FD-BD3FA78E0F23}" dt="2020-09-08T08:26:28.319" v="2273" actId="20577"/>
        <pc:sldMkLst>
          <pc:docMk/>
          <pc:sldMk cId="1854082720" sldId="266"/>
        </pc:sldMkLst>
        <pc:spChg chg="mod">
          <ac:chgData name="Tim Breuer" userId="5bacbc9345a9b55b" providerId="LiveId" clId="{636C76A5-DBA8-41AC-87FD-BD3FA78E0F23}" dt="2020-09-08T07:47:58.386" v="2188" actId="20577"/>
          <ac:spMkLst>
            <pc:docMk/>
            <pc:sldMk cId="1854082720" sldId="266"/>
            <ac:spMk id="2" creationId="{B9303C3F-2FE5-445F-9ACF-B46E04A12F9C}"/>
          </ac:spMkLst>
        </pc:spChg>
        <pc:spChg chg="del">
          <ac:chgData name="Tim Breuer" userId="5bacbc9345a9b55b" providerId="LiveId" clId="{636C76A5-DBA8-41AC-87FD-BD3FA78E0F23}" dt="2020-09-07T16:21:41.760" v="1891" actId="478"/>
          <ac:spMkLst>
            <pc:docMk/>
            <pc:sldMk cId="1854082720" sldId="266"/>
            <ac:spMk id="3" creationId="{AEFF5228-2390-4338-AF25-B8CE0124D1FA}"/>
          </ac:spMkLst>
        </pc:spChg>
        <pc:spChg chg="add mod">
          <ac:chgData name="Tim Breuer" userId="5bacbc9345a9b55b" providerId="LiveId" clId="{636C76A5-DBA8-41AC-87FD-BD3FA78E0F23}" dt="2020-09-08T08:26:28.319" v="2273" actId="20577"/>
          <ac:spMkLst>
            <pc:docMk/>
            <pc:sldMk cId="1854082720" sldId="266"/>
            <ac:spMk id="3" creationId="{C47E03A6-5BEB-453C-A971-B5C0EBAE4769}"/>
          </ac:spMkLst>
        </pc:spChg>
        <pc:picChg chg="mod">
          <ac:chgData name="Tim Breuer" userId="5bacbc9345a9b55b" providerId="LiveId" clId="{636C76A5-DBA8-41AC-87FD-BD3FA78E0F23}" dt="2020-09-07T16:22:35.884" v="1901" actId="1076"/>
          <ac:picMkLst>
            <pc:docMk/>
            <pc:sldMk cId="1854082720" sldId="266"/>
            <ac:picMk id="5" creationId="{EED5AC90-06D3-4494-8AC8-FA52F16396E4}"/>
          </ac:picMkLst>
        </pc:picChg>
      </pc:sldChg>
      <pc:sldChg chg="delSp modSp new del mod">
        <pc:chgData name="Tim Breuer" userId="5bacbc9345a9b55b" providerId="LiveId" clId="{636C76A5-DBA8-41AC-87FD-BD3FA78E0F23}" dt="2020-09-08T08:53:41.522" v="2274" actId="2696"/>
        <pc:sldMkLst>
          <pc:docMk/>
          <pc:sldMk cId="1418750411" sldId="267"/>
        </pc:sldMkLst>
        <pc:spChg chg="mod">
          <ac:chgData name="Tim Breuer" userId="5bacbc9345a9b55b" providerId="LiveId" clId="{636C76A5-DBA8-41AC-87FD-BD3FA78E0F23}" dt="2020-09-08T07:47:52.234" v="2185" actId="20577"/>
          <ac:spMkLst>
            <pc:docMk/>
            <pc:sldMk cId="1418750411" sldId="267"/>
            <ac:spMk id="2" creationId="{B52B84E9-9454-45DF-B823-B9F00FE4927E}"/>
          </ac:spMkLst>
        </pc:spChg>
        <pc:spChg chg="del">
          <ac:chgData name="Tim Breuer" userId="5bacbc9345a9b55b" providerId="LiveId" clId="{636C76A5-DBA8-41AC-87FD-BD3FA78E0F23}" dt="2020-09-08T07:48:02.573" v="2189" actId="478"/>
          <ac:spMkLst>
            <pc:docMk/>
            <pc:sldMk cId="1418750411" sldId="267"/>
            <ac:spMk id="3" creationId="{17BA0669-063E-46AB-AEBB-464B549637CA}"/>
          </ac:spMkLst>
        </pc:spChg>
        <pc:picChg chg="del mod">
          <ac:chgData name="Tim Breuer" userId="5bacbc9345a9b55b" providerId="LiveId" clId="{636C76A5-DBA8-41AC-87FD-BD3FA78E0F23}" dt="2020-09-08T07:50:36.841" v="2208" actId="478"/>
          <ac:picMkLst>
            <pc:docMk/>
            <pc:sldMk cId="1418750411" sldId="267"/>
            <ac:picMk id="5" creationId="{70F4F14B-1AF3-4455-A44A-2701F5C84684}"/>
          </ac:picMkLst>
        </pc:picChg>
        <pc:picChg chg="mod ord">
          <ac:chgData name="Tim Breuer" userId="5bacbc9345a9b55b" providerId="LiveId" clId="{636C76A5-DBA8-41AC-87FD-BD3FA78E0F23}" dt="2020-09-08T07:50:39.751" v="2209" actId="1076"/>
          <ac:picMkLst>
            <pc:docMk/>
            <pc:sldMk cId="1418750411" sldId="267"/>
            <ac:picMk id="7" creationId="{53DEB141-9780-4FCD-AAB4-229246B758F1}"/>
          </ac:picMkLst>
        </pc:picChg>
      </pc:sldChg>
      <pc:sldChg chg="delSp modSp new mod">
        <pc:chgData name="Tim Breuer" userId="5bacbc9345a9b55b" providerId="LiveId" clId="{636C76A5-DBA8-41AC-87FD-BD3FA78E0F23}" dt="2020-09-08T08:25:54.358" v="2255" actId="20577"/>
        <pc:sldMkLst>
          <pc:docMk/>
          <pc:sldMk cId="3236479696" sldId="268"/>
        </pc:sldMkLst>
        <pc:spChg chg="mod">
          <ac:chgData name="Tim Breuer" userId="5bacbc9345a9b55b" providerId="LiveId" clId="{636C76A5-DBA8-41AC-87FD-BD3FA78E0F23}" dt="2020-09-08T08:25:54.358" v="2255" actId="20577"/>
          <ac:spMkLst>
            <pc:docMk/>
            <pc:sldMk cId="3236479696" sldId="268"/>
            <ac:spMk id="2" creationId="{3287B7FA-BE17-4159-9F05-71A83F4B56FE}"/>
          </ac:spMkLst>
        </pc:spChg>
        <pc:spChg chg="del">
          <ac:chgData name="Tim Breuer" userId="5bacbc9345a9b55b" providerId="LiveId" clId="{636C76A5-DBA8-41AC-87FD-BD3FA78E0F23}" dt="2020-09-08T08:25:08.543" v="2212" actId="478"/>
          <ac:spMkLst>
            <pc:docMk/>
            <pc:sldMk cId="3236479696" sldId="268"/>
            <ac:spMk id="3" creationId="{1F5A00E1-F6FE-4390-B73C-5361B972B86C}"/>
          </ac:spMkLst>
        </pc:spChg>
        <pc:picChg chg="mod">
          <ac:chgData name="Tim Breuer" userId="5bacbc9345a9b55b" providerId="LiveId" clId="{636C76A5-DBA8-41AC-87FD-BD3FA78E0F23}" dt="2020-09-08T08:25:45.668" v="2222" actId="1076"/>
          <ac:picMkLst>
            <pc:docMk/>
            <pc:sldMk cId="3236479696" sldId="268"/>
            <ac:picMk id="5" creationId="{0E056B43-FB6F-4CB6-98C3-9191BABB954D}"/>
          </ac:picMkLst>
        </pc:picChg>
      </pc:sldChg>
      <pc:sldChg chg="addSp delSp modSp new mod">
        <pc:chgData name="Tim Breuer" userId="5bacbc9345a9b55b" providerId="LiveId" clId="{636C76A5-DBA8-41AC-87FD-BD3FA78E0F23}" dt="2020-09-08T09:02:24.763" v="2432" actId="14100"/>
        <pc:sldMkLst>
          <pc:docMk/>
          <pc:sldMk cId="2227586066" sldId="269"/>
        </pc:sldMkLst>
        <pc:spChg chg="del">
          <ac:chgData name="Tim Breuer" userId="5bacbc9345a9b55b" providerId="LiveId" clId="{636C76A5-DBA8-41AC-87FD-BD3FA78E0F23}" dt="2020-09-08T09:00:10.700" v="2276"/>
          <ac:spMkLst>
            <pc:docMk/>
            <pc:sldMk cId="2227586066" sldId="269"/>
            <ac:spMk id="3" creationId="{354496AB-119C-4BA8-B6A0-503EF72865B0}"/>
          </ac:spMkLst>
        </pc:spChg>
        <pc:spChg chg="add mod">
          <ac:chgData name="Tim Breuer" userId="5bacbc9345a9b55b" providerId="LiveId" clId="{636C76A5-DBA8-41AC-87FD-BD3FA78E0F23}" dt="2020-09-08T09:02:24.763" v="2432" actId="14100"/>
          <ac:spMkLst>
            <pc:docMk/>
            <pc:sldMk cId="2227586066" sldId="269"/>
            <ac:spMk id="6" creationId="{58A60495-6697-45CC-9D5D-40494C9FF4E9}"/>
          </ac:spMkLst>
        </pc:spChg>
        <pc:picChg chg="add mod">
          <ac:chgData name="Tim Breuer" userId="5bacbc9345a9b55b" providerId="LiveId" clId="{636C76A5-DBA8-41AC-87FD-BD3FA78E0F23}" dt="2020-09-08T09:00:33.552" v="2281" actId="1076"/>
          <ac:picMkLst>
            <pc:docMk/>
            <pc:sldMk cId="2227586066" sldId="269"/>
            <ac:picMk id="5" creationId="{569AA045-8400-44A2-BF6C-C9685A7DF01F}"/>
          </ac:picMkLst>
        </pc:picChg>
      </pc:sldChg>
      <pc:sldChg chg="modSp new mod">
        <pc:chgData name="Tim Breuer" userId="5bacbc9345a9b55b" providerId="LiveId" clId="{636C76A5-DBA8-41AC-87FD-BD3FA78E0F23}" dt="2020-09-08T12:37:01.320" v="2887" actId="20577"/>
        <pc:sldMkLst>
          <pc:docMk/>
          <pc:sldMk cId="4144682837" sldId="270"/>
        </pc:sldMkLst>
        <pc:spChg chg="mod">
          <ac:chgData name="Tim Breuer" userId="5bacbc9345a9b55b" providerId="LiveId" clId="{636C76A5-DBA8-41AC-87FD-BD3FA78E0F23}" dt="2020-09-08T12:37:01.320" v="2887" actId="20577"/>
          <ac:spMkLst>
            <pc:docMk/>
            <pc:sldMk cId="4144682837" sldId="270"/>
            <ac:spMk id="3" creationId="{B21F11B5-7635-4978-821E-867DA8E23D76}"/>
          </ac:spMkLst>
        </pc:spChg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090320941" sldId="305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984647777" sldId="306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342435978" sldId="307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4234572839" sldId="308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111485769" sldId="309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572749236" sldId="310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87814646" sldId="311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186506196" sldId="312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084902353" sldId="313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986929787" sldId="315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073667151" sldId="316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526459677" sldId="317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884699495" sldId="319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276774620" sldId="320"/>
        </pc:sldMkLst>
      </pc:sldChg>
    </pc:docChg>
  </pc:docChgLst>
  <pc:docChgLst>
    <pc:chgData name="Tim Breuer" userId="5bacbc9345a9b55b" providerId="LiveId" clId="{A6A353FE-EFCA-4FDC-A5F1-FA8E3629DB35}"/>
    <pc:docChg chg="custSel modSld">
      <pc:chgData name="Tim Breuer" userId="5bacbc9345a9b55b" providerId="LiveId" clId="{A6A353FE-EFCA-4FDC-A5F1-FA8E3629DB35}" dt="2020-08-18T10:27:00.007" v="203" actId="20577"/>
      <pc:docMkLst>
        <pc:docMk/>
      </pc:docMkLst>
      <pc:sldChg chg="modSp mod">
        <pc:chgData name="Tim Breuer" userId="5bacbc9345a9b55b" providerId="LiveId" clId="{A6A353FE-EFCA-4FDC-A5F1-FA8E3629DB35}" dt="2020-08-18T10:27:00.007" v="203" actId="20577"/>
        <pc:sldMkLst>
          <pc:docMk/>
          <pc:sldMk cId="3090320941" sldId="305"/>
        </pc:sldMkLst>
        <pc:spChg chg="mod">
          <ac:chgData name="Tim Breuer" userId="5bacbc9345a9b55b" providerId="LiveId" clId="{A6A353FE-EFCA-4FDC-A5F1-FA8E3629DB35}" dt="2020-08-18T10:27:00.007" v="203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mod">
        <pc:chgData name="Tim Breuer" userId="5bacbc9345a9b55b" providerId="LiveId" clId="{A6A353FE-EFCA-4FDC-A5F1-FA8E3629DB35}" dt="2020-08-18T10:25:49.238" v="167" actId="207"/>
        <pc:sldMkLst>
          <pc:docMk/>
          <pc:sldMk cId="3717337995" sldId="307"/>
        </pc:sldMkLst>
        <pc:spChg chg="mod">
          <ac:chgData name="Tim Breuer" userId="5bacbc9345a9b55b" providerId="LiveId" clId="{A6A353FE-EFCA-4FDC-A5F1-FA8E3629DB35}" dt="2020-08-18T10:25:49.238" v="167" actId="207"/>
          <ac:spMkLst>
            <pc:docMk/>
            <pc:sldMk cId="3717337995" sldId="307"/>
            <ac:spMk id="3" creationId="{DF7C5C47-CB1C-4038-819B-1ADAA9946F6F}"/>
          </ac:spMkLst>
        </pc:spChg>
      </pc:sldChg>
      <pc:sldChg chg="modSp mod">
        <pc:chgData name="Tim Breuer" userId="5bacbc9345a9b55b" providerId="LiveId" clId="{A6A353FE-EFCA-4FDC-A5F1-FA8E3629DB35}" dt="2020-08-18T10:26:31.322" v="171" actId="20577"/>
        <pc:sldMkLst>
          <pc:docMk/>
          <pc:sldMk cId="1646325953" sldId="308"/>
        </pc:sldMkLst>
        <pc:spChg chg="mod">
          <ac:chgData name="Tim Breuer" userId="5bacbc9345a9b55b" providerId="LiveId" clId="{A6A353FE-EFCA-4FDC-A5F1-FA8E3629DB35}" dt="2020-08-18T10:26:31.322" v="17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15.09.2020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695A8-026D-4088-A274-844D0736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A0629-63A0-4229-AA12-0F2DD1DF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Kapitel Grundlagen zur Resilienz geschrieben</a:t>
            </a:r>
          </a:p>
          <a:p>
            <a:r>
              <a:rPr lang="de-DE" dirty="0"/>
              <a:t>Kapitel zur ersten Monte-Carlo-Studie geschrieben</a:t>
            </a:r>
          </a:p>
          <a:p>
            <a:pPr lvl="1"/>
            <a:r>
              <a:rPr lang="de-DE" dirty="0"/>
              <a:t>AR nicht betrachtet, da gleiches Verfahren wie ARIMA</a:t>
            </a:r>
          </a:p>
          <a:p>
            <a:r>
              <a:rPr lang="de-DE" dirty="0"/>
              <a:t>Monte-Carlo-Studie 3 durchgeführt</a:t>
            </a:r>
          </a:p>
        </p:txBody>
      </p:sp>
    </p:spTree>
    <p:extLst>
      <p:ext uri="{BB962C8B-B14F-4D97-AF65-F5344CB8AC3E}">
        <p14:creationId xmlns:p14="http://schemas.microsoft.com/office/powerpoint/2010/main" val="174102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1C43A-9624-4B78-9CB7-8EFD0CFE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nächste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A8C30-3648-44B4-A608-D8295EDD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Kapitel Ergebnisse Monte-Carlo-Studie 2</a:t>
            </a:r>
          </a:p>
          <a:p>
            <a:r>
              <a:rPr lang="de-DE" dirty="0"/>
              <a:t>Kapitel Resultate am Prüfstand</a:t>
            </a:r>
          </a:p>
          <a:p>
            <a:r>
              <a:rPr lang="de-DE" dirty="0"/>
              <a:t>Auswertung MTTR mit 19,95 als unteren Grenzwert wiederholen</a:t>
            </a:r>
          </a:p>
          <a:p>
            <a:r>
              <a:rPr lang="de-DE" dirty="0"/>
              <a:t>Extra Monte-Carlo-Studie zum Lerneffekt mit </a:t>
            </a:r>
            <a:r>
              <a:rPr lang="de-DE" dirty="0" err="1"/>
              <a:t>kosinusförmigen</a:t>
            </a:r>
            <a:r>
              <a:rPr lang="de-DE" dirty="0"/>
              <a:t> Schwingungen starten (eventuell nicht notwendig)</a:t>
            </a:r>
          </a:p>
        </p:txBody>
      </p:sp>
    </p:spTree>
    <p:extLst>
      <p:ext uri="{BB962C8B-B14F-4D97-AF65-F5344CB8AC3E}">
        <p14:creationId xmlns:p14="http://schemas.microsoft.com/office/powerpoint/2010/main" val="317931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A5D4-90D8-4FFC-ACDA-810172DD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29395-99B5-425A-9CF9-4DBD7EE5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Rückmeldung zum ersten Kapitel</a:t>
            </a:r>
          </a:p>
          <a:p>
            <a:r>
              <a:rPr lang="de-DE" dirty="0"/>
              <a:t>Sehen Abbildungen gut genug aus?</a:t>
            </a:r>
          </a:p>
          <a:p>
            <a:r>
              <a:rPr lang="de-DE" dirty="0"/>
              <a:t>. Oder , bei Dezimalzahlen</a:t>
            </a:r>
          </a:p>
          <a:p>
            <a:r>
              <a:rPr lang="de-DE" dirty="0"/>
              <a:t>Zu viele Tabellen oder Abbildungen?</a:t>
            </a:r>
          </a:p>
          <a:p>
            <a:r>
              <a:rPr lang="de-DE" dirty="0"/>
              <a:t>Quelle für Überlappung und maximalen Abfall notwendig?</a:t>
            </a:r>
          </a:p>
          <a:p>
            <a:r>
              <a:rPr lang="de-DE" dirty="0"/>
              <a:t>Abgabeprozess</a:t>
            </a:r>
          </a:p>
          <a:p>
            <a:r>
              <a:rPr lang="de-DE" dirty="0"/>
              <a:t>Was muss alles ins Abkürzungsverzeichnis?</a:t>
            </a:r>
          </a:p>
          <a:p>
            <a:r>
              <a:rPr lang="de-DE" dirty="0"/>
              <a:t>Kursiv durch \</a:t>
            </a:r>
            <a:r>
              <a:rPr lang="de-DE" dirty="0" err="1"/>
              <a:t>emph</a:t>
            </a:r>
            <a:r>
              <a:rPr lang="de-DE" dirty="0"/>
              <a:t>{} bei Konstanten falsch?</a:t>
            </a:r>
          </a:p>
          <a:p>
            <a:r>
              <a:rPr lang="de-DE" dirty="0"/>
              <a:t>Alle Monte-Carlo-Studien in ein Kapitel oder getrennt?</a:t>
            </a:r>
          </a:p>
          <a:p>
            <a:r>
              <a:rPr lang="de-DE" dirty="0"/>
              <a:t>Position der Abbildung gleicher Abschnitt oder egal?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8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Rücksprache MA</vt:lpstr>
      <vt:lpstr>Fortschritte diese Woche</vt:lpstr>
      <vt:lpstr>Ziele nächste Woche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8</cp:revision>
  <dcterms:created xsi:type="dcterms:W3CDTF">2020-04-22T13:27:38Z</dcterms:created>
  <dcterms:modified xsi:type="dcterms:W3CDTF">2020-09-15T08:36:19Z</dcterms:modified>
</cp:coreProperties>
</file>