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embeddedFontLst>
    <p:embeddedFont>
      <p:font typeface="Montserrat" panose="020B0604020202020204" charset="-52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68">
          <p15:clr>
            <a:srgbClr val="000000"/>
          </p15:clr>
        </p15:guide>
        <p15:guide id="2" pos="3975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48"/>
      </p:cViewPr>
      <p:guideLst>
        <p:guide orient="horz" pos="2268"/>
        <p:guide pos="39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亮亮图文旗舰店https://liangliangtuwen.tmall.com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g300bf7d1206_0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g300bf7d1206_0_3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g300bf7d1206_0_3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300bf7d1206_0_6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300bf7d1206_0_6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g300bf7d1206_0_6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CN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8" name="Google Shape;64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CN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2" name="Google Shape;1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>
  <p:cSld name="内容与标题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9" name="Google Shape;19;p3"/>
          <p:cNvGrpSpPr/>
          <p:nvPr/>
        </p:nvGrpSpPr>
        <p:grpSpPr>
          <a:xfrm>
            <a:off x="3480612" y="5269004"/>
            <a:ext cx="2951162" cy="1681163"/>
            <a:chOff x="4652963" y="2578100"/>
            <a:chExt cx="2951162" cy="1681163"/>
          </a:xfrm>
        </p:grpSpPr>
        <p:sp>
          <p:nvSpPr>
            <p:cNvPr id="20" name="Google Shape;20;p3"/>
            <p:cNvSpPr/>
            <p:nvPr/>
          </p:nvSpPr>
          <p:spPr>
            <a:xfrm>
              <a:off x="4652963" y="2578100"/>
              <a:ext cx="1938338" cy="1271588"/>
            </a:xfrm>
            <a:custGeom>
              <a:avLst/>
              <a:gdLst/>
              <a:ahLst/>
              <a:cxnLst/>
              <a:rect l="l" t="t" r="r" b="b"/>
              <a:pathLst>
                <a:path w="456" h="298" extrusionOk="0">
                  <a:moveTo>
                    <a:pt x="449" y="297"/>
                  </a:moveTo>
                  <a:cubicBezTo>
                    <a:pt x="456" y="142"/>
                    <a:pt x="362" y="13"/>
                    <a:pt x="238" y="6"/>
                  </a:cubicBezTo>
                  <a:cubicBezTo>
                    <a:pt x="114" y="0"/>
                    <a:pt x="8" y="120"/>
                    <a:pt x="0" y="275"/>
                  </a:cubicBezTo>
                  <a:cubicBezTo>
                    <a:pt x="0" y="275"/>
                    <a:pt x="0" y="276"/>
                    <a:pt x="0" y="276"/>
                  </a:cubicBezTo>
                  <a:cubicBezTo>
                    <a:pt x="449" y="298"/>
                    <a:pt x="449" y="298"/>
                    <a:pt x="449" y="298"/>
                  </a:cubicBezTo>
                  <a:cubicBezTo>
                    <a:pt x="449" y="298"/>
                    <a:pt x="449" y="297"/>
                    <a:pt x="449" y="297"/>
                  </a:cubicBezTo>
                  <a:close/>
                </a:path>
              </a:pathLst>
            </a:custGeom>
            <a:solidFill>
              <a:srgbClr val="FF8D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818063" y="2782888"/>
              <a:ext cx="1595438" cy="1044575"/>
            </a:xfrm>
            <a:custGeom>
              <a:avLst/>
              <a:gdLst/>
              <a:ahLst/>
              <a:cxnLst/>
              <a:rect l="l" t="t" r="r" b="b"/>
              <a:pathLst>
                <a:path w="375" h="245" extrusionOk="0">
                  <a:moveTo>
                    <a:pt x="369" y="243"/>
                  </a:moveTo>
                  <a:cubicBezTo>
                    <a:pt x="375" y="116"/>
                    <a:pt x="297" y="10"/>
                    <a:pt x="195" y="5"/>
                  </a:cubicBezTo>
                  <a:cubicBezTo>
                    <a:pt x="94" y="0"/>
                    <a:pt x="6" y="98"/>
                    <a:pt x="0" y="225"/>
                  </a:cubicBezTo>
                  <a:cubicBezTo>
                    <a:pt x="0" y="226"/>
                    <a:pt x="0" y="226"/>
                    <a:pt x="0" y="227"/>
                  </a:cubicBezTo>
                  <a:cubicBezTo>
                    <a:pt x="368" y="245"/>
                    <a:pt x="368" y="245"/>
                    <a:pt x="368" y="245"/>
                  </a:cubicBezTo>
                  <a:cubicBezTo>
                    <a:pt x="368" y="244"/>
                    <a:pt x="368" y="244"/>
                    <a:pt x="369" y="243"/>
                  </a:cubicBezTo>
                  <a:close/>
                </a:path>
              </a:pathLst>
            </a:custGeom>
            <a:solidFill>
              <a:srgbClr val="FFCA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4992688" y="3017838"/>
              <a:ext cx="1249363" cy="809625"/>
            </a:xfrm>
            <a:custGeom>
              <a:avLst/>
              <a:gdLst/>
              <a:ahLst/>
              <a:cxnLst/>
              <a:rect l="l" t="t" r="r" b="b"/>
              <a:pathLst>
                <a:path w="294" h="190" extrusionOk="0">
                  <a:moveTo>
                    <a:pt x="289" y="189"/>
                  </a:moveTo>
                  <a:cubicBezTo>
                    <a:pt x="294" y="91"/>
                    <a:pt x="233" y="7"/>
                    <a:pt x="153" y="4"/>
                  </a:cubicBezTo>
                  <a:cubicBezTo>
                    <a:pt x="73" y="0"/>
                    <a:pt x="5" y="76"/>
                    <a:pt x="0" y="175"/>
                  </a:cubicBezTo>
                  <a:cubicBezTo>
                    <a:pt x="0" y="175"/>
                    <a:pt x="0" y="176"/>
                    <a:pt x="0" y="176"/>
                  </a:cubicBezTo>
                  <a:cubicBezTo>
                    <a:pt x="289" y="190"/>
                    <a:pt x="289" y="190"/>
                    <a:pt x="289" y="190"/>
                  </a:cubicBezTo>
                  <a:cubicBezTo>
                    <a:pt x="289" y="190"/>
                    <a:pt x="289" y="189"/>
                    <a:pt x="289" y="189"/>
                  </a:cubicBezTo>
                  <a:close/>
                </a:path>
              </a:pathLst>
            </a:custGeom>
            <a:solidFill>
              <a:srgbClr val="FFFF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5213350" y="3217863"/>
              <a:ext cx="803275" cy="563563"/>
            </a:xfrm>
            <a:custGeom>
              <a:avLst/>
              <a:gdLst/>
              <a:ahLst/>
              <a:cxnLst/>
              <a:rect l="l" t="t" r="r" b="b"/>
              <a:pathLst>
                <a:path w="189" h="132" extrusionOk="0">
                  <a:moveTo>
                    <a:pt x="186" y="131"/>
                  </a:moveTo>
                  <a:cubicBezTo>
                    <a:pt x="189" y="63"/>
                    <a:pt x="150" y="5"/>
                    <a:pt x="99" y="3"/>
                  </a:cubicBezTo>
                  <a:cubicBezTo>
                    <a:pt x="47" y="0"/>
                    <a:pt x="3" y="54"/>
                    <a:pt x="0" y="122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6" y="132"/>
                    <a:pt x="186" y="131"/>
                    <a:pt x="186" y="131"/>
                  </a:cubicBezTo>
                  <a:close/>
                </a:path>
              </a:pathLst>
            </a:custGeom>
            <a:solidFill>
              <a:srgbClr val="B1BD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5387975" y="3440113"/>
              <a:ext cx="438150" cy="303213"/>
            </a:xfrm>
            <a:custGeom>
              <a:avLst/>
              <a:gdLst/>
              <a:ahLst/>
              <a:cxnLst/>
              <a:rect l="l" t="t" r="r" b="b"/>
              <a:pathLst>
                <a:path w="103" h="71" extrusionOk="0">
                  <a:moveTo>
                    <a:pt x="101" y="71"/>
                  </a:moveTo>
                  <a:cubicBezTo>
                    <a:pt x="103" y="34"/>
                    <a:pt x="82" y="3"/>
                    <a:pt x="54" y="1"/>
                  </a:cubicBezTo>
                  <a:cubicBezTo>
                    <a:pt x="26" y="0"/>
                    <a:pt x="2" y="29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lose/>
                </a:path>
              </a:pathLst>
            </a:custGeom>
            <a:solidFill>
              <a:srgbClr val="6072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6229350" y="3294063"/>
              <a:ext cx="1374775" cy="965200"/>
            </a:xfrm>
            <a:custGeom>
              <a:avLst/>
              <a:gdLst/>
              <a:ahLst/>
              <a:cxnLst/>
              <a:rect l="l" t="t" r="r" b="b"/>
              <a:pathLst>
                <a:path w="323" h="226" extrusionOk="0">
                  <a:moveTo>
                    <a:pt x="306" y="225"/>
                  </a:moveTo>
                  <a:cubicBezTo>
                    <a:pt x="323" y="137"/>
                    <a:pt x="271" y="31"/>
                    <a:pt x="187" y="16"/>
                  </a:cubicBezTo>
                  <a:cubicBezTo>
                    <a:pt x="102" y="0"/>
                    <a:pt x="16" y="80"/>
                    <a:pt x="0" y="168"/>
                  </a:cubicBezTo>
                  <a:cubicBezTo>
                    <a:pt x="0" y="168"/>
                    <a:pt x="0" y="168"/>
                    <a:pt x="0" y="169"/>
                  </a:cubicBezTo>
                  <a:cubicBezTo>
                    <a:pt x="306" y="226"/>
                    <a:pt x="306" y="226"/>
                    <a:pt x="306" y="226"/>
                  </a:cubicBezTo>
                  <a:cubicBezTo>
                    <a:pt x="306" y="225"/>
                    <a:pt x="306" y="225"/>
                    <a:pt x="306" y="225"/>
                  </a:cubicBezTo>
                  <a:close/>
                </a:path>
              </a:pathLst>
            </a:custGeom>
            <a:solidFill>
              <a:srgbClr val="F783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6335713" y="3465513"/>
              <a:ext cx="1127125" cy="788988"/>
            </a:xfrm>
            <a:custGeom>
              <a:avLst/>
              <a:gdLst/>
              <a:ahLst/>
              <a:cxnLst/>
              <a:rect l="l" t="t" r="r" b="b"/>
              <a:pathLst>
                <a:path w="265" h="185" extrusionOk="0">
                  <a:moveTo>
                    <a:pt x="251" y="184"/>
                  </a:moveTo>
                  <a:cubicBezTo>
                    <a:pt x="265" y="112"/>
                    <a:pt x="223" y="26"/>
                    <a:pt x="153" y="13"/>
                  </a:cubicBezTo>
                  <a:cubicBezTo>
                    <a:pt x="84" y="0"/>
                    <a:pt x="14" y="66"/>
                    <a:pt x="1" y="138"/>
                  </a:cubicBezTo>
                  <a:cubicBezTo>
                    <a:pt x="1" y="138"/>
                    <a:pt x="1" y="138"/>
                    <a:pt x="0" y="139"/>
                  </a:cubicBezTo>
                  <a:cubicBezTo>
                    <a:pt x="251" y="185"/>
                    <a:pt x="251" y="185"/>
                    <a:pt x="251" y="185"/>
                  </a:cubicBezTo>
                  <a:cubicBezTo>
                    <a:pt x="251" y="185"/>
                    <a:pt x="251" y="185"/>
                    <a:pt x="251" y="184"/>
                  </a:cubicBezTo>
                  <a:close/>
                </a:path>
              </a:pathLst>
            </a:custGeom>
            <a:solidFill>
              <a:srgbClr val="FFFFE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6510338" y="3619500"/>
              <a:ext cx="769938" cy="531813"/>
            </a:xfrm>
            <a:custGeom>
              <a:avLst/>
              <a:gdLst/>
              <a:ahLst/>
              <a:cxnLst/>
              <a:rect l="l" t="t" r="r" b="b"/>
              <a:pathLst>
                <a:path w="181" h="125" extrusionOk="0">
                  <a:moveTo>
                    <a:pt x="172" y="124"/>
                  </a:moveTo>
                  <a:cubicBezTo>
                    <a:pt x="181" y="76"/>
                    <a:pt x="152" y="18"/>
                    <a:pt x="105" y="9"/>
                  </a:cubicBezTo>
                  <a:cubicBezTo>
                    <a:pt x="57" y="0"/>
                    <a:pt x="10" y="44"/>
                    <a:pt x="1" y="92"/>
                  </a:cubicBezTo>
                  <a:cubicBezTo>
                    <a:pt x="0" y="92"/>
                    <a:pt x="0" y="92"/>
                    <a:pt x="0" y="93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lose/>
                </a:path>
              </a:pathLst>
            </a:custGeom>
            <a:solidFill>
              <a:srgbClr val="886D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638925" y="3756025"/>
              <a:ext cx="496888" cy="369888"/>
            </a:xfrm>
            <a:custGeom>
              <a:avLst/>
              <a:gdLst/>
              <a:ahLst/>
              <a:cxnLst/>
              <a:rect l="l" t="t" r="r" b="b"/>
              <a:pathLst>
                <a:path w="117" h="87" extrusionOk="0">
                  <a:moveTo>
                    <a:pt x="110" y="86"/>
                  </a:moveTo>
                  <a:cubicBezTo>
                    <a:pt x="117" y="52"/>
                    <a:pt x="99" y="11"/>
                    <a:pt x="68" y="5"/>
                  </a:cubicBezTo>
                  <a:cubicBezTo>
                    <a:pt x="38" y="0"/>
                    <a:pt x="7" y="31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10" y="87"/>
                    <a:pt x="110" y="86"/>
                    <a:pt x="110" y="86"/>
                  </a:cubicBezTo>
                  <a:close/>
                </a:path>
              </a:pathLst>
            </a:custGeom>
            <a:solidFill>
              <a:srgbClr val="ACAE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05463" y="3187700"/>
              <a:ext cx="768350" cy="639763"/>
            </a:xfrm>
            <a:custGeom>
              <a:avLst/>
              <a:gdLst/>
              <a:ahLst/>
              <a:cxnLst/>
              <a:rect l="l" t="t" r="r" b="b"/>
              <a:pathLst>
                <a:path w="181" h="150" extrusionOk="0">
                  <a:moveTo>
                    <a:pt x="120" y="15"/>
                  </a:moveTo>
                  <a:cubicBezTo>
                    <a:pt x="77" y="0"/>
                    <a:pt x="26" y="39"/>
                    <a:pt x="0" y="102"/>
                  </a:cubicBezTo>
                  <a:cubicBezTo>
                    <a:pt x="171" y="150"/>
                    <a:pt x="171" y="150"/>
                    <a:pt x="171" y="150"/>
                  </a:cubicBezTo>
                  <a:cubicBezTo>
                    <a:pt x="181" y="86"/>
                    <a:pt x="161" y="29"/>
                    <a:pt x="120" y="15"/>
                  </a:cubicBezTo>
                  <a:close/>
                </a:path>
              </a:pathLst>
            </a:custGeom>
            <a:solidFill>
              <a:srgbClr val="E36D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711825" y="3346450"/>
              <a:ext cx="555625" cy="455613"/>
            </a:xfrm>
            <a:custGeom>
              <a:avLst/>
              <a:gdLst/>
              <a:ahLst/>
              <a:cxnLst/>
              <a:rect l="l" t="t" r="r" b="b"/>
              <a:pathLst>
                <a:path w="131" h="107" extrusionOk="0">
                  <a:moveTo>
                    <a:pt x="87" y="11"/>
                  </a:moveTo>
                  <a:cubicBezTo>
                    <a:pt x="56" y="0"/>
                    <a:pt x="20" y="27"/>
                    <a:pt x="0" y="72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31" y="61"/>
                    <a:pt x="117" y="21"/>
                    <a:pt x="87" y="11"/>
                  </a:cubicBezTo>
                  <a:close/>
                </a:path>
              </a:pathLst>
            </a:custGeom>
            <a:solidFill>
              <a:srgbClr val="FFFC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803900" y="3511550"/>
              <a:ext cx="366713" cy="269875"/>
            </a:xfrm>
            <a:custGeom>
              <a:avLst/>
              <a:gdLst/>
              <a:ahLst/>
              <a:cxnLst/>
              <a:rect l="l" t="t" r="r" b="b"/>
              <a:pathLst>
                <a:path w="86" h="63" extrusionOk="0">
                  <a:moveTo>
                    <a:pt x="57" y="7"/>
                  </a:moveTo>
                  <a:cubicBezTo>
                    <a:pt x="38" y="0"/>
                    <a:pt x="15" y="14"/>
                    <a:pt x="0" y="39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36"/>
                    <a:pt x="76" y="13"/>
                    <a:pt x="57" y="7"/>
                  </a:cubicBezTo>
                  <a:close/>
                </a:path>
              </a:pathLst>
            </a:custGeom>
            <a:solidFill>
              <a:srgbClr val="799D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915025" y="3635375"/>
              <a:ext cx="179388" cy="123825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8" y="2"/>
                  </a:moveTo>
                  <a:cubicBezTo>
                    <a:pt x="19" y="0"/>
                    <a:pt x="9" y="6"/>
                    <a:pt x="0" y="1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15"/>
                    <a:pt x="36" y="5"/>
                    <a:pt x="28" y="2"/>
                  </a:cubicBezTo>
                  <a:close/>
                </a:path>
              </a:pathLst>
            </a:custGeom>
            <a:solidFill>
              <a:srgbClr val="A779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>
            <a:off x="5317724" y="4731712"/>
            <a:ext cx="6894914" cy="2157155"/>
            <a:chOff x="7275512" y="5344229"/>
            <a:chExt cx="4937126" cy="1544638"/>
          </a:xfrm>
        </p:grpSpPr>
        <p:sp>
          <p:nvSpPr>
            <p:cNvPr id="34" name="Google Shape;34;p3"/>
            <p:cNvSpPr/>
            <p:nvPr/>
          </p:nvSpPr>
          <p:spPr>
            <a:xfrm>
              <a:off x="7275512" y="5344229"/>
              <a:ext cx="4929188" cy="1539875"/>
            </a:xfrm>
            <a:custGeom>
              <a:avLst/>
              <a:gdLst/>
              <a:ahLst/>
              <a:cxnLst/>
              <a:rect l="l" t="t" r="r" b="b"/>
              <a:pathLst>
                <a:path w="1162" h="359" extrusionOk="0">
                  <a:moveTo>
                    <a:pt x="1162" y="183"/>
                  </a:moveTo>
                  <a:cubicBezTo>
                    <a:pt x="1162" y="183"/>
                    <a:pt x="601" y="0"/>
                    <a:pt x="0" y="359"/>
                  </a:cubicBezTo>
                  <a:cubicBezTo>
                    <a:pt x="1158" y="359"/>
                    <a:pt x="1158" y="359"/>
                    <a:pt x="1158" y="359"/>
                  </a:cubicBezTo>
                  <a:lnTo>
                    <a:pt x="1162" y="183"/>
                  </a:lnTo>
                  <a:close/>
                </a:path>
              </a:pathLst>
            </a:custGeom>
            <a:solidFill>
              <a:srgbClr val="F7A23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8039100" y="5777617"/>
              <a:ext cx="4173538" cy="1106488"/>
            </a:xfrm>
            <a:custGeom>
              <a:avLst/>
              <a:gdLst/>
              <a:ahLst/>
              <a:cxnLst/>
              <a:rect l="l" t="t" r="r" b="b"/>
              <a:pathLst>
                <a:path w="984" h="258" extrusionOk="0">
                  <a:moveTo>
                    <a:pt x="984" y="136"/>
                  </a:moveTo>
                  <a:cubicBezTo>
                    <a:pt x="984" y="136"/>
                    <a:pt x="508" y="0"/>
                    <a:pt x="0" y="258"/>
                  </a:cubicBezTo>
                  <a:cubicBezTo>
                    <a:pt x="979" y="258"/>
                    <a:pt x="979" y="258"/>
                    <a:pt x="979" y="258"/>
                  </a:cubicBezTo>
                  <a:lnTo>
                    <a:pt x="984" y="136"/>
                  </a:lnTo>
                  <a:close/>
                </a:path>
              </a:pathLst>
            </a:custGeom>
            <a:solidFill>
              <a:srgbClr val="FAEB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8870950" y="6163379"/>
              <a:ext cx="3321050" cy="725488"/>
            </a:xfrm>
            <a:custGeom>
              <a:avLst/>
              <a:gdLst/>
              <a:ahLst/>
              <a:cxnLst/>
              <a:rect l="l" t="t" r="r" b="b"/>
              <a:pathLst>
                <a:path w="783" h="169" extrusionOk="0">
                  <a:moveTo>
                    <a:pt x="780" y="106"/>
                  </a:moveTo>
                  <a:cubicBezTo>
                    <a:pt x="780" y="106"/>
                    <a:pt x="402" y="0"/>
                    <a:pt x="0" y="169"/>
                  </a:cubicBezTo>
                  <a:cubicBezTo>
                    <a:pt x="783" y="165"/>
                    <a:pt x="783" y="165"/>
                    <a:pt x="783" y="165"/>
                  </a:cubicBezTo>
                  <a:lnTo>
                    <a:pt x="780" y="106"/>
                  </a:lnTo>
                  <a:close/>
                </a:path>
              </a:pathLst>
            </a:custGeom>
            <a:solidFill>
              <a:srgbClr val="74A4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37" name="Google Shape;37;p3"/>
          <p:cNvGrpSpPr/>
          <p:nvPr/>
        </p:nvGrpSpPr>
        <p:grpSpPr>
          <a:xfrm>
            <a:off x="-26157" y="4925160"/>
            <a:ext cx="5855608" cy="1984873"/>
            <a:chOff x="4124326" y="2625725"/>
            <a:chExt cx="3943350" cy="1336676"/>
          </a:xfrm>
        </p:grpSpPr>
        <p:sp>
          <p:nvSpPr>
            <p:cNvPr id="38" name="Google Shape;38;p3"/>
            <p:cNvSpPr/>
            <p:nvPr/>
          </p:nvSpPr>
          <p:spPr>
            <a:xfrm>
              <a:off x="4137026" y="2625725"/>
              <a:ext cx="3930650" cy="1316038"/>
            </a:xfrm>
            <a:custGeom>
              <a:avLst/>
              <a:gdLst/>
              <a:ahLst/>
              <a:cxnLst/>
              <a:rect l="l" t="t" r="r" b="b"/>
              <a:pathLst>
                <a:path w="926" h="307" extrusionOk="0">
                  <a:moveTo>
                    <a:pt x="1" y="68"/>
                  </a:moveTo>
                  <a:cubicBezTo>
                    <a:pt x="1" y="68"/>
                    <a:pt x="536" y="0"/>
                    <a:pt x="926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58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4129088" y="2998788"/>
              <a:ext cx="3241675" cy="950913"/>
            </a:xfrm>
            <a:custGeom>
              <a:avLst/>
              <a:gdLst/>
              <a:ahLst/>
              <a:cxnLst/>
              <a:rect l="l" t="t" r="r" b="b"/>
              <a:pathLst>
                <a:path w="764" h="222" extrusionOk="0">
                  <a:moveTo>
                    <a:pt x="0" y="49"/>
                  </a:moveTo>
                  <a:cubicBezTo>
                    <a:pt x="0" y="49"/>
                    <a:pt x="442" y="0"/>
                    <a:pt x="764" y="22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B3D2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129088" y="3302000"/>
              <a:ext cx="2767013" cy="647700"/>
            </a:xfrm>
            <a:custGeom>
              <a:avLst/>
              <a:gdLst/>
              <a:ahLst/>
              <a:cxnLst/>
              <a:rect l="l" t="t" r="r" b="b"/>
              <a:pathLst>
                <a:path w="652" h="151" extrusionOk="0">
                  <a:moveTo>
                    <a:pt x="1" y="34"/>
                  </a:moveTo>
                  <a:cubicBezTo>
                    <a:pt x="1" y="34"/>
                    <a:pt x="378" y="0"/>
                    <a:pt x="652" y="151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" y="34"/>
                  </a:lnTo>
                  <a:close/>
                </a:path>
              </a:pathLst>
            </a:custGeom>
            <a:solidFill>
              <a:srgbClr val="BBA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4124326" y="3576638"/>
              <a:ext cx="1970088" cy="385763"/>
            </a:xfrm>
            <a:custGeom>
              <a:avLst/>
              <a:gdLst/>
              <a:ahLst/>
              <a:cxnLst/>
              <a:rect l="l" t="t" r="r" b="b"/>
              <a:pathLst>
                <a:path w="464" h="90" extrusionOk="0">
                  <a:moveTo>
                    <a:pt x="0" y="20"/>
                  </a:moveTo>
                  <a:cubicBezTo>
                    <a:pt x="0" y="20"/>
                    <a:pt x="269" y="0"/>
                    <a:pt x="464" y="9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AE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内容与标题">
  <p:cSld name="1_内容与标题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2E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44" name="Google Shape;44;p4"/>
          <p:cNvGrpSpPr/>
          <p:nvPr/>
        </p:nvGrpSpPr>
        <p:grpSpPr>
          <a:xfrm>
            <a:off x="187433" y="3594068"/>
            <a:ext cx="881063" cy="1447800"/>
            <a:chOff x="5653088" y="2697163"/>
            <a:chExt cx="881063" cy="1447800"/>
          </a:xfrm>
        </p:grpSpPr>
        <p:sp>
          <p:nvSpPr>
            <p:cNvPr id="45" name="Google Shape;45;p4"/>
            <p:cNvSpPr/>
            <p:nvPr/>
          </p:nvSpPr>
          <p:spPr>
            <a:xfrm>
              <a:off x="5653088" y="2697163"/>
              <a:ext cx="881063" cy="965200"/>
            </a:xfrm>
            <a:custGeom>
              <a:avLst/>
              <a:gdLst/>
              <a:ahLst/>
              <a:cxnLst/>
              <a:rect l="l" t="t" r="r" b="b"/>
              <a:pathLst>
                <a:path w="205" h="226" extrusionOk="0">
                  <a:moveTo>
                    <a:pt x="82" y="209"/>
                  </a:moveTo>
                  <a:cubicBezTo>
                    <a:pt x="90" y="215"/>
                    <a:pt x="103" y="215"/>
                    <a:pt x="112" y="218"/>
                  </a:cubicBezTo>
                  <a:cubicBezTo>
                    <a:pt x="120" y="221"/>
                    <a:pt x="123" y="226"/>
                    <a:pt x="132" y="222"/>
                  </a:cubicBezTo>
                  <a:cubicBezTo>
                    <a:pt x="144" y="216"/>
                    <a:pt x="144" y="196"/>
                    <a:pt x="156" y="189"/>
                  </a:cubicBezTo>
                  <a:cubicBezTo>
                    <a:pt x="172" y="179"/>
                    <a:pt x="205" y="178"/>
                    <a:pt x="201" y="151"/>
                  </a:cubicBezTo>
                  <a:cubicBezTo>
                    <a:pt x="198" y="137"/>
                    <a:pt x="183" y="134"/>
                    <a:pt x="178" y="122"/>
                  </a:cubicBezTo>
                  <a:cubicBezTo>
                    <a:pt x="172" y="108"/>
                    <a:pt x="183" y="96"/>
                    <a:pt x="187" y="83"/>
                  </a:cubicBezTo>
                  <a:cubicBezTo>
                    <a:pt x="190" y="72"/>
                    <a:pt x="194" y="51"/>
                    <a:pt x="183" y="42"/>
                  </a:cubicBezTo>
                  <a:cubicBezTo>
                    <a:pt x="168" y="30"/>
                    <a:pt x="160" y="47"/>
                    <a:pt x="146" y="47"/>
                  </a:cubicBezTo>
                  <a:cubicBezTo>
                    <a:pt x="138" y="46"/>
                    <a:pt x="132" y="40"/>
                    <a:pt x="126" y="34"/>
                  </a:cubicBezTo>
                  <a:cubicBezTo>
                    <a:pt x="115" y="21"/>
                    <a:pt x="104" y="0"/>
                    <a:pt x="84" y="5"/>
                  </a:cubicBezTo>
                  <a:cubicBezTo>
                    <a:pt x="67" y="9"/>
                    <a:pt x="63" y="28"/>
                    <a:pt x="57" y="40"/>
                  </a:cubicBezTo>
                  <a:cubicBezTo>
                    <a:pt x="53" y="48"/>
                    <a:pt x="48" y="53"/>
                    <a:pt x="40" y="56"/>
                  </a:cubicBezTo>
                  <a:cubicBezTo>
                    <a:pt x="29" y="60"/>
                    <a:pt x="17" y="56"/>
                    <a:pt x="9" y="65"/>
                  </a:cubicBezTo>
                  <a:cubicBezTo>
                    <a:pt x="0" y="73"/>
                    <a:pt x="4" y="82"/>
                    <a:pt x="12" y="90"/>
                  </a:cubicBezTo>
                  <a:cubicBezTo>
                    <a:pt x="20" y="99"/>
                    <a:pt x="33" y="105"/>
                    <a:pt x="31" y="119"/>
                  </a:cubicBezTo>
                  <a:cubicBezTo>
                    <a:pt x="30" y="130"/>
                    <a:pt x="17" y="138"/>
                    <a:pt x="20" y="151"/>
                  </a:cubicBezTo>
                  <a:cubicBezTo>
                    <a:pt x="26" y="177"/>
                    <a:pt x="57" y="162"/>
                    <a:pt x="70" y="180"/>
                  </a:cubicBezTo>
                  <a:cubicBezTo>
                    <a:pt x="76" y="189"/>
                    <a:pt x="72" y="201"/>
                    <a:pt x="82" y="209"/>
                  </a:cubicBezTo>
                  <a:close/>
                </a:path>
              </a:pathLst>
            </a:custGeom>
            <a:solidFill>
              <a:srgbClr val="4790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5967413" y="3162300"/>
              <a:ext cx="339725" cy="982663"/>
            </a:xfrm>
            <a:custGeom>
              <a:avLst/>
              <a:gdLst/>
              <a:ahLst/>
              <a:cxnLst/>
              <a:rect l="l" t="t" r="r" b="b"/>
              <a:pathLst>
                <a:path w="79" h="230" extrusionOk="0">
                  <a:moveTo>
                    <a:pt x="38" y="230"/>
                  </a:moveTo>
                  <a:cubicBezTo>
                    <a:pt x="58" y="195"/>
                    <a:pt x="48" y="150"/>
                    <a:pt x="36" y="114"/>
                  </a:cubicBezTo>
                  <a:cubicBezTo>
                    <a:pt x="30" y="95"/>
                    <a:pt x="20" y="78"/>
                    <a:pt x="12" y="60"/>
                  </a:cubicBezTo>
                  <a:cubicBezTo>
                    <a:pt x="5" y="45"/>
                    <a:pt x="0" y="20"/>
                    <a:pt x="5" y="4"/>
                  </a:cubicBezTo>
                  <a:cubicBezTo>
                    <a:pt x="12" y="0"/>
                    <a:pt x="12" y="26"/>
                    <a:pt x="13" y="31"/>
                  </a:cubicBezTo>
                  <a:cubicBezTo>
                    <a:pt x="16" y="40"/>
                    <a:pt x="20" y="50"/>
                    <a:pt x="24" y="58"/>
                  </a:cubicBezTo>
                  <a:cubicBezTo>
                    <a:pt x="29" y="68"/>
                    <a:pt x="36" y="77"/>
                    <a:pt x="44" y="65"/>
                  </a:cubicBezTo>
                  <a:cubicBezTo>
                    <a:pt x="51" y="56"/>
                    <a:pt x="54" y="45"/>
                    <a:pt x="60" y="36"/>
                  </a:cubicBezTo>
                  <a:cubicBezTo>
                    <a:pt x="62" y="33"/>
                    <a:pt x="76" y="12"/>
                    <a:pt x="78" y="22"/>
                  </a:cubicBezTo>
                  <a:cubicBezTo>
                    <a:pt x="79" y="25"/>
                    <a:pt x="75" y="29"/>
                    <a:pt x="73" y="31"/>
                  </a:cubicBezTo>
                  <a:cubicBezTo>
                    <a:pt x="67" y="42"/>
                    <a:pt x="63" y="53"/>
                    <a:pt x="57" y="63"/>
                  </a:cubicBezTo>
                  <a:cubicBezTo>
                    <a:pt x="49" y="79"/>
                    <a:pt x="47" y="94"/>
                    <a:pt x="51" y="113"/>
                  </a:cubicBezTo>
                  <a:cubicBezTo>
                    <a:pt x="58" y="149"/>
                    <a:pt x="69" y="188"/>
                    <a:pt x="69" y="223"/>
                  </a:cubicBezTo>
                </a:path>
              </a:pathLst>
            </a:custGeom>
            <a:solidFill>
              <a:srgbClr val="9556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5902325" y="2906713"/>
              <a:ext cx="112713" cy="109538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0" y="23"/>
                  </a:moveTo>
                  <a:cubicBezTo>
                    <a:pt x="10" y="23"/>
                    <a:pt x="11" y="23"/>
                    <a:pt x="11" y="23"/>
                  </a:cubicBezTo>
                  <a:cubicBezTo>
                    <a:pt x="26" y="26"/>
                    <a:pt x="24" y="0"/>
                    <a:pt x="11" y="4"/>
                  </a:cubicBezTo>
                  <a:cubicBezTo>
                    <a:pt x="2" y="7"/>
                    <a:pt x="0" y="20"/>
                    <a:pt x="10" y="23"/>
                  </a:cubicBezTo>
                  <a:close/>
                </a:path>
              </a:pathLst>
            </a:custGeom>
            <a:solidFill>
              <a:srgbClr val="FF9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6015038" y="2722563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0" y="23"/>
                  </a:moveTo>
                  <a:cubicBezTo>
                    <a:pt x="11" y="23"/>
                    <a:pt x="11" y="23"/>
                    <a:pt x="11" y="23"/>
                  </a:cubicBezTo>
                  <a:cubicBezTo>
                    <a:pt x="26" y="26"/>
                    <a:pt x="25" y="0"/>
                    <a:pt x="11" y="4"/>
                  </a:cubicBezTo>
                  <a:cubicBezTo>
                    <a:pt x="2" y="7"/>
                    <a:pt x="0" y="21"/>
                    <a:pt x="10" y="23"/>
                  </a:cubicBezTo>
                  <a:close/>
                </a:path>
              </a:pathLst>
            </a:custGeom>
            <a:solidFill>
              <a:srgbClr val="FF9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224588" y="2957513"/>
              <a:ext cx="112713" cy="114300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26" y="27"/>
                    <a:pt x="24" y="0"/>
                    <a:pt x="10" y="5"/>
                  </a:cubicBezTo>
                  <a:cubicBezTo>
                    <a:pt x="2" y="7"/>
                    <a:pt x="0" y="21"/>
                    <a:pt x="10" y="23"/>
                  </a:cubicBezTo>
                  <a:close/>
                </a:path>
              </a:pathLst>
            </a:custGeom>
            <a:solidFill>
              <a:srgbClr val="FF9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5705475" y="2974975"/>
              <a:ext cx="111125" cy="114300"/>
            </a:xfrm>
            <a:custGeom>
              <a:avLst/>
              <a:gdLst/>
              <a:ahLst/>
              <a:cxnLst/>
              <a:rect l="l" t="t" r="r" b="b"/>
              <a:pathLst>
                <a:path w="26" h="27" extrusionOk="0">
                  <a:moveTo>
                    <a:pt x="10" y="24"/>
                  </a:moveTo>
                  <a:cubicBezTo>
                    <a:pt x="10" y="24"/>
                    <a:pt x="10" y="24"/>
                    <a:pt x="10" y="24"/>
                  </a:cubicBezTo>
                  <a:cubicBezTo>
                    <a:pt x="26" y="27"/>
                    <a:pt x="24" y="0"/>
                    <a:pt x="10" y="5"/>
                  </a:cubicBezTo>
                  <a:cubicBezTo>
                    <a:pt x="2" y="7"/>
                    <a:pt x="0" y="21"/>
                    <a:pt x="10" y="24"/>
                  </a:cubicBezTo>
                  <a:close/>
                </a:path>
              </a:pathLst>
            </a:custGeom>
            <a:solidFill>
              <a:srgbClr val="FF9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5811838" y="3243263"/>
              <a:ext cx="112713" cy="111125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0" y="23"/>
                  </a:moveTo>
                  <a:cubicBezTo>
                    <a:pt x="10" y="23"/>
                    <a:pt x="10" y="23"/>
                    <a:pt x="10" y="23"/>
                  </a:cubicBezTo>
                  <a:cubicBezTo>
                    <a:pt x="26" y="26"/>
                    <a:pt x="24" y="0"/>
                    <a:pt x="10" y="4"/>
                  </a:cubicBezTo>
                  <a:cubicBezTo>
                    <a:pt x="2" y="7"/>
                    <a:pt x="0" y="21"/>
                    <a:pt x="10" y="23"/>
                  </a:cubicBezTo>
                  <a:close/>
                </a:path>
              </a:pathLst>
            </a:custGeom>
            <a:solidFill>
              <a:srgbClr val="FF9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6100763" y="3154363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0" y="23"/>
                  </a:moveTo>
                  <a:cubicBezTo>
                    <a:pt x="10" y="23"/>
                    <a:pt x="10" y="23"/>
                    <a:pt x="11" y="23"/>
                  </a:cubicBezTo>
                  <a:cubicBezTo>
                    <a:pt x="26" y="26"/>
                    <a:pt x="24" y="0"/>
                    <a:pt x="11" y="4"/>
                  </a:cubicBezTo>
                  <a:cubicBezTo>
                    <a:pt x="2" y="7"/>
                    <a:pt x="0" y="20"/>
                    <a:pt x="10" y="23"/>
                  </a:cubicBezTo>
                  <a:close/>
                </a:path>
              </a:pathLst>
            </a:custGeom>
            <a:solidFill>
              <a:srgbClr val="FF9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357938" y="3303588"/>
              <a:ext cx="111125" cy="111125"/>
            </a:xfrm>
            <a:custGeom>
              <a:avLst/>
              <a:gdLst/>
              <a:ahLst/>
              <a:cxnLst/>
              <a:rect l="l" t="t" r="r" b="b"/>
              <a:pathLst>
                <a:path w="26" h="26" extrusionOk="0">
                  <a:moveTo>
                    <a:pt x="10" y="23"/>
                  </a:moveTo>
                  <a:cubicBezTo>
                    <a:pt x="10" y="23"/>
                    <a:pt x="10" y="23"/>
                    <a:pt x="11" y="23"/>
                  </a:cubicBezTo>
                  <a:cubicBezTo>
                    <a:pt x="26" y="26"/>
                    <a:pt x="24" y="0"/>
                    <a:pt x="11" y="5"/>
                  </a:cubicBezTo>
                  <a:cubicBezTo>
                    <a:pt x="2" y="7"/>
                    <a:pt x="0" y="21"/>
                    <a:pt x="10" y="23"/>
                  </a:cubicBezTo>
                  <a:close/>
                </a:path>
              </a:pathLst>
            </a:custGeom>
            <a:solidFill>
              <a:srgbClr val="FF9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6181725" y="3465513"/>
              <a:ext cx="107950" cy="115888"/>
            </a:xfrm>
            <a:custGeom>
              <a:avLst/>
              <a:gdLst/>
              <a:ahLst/>
              <a:cxnLst/>
              <a:rect l="l" t="t" r="r" b="b"/>
              <a:pathLst>
                <a:path w="25" h="27" extrusionOk="0">
                  <a:moveTo>
                    <a:pt x="9" y="23"/>
                  </a:moveTo>
                  <a:cubicBezTo>
                    <a:pt x="10" y="23"/>
                    <a:pt x="10" y="24"/>
                    <a:pt x="10" y="24"/>
                  </a:cubicBezTo>
                  <a:cubicBezTo>
                    <a:pt x="25" y="27"/>
                    <a:pt x="24" y="0"/>
                    <a:pt x="10" y="5"/>
                  </a:cubicBezTo>
                  <a:cubicBezTo>
                    <a:pt x="1" y="7"/>
                    <a:pt x="0" y="21"/>
                    <a:pt x="9" y="23"/>
                  </a:cubicBezTo>
                  <a:close/>
                </a:path>
              </a:pathLst>
            </a:custGeom>
            <a:solidFill>
              <a:srgbClr val="FF904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>
            <a:off x="9384023" y="5597141"/>
            <a:ext cx="2951162" cy="1681163"/>
            <a:chOff x="4652963" y="2578100"/>
            <a:chExt cx="2951162" cy="1681163"/>
          </a:xfrm>
        </p:grpSpPr>
        <p:sp>
          <p:nvSpPr>
            <p:cNvPr id="56" name="Google Shape;56;p4"/>
            <p:cNvSpPr/>
            <p:nvPr/>
          </p:nvSpPr>
          <p:spPr>
            <a:xfrm>
              <a:off x="4652963" y="2578100"/>
              <a:ext cx="1938338" cy="1271588"/>
            </a:xfrm>
            <a:custGeom>
              <a:avLst/>
              <a:gdLst/>
              <a:ahLst/>
              <a:cxnLst/>
              <a:rect l="l" t="t" r="r" b="b"/>
              <a:pathLst>
                <a:path w="456" h="298" extrusionOk="0">
                  <a:moveTo>
                    <a:pt x="449" y="297"/>
                  </a:moveTo>
                  <a:cubicBezTo>
                    <a:pt x="456" y="142"/>
                    <a:pt x="362" y="13"/>
                    <a:pt x="238" y="6"/>
                  </a:cubicBezTo>
                  <a:cubicBezTo>
                    <a:pt x="114" y="0"/>
                    <a:pt x="8" y="120"/>
                    <a:pt x="0" y="275"/>
                  </a:cubicBezTo>
                  <a:cubicBezTo>
                    <a:pt x="0" y="275"/>
                    <a:pt x="0" y="276"/>
                    <a:pt x="0" y="276"/>
                  </a:cubicBezTo>
                  <a:cubicBezTo>
                    <a:pt x="449" y="298"/>
                    <a:pt x="449" y="298"/>
                    <a:pt x="449" y="298"/>
                  </a:cubicBezTo>
                  <a:cubicBezTo>
                    <a:pt x="449" y="298"/>
                    <a:pt x="449" y="297"/>
                    <a:pt x="449" y="297"/>
                  </a:cubicBezTo>
                  <a:close/>
                </a:path>
              </a:pathLst>
            </a:custGeom>
            <a:solidFill>
              <a:srgbClr val="FF8D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818063" y="2782888"/>
              <a:ext cx="1595438" cy="1044575"/>
            </a:xfrm>
            <a:custGeom>
              <a:avLst/>
              <a:gdLst/>
              <a:ahLst/>
              <a:cxnLst/>
              <a:rect l="l" t="t" r="r" b="b"/>
              <a:pathLst>
                <a:path w="375" h="245" extrusionOk="0">
                  <a:moveTo>
                    <a:pt x="369" y="243"/>
                  </a:moveTo>
                  <a:cubicBezTo>
                    <a:pt x="375" y="116"/>
                    <a:pt x="297" y="10"/>
                    <a:pt x="195" y="5"/>
                  </a:cubicBezTo>
                  <a:cubicBezTo>
                    <a:pt x="94" y="0"/>
                    <a:pt x="6" y="98"/>
                    <a:pt x="0" y="225"/>
                  </a:cubicBezTo>
                  <a:cubicBezTo>
                    <a:pt x="0" y="226"/>
                    <a:pt x="0" y="226"/>
                    <a:pt x="0" y="227"/>
                  </a:cubicBezTo>
                  <a:cubicBezTo>
                    <a:pt x="368" y="245"/>
                    <a:pt x="368" y="245"/>
                    <a:pt x="368" y="245"/>
                  </a:cubicBezTo>
                  <a:cubicBezTo>
                    <a:pt x="368" y="244"/>
                    <a:pt x="368" y="244"/>
                    <a:pt x="369" y="243"/>
                  </a:cubicBezTo>
                  <a:close/>
                </a:path>
              </a:pathLst>
            </a:custGeom>
            <a:solidFill>
              <a:srgbClr val="FFCA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4992688" y="3017838"/>
              <a:ext cx="1249363" cy="809625"/>
            </a:xfrm>
            <a:custGeom>
              <a:avLst/>
              <a:gdLst/>
              <a:ahLst/>
              <a:cxnLst/>
              <a:rect l="l" t="t" r="r" b="b"/>
              <a:pathLst>
                <a:path w="294" h="190" extrusionOk="0">
                  <a:moveTo>
                    <a:pt x="289" y="189"/>
                  </a:moveTo>
                  <a:cubicBezTo>
                    <a:pt x="294" y="91"/>
                    <a:pt x="233" y="7"/>
                    <a:pt x="153" y="4"/>
                  </a:cubicBezTo>
                  <a:cubicBezTo>
                    <a:pt x="73" y="0"/>
                    <a:pt x="5" y="76"/>
                    <a:pt x="0" y="175"/>
                  </a:cubicBezTo>
                  <a:cubicBezTo>
                    <a:pt x="0" y="175"/>
                    <a:pt x="0" y="176"/>
                    <a:pt x="0" y="176"/>
                  </a:cubicBezTo>
                  <a:cubicBezTo>
                    <a:pt x="289" y="190"/>
                    <a:pt x="289" y="190"/>
                    <a:pt x="289" y="190"/>
                  </a:cubicBezTo>
                  <a:cubicBezTo>
                    <a:pt x="289" y="190"/>
                    <a:pt x="289" y="189"/>
                    <a:pt x="289" y="189"/>
                  </a:cubicBezTo>
                  <a:close/>
                </a:path>
              </a:pathLst>
            </a:custGeom>
            <a:solidFill>
              <a:srgbClr val="FFFF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5213350" y="3217863"/>
              <a:ext cx="803275" cy="563563"/>
            </a:xfrm>
            <a:custGeom>
              <a:avLst/>
              <a:gdLst/>
              <a:ahLst/>
              <a:cxnLst/>
              <a:rect l="l" t="t" r="r" b="b"/>
              <a:pathLst>
                <a:path w="189" h="132" extrusionOk="0">
                  <a:moveTo>
                    <a:pt x="186" y="131"/>
                  </a:moveTo>
                  <a:cubicBezTo>
                    <a:pt x="189" y="63"/>
                    <a:pt x="150" y="5"/>
                    <a:pt x="99" y="3"/>
                  </a:cubicBezTo>
                  <a:cubicBezTo>
                    <a:pt x="47" y="0"/>
                    <a:pt x="3" y="54"/>
                    <a:pt x="0" y="122"/>
                  </a:cubicBezTo>
                  <a:cubicBezTo>
                    <a:pt x="0" y="122"/>
                    <a:pt x="0" y="122"/>
                    <a:pt x="0" y="123"/>
                  </a:cubicBezTo>
                  <a:cubicBezTo>
                    <a:pt x="186" y="132"/>
                    <a:pt x="186" y="132"/>
                    <a:pt x="186" y="132"/>
                  </a:cubicBezTo>
                  <a:cubicBezTo>
                    <a:pt x="186" y="132"/>
                    <a:pt x="186" y="131"/>
                    <a:pt x="186" y="131"/>
                  </a:cubicBezTo>
                  <a:close/>
                </a:path>
              </a:pathLst>
            </a:custGeom>
            <a:solidFill>
              <a:srgbClr val="B1BD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387975" y="3440113"/>
              <a:ext cx="438150" cy="303213"/>
            </a:xfrm>
            <a:custGeom>
              <a:avLst/>
              <a:gdLst/>
              <a:ahLst/>
              <a:cxnLst/>
              <a:rect l="l" t="t" r="r" b="b"/>
              <a:pathLst>
                <a:path w="103" h="71" extrusionOk="0">
                  <a:moveTo>
                    <a:pt x="101" y="71"/>
                  </a:moveTo>
                  <a:cubicBezTo>
                    <a:pt x="103" y="34"/>
                    <a:pt x="82" y="3"/>
                    <a:pt x="54" y="1"/>
                  </a:cubicBezTo>
                  <a:cubicBezTo>
                    <a:pt x="26" y="0"/>
                    <a:pt x="2" y="29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01" y="71"/>
                    <a:pt x="101" y="71"/>
                    <a:pt x="101" y="71"/>
                  </a:cubicBezTo>
                  <a:cubicBezTo>
                    <a:pt x="101" y="71"/>
                    <a:pt x="101" y="71"/>
                    <a:pt x="101" y="71"/>
                  </a:cubicBezTo>
                  <a:close/>
                </a:path>
              </a:pathLst>
            </a:custGeom>
            <a:solidFill>
              <a:srgbClr val="6072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6229350" y="3294063"/>
              <a:ext cx="1374775" cy="965200"/>
            </a:xfrm>
            <a:custGeom>
              <a:avLst/>
              <a:gdLst/>
              <a:ahLst/>
              <a:cxnLst/>
              <a:rect l="l" t="t" r="r" b="b"/>
              <a:pathLst>
                <a:path w="323" h="226" extrusionOk="0">
                  <a:moveTo>
                    <a:pt x="306" y="225"/>
                  </a:moveTo>
                  <a:cubicBezTo>
                    <a:pt x="323" y="137"/>
                    <a:pt x="271" y="31"/>
                    <a:pt x="187" y="16"/>
                  </a:cubicBezTo>
                  <a:cubicBezTo>
                    <a:pt x="102" y="0"/>
                    <a:pt x="16" y="80"/>
                    <a:pt x="0" y="168"/>
                  </a:cubicBezTo>
                  <a:cubicBezTo>
                    <a:pt x="0" y="168"/>
                    <a:pt x="0" y="168"/>
                    <a:pt x="0" y="169"/>
                  </a:cubicBezTo>
                  <a:cubicBezTo>
                    <a:pt x="306" y="226"/>
                    <a:pt x="306" y="226"/>
                    <a:pt x="306" y="226"/>
                  </a:cubicBezTo>
                  <a:cubicBezTo>
                    <a:pt x="306" y="225"/>
                    <a:pt x="306" y="225"/>
                    <a:pt x="306" y="225"/>
                  </a:cubicBezTo>
                  <a:close/>
                </a:path>
              </a:pathLst>
            </a:custGeom>
            <a:solidFill>
              <a:srgbClr val="F783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6335713" y="3465513"/>
              <a:ext cx="1127125" cy="788988"/>
            </a:xfrm>
            <a:custGeom>
              <a:avLst/>
              <a:gdLst/>
              <a:ahLst/>
              <a:cxnLst/>
              <a:rect l="l" t="t" r="r" b="b"/>
              <a:pathLst>
                <a:path w="265" h="185" extrusionOk="0">
                  <a:moveTo>
                    <a:pt x="251" y="184"/>
                  </a:moveTo>
                  <a:cubicBezTo>
                    <a:pt x="265" y="112"/>
                    <a:pt x="223" y="26"/>
                    <a:pt x="153" y="13"/>
                  </a:cubicBezTo>
                  <a:cubicBezTo>
                    <a:pt x="84" y="0"/>
                    <a:pt x="14" y="66"/>
                    <a:pt x="1" y="138"/>
                  </a:cubicBezTo>
                  <a:cubicBezTo>
                    <a:pt x="1" y="138"/>
                    <a:pt x="1" y="138"/>
                    <a:pt x="0" y="139"/>
                  </a:cubicBezTo>
                  <a:cubicBezTo>
                    <a:pt x="251" y="185"/>
                    <a:pt x="251" y="185"/>
                    <a:pt x="251" y="185"/>
                  </a:cubicBezTo>
                  <a:cubicBezTo>
                    <a:pt x="251" y="185"/>
                    <a:pt x="251" y="185"/>
                    <a:pt x="251" y="184"/>
                  </a:cubicBezTo>
                  <a:close/>
                </a:path>
              </a:pathLst>
            </a:custGeom>
            <a:solidFill>
              <a:srgbClr val="FFFFE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6510338" y="3619500"/>
              <a:ext cx="769938" cy="531813"/>
            </a:xfrm>
            <a:custGeom>
              <a:avLst/>
              <a:gdLst/>
              <a:ahLst/>
              <a:cxnLst/>
              <a:rect l="l" t="t" r="r" b="b"/>
              <a:pathLst>
                <a:path w="181" h="125" extrusionOk="0">
                  <a:moveTo>
                    <a:pt x="172" y="124"/>
                  </a:moveTo>
                  <a:cubicBezTo>
                    <a:pt x="181" y="76"/>
                    <a:pt x="152" y="18"/>
                    <a:pt x="105" y="9"/>
                  </a:cubicBezTo>
                  <a:cubicBezTo>
                    <a:pt x="57" y="0"/>
                    <a:pt x="10" y="44"/>
                    <a:pt x="1" y="92"/>
                  </a:cubicBezTo>
                  <a:cubicBezTo>
                    <a:pt x="0" y="92"/>
                    <a:pt x="0" y="92"/>
                    <a:pt x="0" y="93"/>
                  </a:cubicBezTo>
                  <a:cubicBezTo>
                    <a:pt x="172" y="125"/>
                    <a:pt x="172" y="125"/>
                    <a:pt x="172" y="125"/>
                  </a:cubicBezTo>
                  <a:cubicBezTo>
                    <a:pt x="172" y="124"/>
                    <a:pt x="172" y="124"/>
                    <a:pt x="172" y="124"/>
                  </a:cubicBezTo>
                  <a:close/>
                </a:path>
              </a:pathLst>
            </a:custGeom>
            <a:solidFill>
              <a:srgbClr val="886D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6638925" y="3756025"/>
              <a:ext cx="496888" cy="369888"/>
            </a:xfrm>
            <a:custGeom>
              <a:avLst/>
              <a:gdLst/>
              <a:ahLst/>
              <a:cxnLst/>
              <a:rect l="l" t="t" r="r" b="b"/>
              <a:pathLst>
                <a:path w="117" h="87" extrusionOk="0">
                  <a:moveTo>
                    <a:pt x="110" y="86"/>
                  </a:moveTo>
                  <a:cubicBezTo>
                    <a:pt x="117" y="52"/>
                    <a:pt x="99" y="11"/>
                    <a:pt x="68" y="5"/>
                  </a:cubicBezTo>
                  <a:cubicBezTo>
                    <a:pt x="38" y="0"/>
                    <a:pt x="7" y="31"/>
                    <a:pt x="0" y="6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110" y="87"/>
                    <a:pt x="110" y="87"/>
                    <a:pt x="110" y="87"/>
                  </a:cubicBezTo>
                  <a:cubicBezTo>
                    <a:pt x="110" y="87"/>
                    <a:pt x="110" y="86"/>
                    <a:pt x="110" y="86"/>
                  </a:cubicBezTo>
                  <a:close/>
                </a:path>
              </a:pathLst>
            </a:custGeom>
            <a:solidFill>
              <a:srgbClr val="ACAE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5605463" y="3187700"/>
              <a:ext cx="768350" cy="639763"/>
            </a:xfrm>
            <a:custGeom>
              <a:avLst/>
              <a:gdLst/>
              <a:ahLst/>
              <a:cxnLst/>
              <a:rect l="l" t="t" r="r" b="b"/>
              <a:pathLst>
                <a:path w="181" h="150" extrusionOk="0">
                  <a:moveTo>
                    <a:pt x="120" y="15"/>
                  </a:moveTo>
                  <a:cubicBezTo>
                    <a:pt x="77" y="0"/>
                    <a:pt x="26" y="39"/>
                    <a:pt x="0" y="102"/>
                  </a:cubicBezTo>
                  <a:cubicBezTo>
                    <a:pt x="171" y="150"/>
                    <a:pt x="171" y="150"/>
                    <a:pt x="171" y="150"/>
                  </a:cubicBezTo>
                  <a:cubicBezTo>
                    <a:pt x="181" y="86"/>
                    <a:pt x="161" y="29"/>
                    <a:pt x="120" y="15"/>
                  </a:cubicBezTo>
                  <a:close/>
                </a:path>
              </a:pathLst>
            </a:custGeom>
            <a:solidFill>
              <a:srgbClr val="E36D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5711825" y="3346450"/>
              <a:ext cx="555625" cy="455613"/>
            </a:xfrm>
            <a:custGeom>
              <a:avLst/>
              <a:gdLst/>
              <a:ahLst/>
              <a:cxnLst/>
              <a:rect l="l" t="t" r="r" b="b"/>
              <a:pathLst>
                <a:path w="131" h="107" extrusionOk="0">
                  <a:moveTo>
                    <a:pt x="87" y="11"/>
                  </a:moveTo>
                  <a:cubicBezTo>
                    <a:pt x="56" y="0"/>
                    <a:pt x="20" y="27"/>
                    <a:pt x="0" y="72"/>
                  </a:cubicBezTo>
                  <a:cubicBezTo>
                    <a:pt x="126" y="107"/>
                    <a:pt x="126" y="107"/>
                    <a:pt x="126" y="107"/>
                  </a:cubicBezTo>
                  <a:cubicBezTo>
                    <a:pt x="131" y="61"/>
                    <a:pt x="117" y="21"/>
                    <a:pt x="87" y="11"/>
                  </a:cubicBezTo>
                  <a:close/>
                </a:path>
              </a:pathLst>
            </a:custGeom>
            <a:solidFill>
              <a:srgbClr val="FFFC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5803900" y="3511550"/>
              <a:ext cx="366713" cy="269875"/>
            </a:xfrm>
            <a:custGeom>
              <a:avLst/>
              <a:gdLst/>
              <a:ahLst/>
              <a:cxnLst/>
              <a:rect l="l" t="t" r="r" b="b"/>
              <a:pathLst>
                <a:path w="86" h="63" extrusionOk="0">
                  <a:moveTo>
                    <a:pt x="57" y="7"/>
                  </a:moveTo>
                  <a:cubicBezTo>
                    <a:pt x="38" y="0"/>
                    <a:pt x="15" y="14"/>
                    <a:pt x="0" y="39"/>
                  </a:cubicBezTo>
                  <a:cubicBezTo>
                    <a:pt x="86" y="63"/>
                    <a:pt x="86" y="63"/>
                    <a:pt x="86" y="63"/>
                  </a:cubicBezTo>
                  <a:cubicBezTo>
                    <a:pt x="86" y="36"/>
                    <a:pt x="76" y="13"/>
                    <a:pt x="57" y="7"/>
                  </a:cubicBezTo>
                  <a:close/>
                </a:path>
              </a:pathLst>
            </a:custGeom>
            <a:solidFill>
              <a:srgbClr val="799D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5915025" y="3635375"/>
              <a:ext cx="179388" cy="123825"/>
            </a:xfrm>
            <a:custGeom>
              <a:avLst/>
              <a:gdLst/>
              <a:ahLst/>
              <a:cxnLst/>
              <a:rect l="l" t="t" r="r" b="b"/>
              <a:pathLst>
                <a:path w="42" h="29" extrusionOk="0">
                  <a:moveTo>
                    <a:pt x="28" y="2"/>
                  </a:moveTo>
                  <a:cubicBezTo>
                    <a:pt x="19" y="0"/>
                    <a:pt x="9" y="6"/>
                    <a:pt x="0" y="18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1" y="15"/>
                    <a:pt x="36" y="5"/>
                    <a:pt x="28" y="2"/>
                  </a:cubicBezTo>
                  <a:close/>
                </a:path>
              </a:pathLst>
            </a:custGeom>
            <a:solidFill>
              <a:srgbClr val="A779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9" name="Google Shape;69;p4"/>
          <p:cNvGrpSpPr/>
          <p:nvPr/>
        </p:nvGrpSpPr>
        <p:grpSpPr>
          <a:xfrm>
            <a:off x="0" y="4450602"/>
            <a:ext cx="12360729" cy="2750298"/>
            <a:chOff x="2636838" y="2563813"/>
            <a:chExt cx="6913563" cy="1538288"/>
          </a:xfrm>
        </p:grpSpPr>
        <p:sp>
          <p:nvSpPr>
            <p:cNvPr id="70" name="Google Shape;70;p4"/>
            <p:cNvSpPr/>
            <p:nvPr/>
          </p:nvSpPr>
          <p:spPr>
            <a:xfrm>
              <a:off x="2636838" y="2563813"/>
              <a:ext cx="6913563" cy="1538288"/>
            </a:xfrm>
            <a:custGeom>
              <a:avLst/>
              <a:gdLst/>
              <a:ahLst/>
              <a:cxnLst/>
              <a:rect l="l" t="t" r="r" b="b"/>
              <a:pathLst>
                <a:path w="1631" h="360" extrusionOk="0">
                  <a:moveTo>
                    <a:pt x="0" y="59"/>
                  </a:moveTo>
                  <a:cubicBezTo>
                    <a:pt x="0" y="59"/>
                    <a:pt x="225" y="0"/>
                    <a:pt x="520" y="122"/>
                  </a:cubicBezTo>
                  <a:cubicBezTo>
                    <a:pt x="814" y="244"/>
                    <a:pt x="1278" y="294"/>
                    <a:pt x="1631" y="285"/>
                  </a:cubicBezTo>
                  <a:cubicBezTo>
                    <a:pt x="1631" y="360"/>
                    <a:pt x="1631" y="360"/>
                    <a:pt x="1631" y="360"/>
                  </a:cubicBezTo>
                  <a:cubicBezTo>
                    <a:pt x="0" y="360"/>
                    <a:pt x="0" y="360"/>
                    <a:pt x="0" y="360"/>
                  </a:cubicBezTo>
                  <a:lnTo>
                    <a:pt x="0" y="59"/>
                  </a:lnTo>
                  <a:close/>
                </a:path>
              </a:pathLst>
            </a:custGeom>
            <a:solidFill>
              <a:srgbClr val="58A7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636838" y="2859088"/>
              <a:ext cx="6884988" cy="1243013"/>
            </a:xfrm>
            <a:custGeom>
              <a:avLst/>
              <a:gdLst/>
              <a:ahLst/>
              <a:cxnLst/>
              <a:rect l="l" t="t" r="r" b="b"/>
              <a:pathLst>
                <a:path w="1624" h="291" extrusionOk="0">
                  <a:moveTo>
                    <a:pt x="0" y="47"/>
                  </a:moveTo>
                  <a:cubicBezTo>
                    <a:pt x="0" y="47"/>
                    <a:pt x="261" y="0"/>
                    <a:pt x="585" y="122"/>
                  </a:cubicBezTo>
                  <a:cubicBezTo>
                    <a:pt x="909" y="244"/>
                    <a:pt x="1435" y="288"/>
                    <a:pt x="1624" y="250"/>
                  </a:cubicBezTo>
                  <a:cubicBezTo>
                    <a:pt x="1624" y="291"/>
                    <a:pt x="1624" y="291"/>
                    <a:pt x="1624" y="291"/>
                  </a:cubicBezTo>
                  <a:cubicBezTo>
                    <a:pt x="0" y="291"/>
                    <a:pt x="0" y="291"/>
                    <a:pt x="0" y="291"/>
                  </a:cubicBezTo>
                  <a:lnTo>
                    <a:pt x="0" y="47"/>
                  </a:lnTo>
                  <a:close/>
                </a:path>
              </a:pathLst>
            </a:custGeom>
            <a:solidFill>
              <a:srgbClr val="DDCA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6838" y="3084513"/>
              <a:ext cx="4510088" cy="1004888"/>
            </a:xfrm>
            <a:custGeom>
              <a:avLst/>
              <a:gdLst/>
              <a:ahLst/>
              <a:cxnLst/>
              <a:rect l="l" t="t" r="r" b="b"/>
              <a:pathLst>
                <a:path w="1064" h="235" extrusionOk="0">
                  <a:moveTo>
                    <a:pt x="585" y="122"/>
                  </a:moveTo>
                  <a:cubicBezTo>
                    <a:pt x="261" y="0"/>
                    <a:pt x="0" y="47"/>
                    <a:pt x="0" y="4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1064" y="235"/>
                    <a:pt x="1064" y="235"/>
                    <a:pt x="1064" y="235"/>
                  </a:cubicBezTo>
                  <a:cubicBezTo>
                    <a:pt x="895" y="211"/>
                    <a:pt x="722" y="174"/>
                    <a:pt x="585" y="122"/>
                  </a:cubicBezTo>
                  <a:close/>
                </a:path>
              </a:pathLst>
            </a:custGeom>
            <a:solidFill>
              <a:srgbClr val="F6A67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2636838" y="3379788"/>
              <a:ext cx="3733800" cy="704850"/>
            </a:xfrm>
            <a:custGeom>
              <a:avLst/>
              <a:gdLst/>
              <a:ahLst/>
              <a:cxnLst/>
              <a:rect l="l" t="t" r="r" b="b"/>
              <a:pathLst>
                <a:path w="881" h="165" extrusionOk="0">
                  <a:moveTo>
                    <a:pt x="484" y="86"/>
                  </a:moveTo>
                  <a:cubicBezTo>
                    <a:pt x="216" y="0"/>
                    <a:pt x="0" y="33"/>
                    <a:pt x="0" y="33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881" y="165"/>
                    <a:pt x="881" y="165"/>
                    <a:pt x="881" y="165"/>
                  </a:cubicBezTo>
                  <a:cubicBezTo>
                    <a:pt x="741" y="148"/>
                    <a:pt x="598" y="122"/>
                    <a:pt x="484" y="86"/>
                  </a:cubicBezTo>
                  <a:close/>
                </a:path>
              </a:pathLst>
            </a:custGeom>
            <a:solidFill>
              <a:srgbClr val="95685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2636838" y="3594100"/>
              <a:ext cx="2624138" cy="495300"/>
            </a:xfrm>
            <a:custGeom>
              <a:avLst/>
              <a:gdLst/>
              <a:ahLst/>
              <a:cxnLst/>
              <a:rect l="l" t="t" r="r" b="b"/>
              <a:pathLst>
                <a:path w="619" h="116" extrusionOk="0">
                  <a:moveTo>
                    <a:pt x="340" y="61"/>
                  </a:moveTo>
                  <a:cubicBezTo>
                    <a:pt x="152" y="0"/>
                    <a:pt x="0" y="24"/>
                    <a:pt x="0" y="2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619" y="116"/>
                    <a:pt x="619" y="116"/>
                    <a:pt x="619" y="116"/>
                  </a:cubicBezTo>
                  <a:cubicBezTo>
                    <a:pt x="521" y="104"/>
                    <a:pt x="420" y="86"/>
                    <a:pt x="340" y="61"/>
                  </a:cubicBezTo>
                  <a:close/>
                </a:path>
              </a:pathLst>
            </a:custGeom>
            <a:solidFill>
              <a:srgbClr val="FFF2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"/>
              <a:buNone/>
              <a:defRPr sz="4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mc:AlternateContent xmlns:mc="http://schemas.openxmlformats.org/markup-compatibility/2006" xmlns:p14="http://schemas.microsoft.com/office/powerpoint/2010/main">
    <mc:Choice Requires="p14">
      <p:transition spd="slow" p14:dur="40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/>
          <p:nvPr/>
        </p:nvSpPr>
        <p:spPr>
          <a:xfrm>
            <a:off x="1143300" y="116225"/>
            <a:ext cx="99054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 b="1">
                <a:solidFill>
                  <a:srgbClr val="F7A231"/>
                </a:solidFill>
                <a:latin typeface="Montserrat"/>
                <a:ea typeface="Montserrat"/>
                <a:cs typeface="Montserrat"/>
                <a:sym typeface="Montserrat"/>
              </a:rPr>
              <a:t>What is the topic of our today’s lesson?</a:t>
            </a:r>
            <a:endParaRPr sz="6000" b="1">
              <a:solidFill>
                <a:srgbClr val="F7A2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9" name="Google Shape;119;p11"/>
          <p:cNvCxnSpPr/>
          <p:nvPr/>
        </p:nvCxnSpPr>
        <p:spPr>
          <a:xfrm>
            <a:off x="2880446" y="2139778"/>
            <a:ext cx="6431100" cy="0"/>
          </a:xfrm>
          <a:prstGeom prst="straightConnector1">
            <a:avLst/>
          </a:prstGeom>
          <a:noFill/>
          <a:ln w="9525" cap="flat" cmpd="sng">
            <a:solidFill>
              <a:srgbClr val="F7A231"/>
            </a:solidFill>
            <a:prstDash val="lgDash"/>
            <a:miter lim="800000"/>
            <a:headEnd type="none" w="sm" len="sm"/>
            <a:tailEnd type="none" w="sm" len="sm"/>
          </a:ln>
        </p:spPr>
      </p:cxnSp>
      <p:pic>
        <p:nvPicPr>
          <p:cNvPr id="120" name="Google Shape;12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48747" y="6021697"/>
            <a:ext cx="6096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250" y="2055725"/>
            <a:ext cx="3335526" cy="3294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7999501" y="1709300"/>
            <a:ext cx="4497476" cy="4497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67538" y="2601075"/>
            <a:ext cx="4256925" cy="425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7" name="Google Shape;13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425" y="68063"/>
            <a:ext cx="4802425" cy="6789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8" name="Google Shape;13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9925" y="34038"/>
            <a:ext cx="4802425" cy="6789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4" name="Google Shape;1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0700" y="0"/>
            <a:ext cx="485059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9" name="Google Shape;1329;p22"/>
          <p:cNvGrpSpPr/>
          <p:nvPr/>
        </p:nvGrpSpPr>
        <p:grpSpPr>
          <a:xfrm>
            <a:off x="0" y="3766389"/>
            <a:ext cx="12192000" cy="3118245"/>
            <a:chOff x="2927351" y="2571750"/>
            <a:chExt cx="6337300" cy="1620838"/>
          </a:xfrm>
        </p:grpSpPr>
        <p:sp>
          <p:nvSpPr>
            <p:cNvPr id="1330" name="Google Shape;1330;p22"/>
            <p:cNvSpPr/>
            <p:nvPr/>
          </p:nvSpPr>
          <p:spPr>
            <a:xfrm>
              <a:off x="4402138" y="2933700"/>
              <a:ext cx="152400" cy="406400"/>
            </a:xfrm>
            <a:custGeom>
              <a:avLst/>
              <a:gdLst/>
              <a:ahLst/>
              <a:cxnLst/>
              <a:rect l="l" t="t" r="r" b="b"/>
              <a:pathLst>
                <a:path w="36" h="95" extrusionOk="0">
                  <a:moveTo>
                    <a:pt x="15" y="78"/>
                  </a:moveTo>
                  <a:cubicBezTo>
                    <a:pt x="9" y="53"/>
                    <a:pt x="0" y="26"/>
                    <a:pt x="2" y="0"/>
                  </a:cubicBezTo>
                  <a:cubicBezTo>
                    <a:pt x="3" y="0"/>
                    <a:pt x="5" y="0"/>
                    <a:pt x="6" y="0"/>
                  </a:cubicBezTo>
                  <a:cubicBezTo>
                    <a:pt x="9" y="31"/>
                    <a:pt x="25" y="69"/>
                    <a:pt x="36" y="95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1" name="Google Shape;1331;p22"/>
            <p:cNvSpPr/>
            <p:nvPr/>
          </p:nvSpPr>
          <p:spPr>
            <a:xfrm>
              <a:off x="4465638" y="2963863"/>
              <a:ext cx="98425" cy="187325"/>
            </a:xfrm>
            <a:custGeom>
              <a:avLst/>
              <a:gdLst/>
              <a:ahLst/>
              <a:cxnLst/>
              <a:rect l="l" t="t" r="r" b="b"/>
              <a:pathLst>
                <a:path w="23" h="44" extrusionOk="0">
                  <a:moveTo>
                    <a:pt x="0" y="31"/>
                  </a:moveTo>
                  <a:cubicBezTo>
                    <a:pt x="6" y="21"/>
                    <a:pt x="12" y="10"/>
                    <a:pt x="18" y="0"/>
                  </a:cubicBezTo>
                  <a:cubicBezTo>
                    <a:pt x="23" y="9"/>
                    <a:pt x="7" y="38"/>
                    <a:pt x="0" y="44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2" name="Google Shape;1332;p22"/>
            <p:cNvSpPr/>
            <p:nvPr/>
          </p:nvSpPr>
          <p:spPr>
            <a:xfrm>
              <a:off x="4198938" y="2571750"/>
              <a:ext cx="327025" cy="465138"/>
            </a:xfrm>
            <a:custGeom>
              <a:avLst/>
              <a:gdLst/>
              <a:ahLst/>
              <a:cxnLst/>
              <a:rect l="l" t="t" r="r" b="b"/>
              <a:pathLst>
                <a:path w="77" h="109" extrusionOk="0">
                  <a:moveTo>
                    <a:pt x="59" y="27"/>
                  </a:moveTo>
                  <a:cubicBezTo>
                    <a:pt x="16" y="0"/>
                    <a:pt x="0" y="69"/>
                    <a:pt x="28" y="92"/>
                  </a:cubicBezTo>
                  <a:cubicBezTo>
                    <a:pt x="49" y="109"/>
                    <a:pt x="71" y="96"/>
                    <a:pt x="74" y="71"/>
                  </a:cubicBezTo>
                  <a:cubicBezTo>
                    <a:pt x="77" y="53"/>
                    <a:pt x="77" y="38"/>
                    <a:pt x="59" y="27"/>
                  </a:cubicBezTo>
                  <a:close/>
                </a:path>
              </a:pathLst>
            </a:custGeom>
            <a:solidFill>
              <a:srgbClr val="5B8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3" name="Google Shape;1333;p22"/>
            <p:cNvSpPr/>
            <p:nvPr/>
          </p:nvSpPr>
          <p:spPr>
            <a:xfrm>
              <a:off x="4516438" y="2857500"/>
              <a:ext cx="203200" cy="212725"/>
            </a:xfrm>
            <a:custGeom>
              <a:avLst/>
              <a:gdLst/>
              <a:ahLst/>
              <a:cxnLst/>
              <a:rect l="l" t="t" r="r" b="b"/>
              <a:pathLst>
                <a:path w="48" h="50" extrusionOk="0">
                  <a:moveTo>
                    <a:pt x="29" y="12"/>
                  </a:moveTo>
                  <a:cubicBezTo>
                    <a:pt x="48" y="36"/>
                    <a:pt x="4" y="50"/>
                    <a:pt x="2" y="26"/>
                  </a:cubicBezTo>
                  <a:cubicBezTo>
                    <a:pt x="0" y="11"/>
                    <a:pt x="19" y="0"/>
                    <a:pt x="29" y="12"/>
                  </a:cubicBezTo>
                  <a:close/>
                </a:path>
              </a:pathLst>
            </a:custGeom>
            <a:solidFill>
              <a:srgbClr val="5B8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4" name="Google Shape;1334;p22"/>
            <p:cNvSpPr/>
            <p:nvPr/>
          </p:nvSpPr>
          <p:spPr>
            <a:xfrm>
              <a:off x="4384676" y="2728913"/>
              <a:ext cx="30163" cy="34925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5" name="Google Shape;1335;p22"/>
            <p:cNvSpPr/>
            <p:nvPr/>
          </p:nvSpPr>
          <p:spPr>
            <a:xfrm>
              <a:off x="4270376" y="2784475"/>
              <a:ext cx="34925" cy="34925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6" name="Google Shape;1336;p22"/>
            <p:cNvSpPr/>
            <p:nvPr/>
          </p:nvSpPr>
          <p:spPr>
            <a:xfrm>
              <a:off x="4356101" y="2801938"/>
              <a:ext cx="33338" cy="30163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7" name="Google Shape;1337;p22"/>
            <p:cNvSpPr/>
            <p:nvPr/>
          </p:nvSpPr>
          <p:spPr>
            <a:xfrm>
              <a:off x="4478338" y="2771775"/>
              <a:ext cx="30163" cy="34925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8" name="Google Shape;1338;p22"/>
            <p:cNvSpPr/>
            <p:nvPr/>
          </p:nvSpPr>
          <p:spPr>
            <a:xfrm>
              <a:off x="4414838" y="2900363"/>
              <a:ext cx="30163" cy="33338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9" name="Google Shape;1339;p22"/>
            <p:cNvSpPr/>
            <p:nvPr/>
          </p:nvSpPr>
          <p:spPr>
            <a:xfrm>
              <a:off x="4597401" y="2917825"/>
              <a:ext cx="33338" cy="28575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0" name="Google Shape;1340;p22"/>
            <p:cNvSpPr/>
            <p:nvPr/>
          </p:nvSpPr>
          <p:spPr>
            <a:xfrm>
              <a:off x="4533901" y="2963863"/>
              <a:ext cx="33338" cy="34925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1" name="Google Shape;1341;p22"/>
            <p:cNvSpPr/>
            <p:nvPr/>
          </p:nvSpPr>
          <p:spPr>
            <a:xfrm>
              <a:off x="4300538" y="2895600"/>
              <a:ext cx="30163" cy="30163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2" name="Google Shape;1342;p22"/>
            <p:cNvSpPr/>
            <p:nvPr/>
          </p:nvSpPr>
          <p:spPr>
            <a:xfrm>
              <a:off x="4470401" y="2801938"/>
              <a:ext cx="1466850" cy="874713"/>
            </a:xfrm>
            <a:custGeom>
              <a:avLst/>
              <a:gdLst/>
              <a:ahLst/>
              <a:cxnLst/>
              <a:rect l="l" t="t" r="r" b="b"/>
              <a:pathLst>
                <a:path w="346" h="205" extrusionOk="0">
                  <a:moveTo>
                    <a:pt x="346" y="204"/>
                  </a:moveTo>
                  <a:cubicBezTo>
                    <a:pt x="346" y="105"/>
                    <a:pt x="269" y="0"/>
                    <a:pt x="173" y="0"/>
                  </a:cubicBezTo>
                  <a:cubicBezTo>
                    <a:pt x="78" y="0"/>
                    <a:pt x="0" y="105"/>
                    <a:pt x="0" y="204"/>
                  </a:cubicBezTo>
                  <a:cubicBezTo>
                    <a:pt x="0" y="204"/>
                    <a:pt x="0" y="205"/>
                    <a:pt x="0" y="205"/>
                  </a:cubicBezTo>
                  <a:cubicBezTo>
                    <a:pt x="346" y="205"/>
                    <a:pt x="346" y="205"/>
                    <a:pt x="346" y="205"/>
                  </a:cubicBezTo>
                  <a:cubicBezTo>
                    <a:pt x="346" y="205"/>
                    <a:pt x="346" y="204"/>
                    <a:pt x="346" y="204"/>
                  </a:cubicBezTo>
                  <a:close/>
                </a:path>
              </a:pathLst>
            </a:custGeom>
            <a:solidFill>
              <a:srgbClr val="9A685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3" name="Google Shape;1343;p22"/>
            <p:cNvSpPr/>
            <p:nvPr/>
          </p:nvSpPr>
          <p:spPr>
            <a:xfrm>
              <a:off x="4597401" y="2986088"/>
              <a:ext cx="1200150" cy="715963"/>
            </a:xfrm>
            <a:custGeom>
              <a:avLst/>
              <a:gdLst/>
              <a:ahLst/>
              <a:cxnLst/>
              <a:rect l="l" t="t" r="r" b="b"/>
              <a:pathLst>
                <a:path w="283" h="168" extrusionOk="0">
                  <a:moveTo>
                    <a:pt x="283" y="167"/>
                  </a:moveTo>
                  <a:cubicBezTo>
                    <a:pt x="283" y="85"/>
                    <a:pt x="220" y="0"/>
                    <a:pt x="142" y="0"/>
                  </a:cubicBezTo>
                  <a:cubicBezTo>
                    <a:pt x="64" y="0"/>
                    <a:pt x="0" y="85"/>
                    <a:pt x="0" y="167"/>
                  </a:cubicBezTo>
                  <a:cubicBezTo>
                    <a:pt x="0" y="167"/>
                    <a:pt x="0" y="167"/>
                    <a:pt x="0" y="168"/>
                  </a:cubicBezTo>
                  <a:cubicBezTo>
                    <a:pt x="283" y="168"/>
                    <a:pt x="283" y="168"/>
                    <a:pt x="283" y="168"/>
                  </a:cubicBezTo>
                  <a:cubicBezTo>
                    <a:pt x="283" y="167"/>
                    <a:pt x="283" y="167"/>
                    <a:pt x="283" y="167"/>
                  </a:cubicBezTo>
                  <a:close/>
                </a:path>
              </a:pathLst>
            </a:custGeom>
            <a:solidFill>
              <a:srgbClr val="FFFFE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4" name="Google Shape;1344;p22"/>
            <p:cNvSpPr/>
            <p:nvPr/>
          </p:nvSpPr>
          <p:spPr>
            <a:xfrm>
              <a:off x="4779963" y="3138488"/>
              <a:ext cx="822325" cy="477838"/>
            </a:xfrm>
            <a:custGeom>
              <a:avLst/>
              <a:gdLst/>
              <a:ahLst/>
              <a:cxnLst/>
              <a:rect l="l" t="t" r="r" b="b"/>
              <a:pathLst>
                <a:path w="194" h="112" extrusionOk="0">
                  <a:moveTo>
                    <a:pt x="194" y="112"/>
                  </a:moveTo>
                  <a:cubicBezTo>
                    <a:pt x="194" y="57"/>
                    <a:pt x="150" y="0"/>
                    <a:pt x="97" y="0"/>
                  </a:cubicBezTo>
                  <a:cubicBezTo>
                    <a:pt x="43" y="0"/>
                    <a:pt x="0" y="57"/>
                    <a:pt x="0" y="112"/>
                  </a:cubicBezTo>
                  <a:cubicBezTo>
                    <a:pt x="0" y="112"/>
                    <a:pt x="0" y="112"/>
                    <a:pt x="0" y="112"/>
                  </a:cubicBezTo>
                  <a:cubicBezTo>
                    <a:pt x="194" y="112"/>
                    <a:pt x="194" y="112"/>
                    <a:pt x="194" y="112"/>
                  </a:cubicBezTo>
                  <a:cubicBezTo>
                    <a:pt x="194" y="112"/>
                    <a:pt x="194" y="112"/>
                    <a:pt x="194" y="112"/>
                  </a:cubicBezTo>
                  <a:close/>
                </a:path>
              </a:pathLst>
            </a:custGeom>
            <a:solidFill>
              <a:srgbClr val="BB9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5" name="Google Shape;1345;p22"/>
            <p:cNvSpPr/>
            <p:nvPr/>
          </p:nvSpPr>
          <p:spPr>
            <a:xfrm>
              <a:off x="4902201" y="3279775"/>
              <a:ext cx="525463" cy="341313"/>
            </a:xfrm>
            <a:custGeom>
              <a:avLst/>
              <a:gdLst/>
              <a:ahLst/>
              <a:cxnLst/>
              <a:rect l="l" t="t" r="r" b="b"/>
              <a:pathLst>
                <a:path w="124" h="80" extrusionOk="0">
                  <a:moveTo>
                    <a:pt x="124" y="80"/>
                  </a:moveTo>
                  <a:cubicBezTo>
                    <a:pt x="124" y="41"/>
                    <a:pt x="96" y="0"/>
                    <a:pt x="62" y="0"/>
                  </a:cubicBezTo>
                  <a:cubicBezTo>
                    <a:pt x="28" y="0"/>
                    <a:pt x="0" y="41"/>
                    <a:pt x="0" y="8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124" y="80"/>
                    <a:pt x="124" y="80"/>
                    <a:pt x="124" y="80"/>
                  </a:cubicBezTo>
                  <a:cubicBezTo>
                    <a:pt x="124" y="80"/>
                    <a:pt x="124" y="80"/>
                    <a:pt x="124" y="80"/>
                  </a:cubicBezTo>
                  <a:close/>
                </a:path>
              </a:pathLst>
            </a:custGeom>
            <a:solidFill>
              <a:srgbClr val="FFC5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6" name="Google Shape;1346;p22"/>
            <p:cNvSpPr/>
            <p:nvPr/>
          </p:nvSpPr>
          <p:spPr>
            <a:xfrm>
              <a:off x="5500688" y="2955925"/>
              <a:ext cx="2114550" cy="1198563"/>
            </a:xfrm>
            <a:custGeom>
              <a:avLst/>
              <a:gdLst/>
              <a:ahLst/>
              <a:cxnLst/>
              <a:rect l="l" t="t" r="r" b="b"/>
              <a:pathLst>
                <a:path w="499" h="281" extrusionOk="0">
                  <a:moveTo>
                    <a:pt x="499" y="279"/>
                  </a:moveTo>
                  <a:cubicBezTo>
                    <a:pt x="499" y="125"/>
                    <a:pt x="387" y="0"/>
                    <a:pt x="250" y="0"/>
                  </a:cubicBezTo>
                  <a:cubicBezTo>
                    <a:pt x="112" y="0"/>
                    <a:pt x="0" y="125"/>
                    <a:pt x="0" y="279"/>
                  </a:cubicBezTo>
                  <a:cubicBezTo>
                    <a:pt x="0" y="280"/>
                    <a:pt x="0" y="280"/>
                    <a:pt x="0" y="281"/>
                  </a:cubicBezTo>
                  <a:cubicBezTo>
                    <a:pt x="499" y="281"/>
                    <a:pt x="499" y="281"/>
                    <a:pt x="499" y="281"/>
                  </a:cubicBezTo>
                  <a:cubicBezTo>
                    <a:pt x="499" y="280"/>
                    <a:pt x="499" y="280"/>
                    <a:pt x="499" y="279"/>
                  </a:cubicBezTo>
                  <a:close/>
                </a:path>
              </a:pathLst>
            </a:custGeom>
            <a:solidFill>
              <a:srgbClr val="FF8D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7" name="Google Shape;1347;p22"/>
            <p:cNvSpPr/>
            <p:nvPr/>
          </p:nvSpPr>
          <p:spPr>
            <a:xfrm>
              <a:off x="5683251" y="3224213"/>
              <a:ext cx="1738313" cy="917575"/>
            </a:xfrm>
            <a:custGeom>
              <a:avLst/>
              <a:gdLst/>
              <a:ahLst/>
              <a:cxnLst/>
              <a:rect l="l" t="t" r="r" b="b"/>
              <a:pathLst>
                <a:path w="410" h="215" extrusionOk="0">
                  <a:moveTo>
                    <a:pt x="410" y="213"/>
                  </a:moveTo>
                  <a:cubicBezTo>
                    <a:pt x="410" y="95"/>
                    <a:pt x="318" y="0"/>
                    <a:pt x="205" y="0"/>
                  </a:cubicBezTo>
                  <a:cubicBezTo>
                    <a:pt x="92" y="0"/>
                    <a:pt x="0" y="95"/>
                    <a:pt x="0" y="213"/>
                  </a:cubicBezTo>
                  <a:cubicBezTo>
                    <a:pt x="0" y="214"/>
                    <a:pt x="0" y="214"/>
                    <a:pt x="0" y="215"/>
                  </a:cubicBezTo>
                  <a:cubicBezTo>
                    <a:pt x="410" y="215"/>
                    <a:pt x="410" y="215"/>
                    <a:pt x="410" y="215"/>
                  </a:cubicBezTo>
                  <a:cubicBezTo>
                    <a:pt x="410" y="214"/>
                    <a:pt x="410" y="214"/>
                    <a:pt x="410" y="213"/>
                  </a:cubicBezTo>
                  <a:close/>
                </a:path>
              </a:pathLst>
            </a:custGeom>
            <a:solidFill>
              <a:srgbClr val="FFCA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8" name="Google Shape;1348;p22"/>
            <p:cNvSpPr/>
            <p:nvPr/>
          </p:nvSpPr>
          <p:spPr>
            <a:xfrm>
              <a:off x="5878513" y="3438525"/>
              <a:ext cx="1360488" cy="712788"/>
            </a:xfrm>
            <a:custGeom>
              <a:avLst/>
              <a:gdLst/>
              <a:ahLst/>
              <a:cxnLst/>
              <a:rect l="l" t="t" r="r" b="b"/>
              <a:pathLst>
                <a:path w="321" h="167" extrusionOk="0">
                  <a:moveTo>
                    <a:pt x="321" y="166"/>
                  </a:moveTo>
                  <a:cubicBezTo>
                    <a:pt x="321" y="74"/>
                    <a:pt x="249" y="0"/>
                    <a:pt x="161" y="0"/>
                  </a:cubicBezTo>
                  <a:cubicBezTo>
                    <a:pt x="72" y="0"/>
                    <a:pt x="0" y="74"/>
                    <a:pt x="0" y="166"/>
                  </a:cubicBezTo>
                  <a:cubicBezTo>
                    <a:pt x="0" y="166"/>
                    <a:pt x="0" y="166"/>
                    <a:pt x="0" y="167"/>
                  </a:cubicBezTo>
                  <a:cubicBezTo>
                    <a:pt x="321" y="167"/>
                    <a:pt x="321" y="167"/>
                    <a:pt x="321" y="167"/>
                  </a:cubicBezTo>
                  <a:cubicBezTo>
                    <a:pt x="321" y="166"/>
                    <a:pt x="321" y="166"/>
                    <a:pt x="321" y="166"/>
                  </a:cubicBezTo>
                  <a:close/>
                </a:path>
              </a:pathLst>
            </a:custGeom>
            <a:solidFill>
              <a:srgbClr val="FFFFE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9" name="Google Shape;1349;p22"/>
            <p:cNvSpPr/>
            <p:nvPr/>
          </p:nvSpPr>
          <p:spPr>
            <a:xfrm>
              <a:off x="6119813" y="3621088"/>
              <a:ext cx="877888" cy="495300"/>
            </a:xfrm>
            <a:custGeom>
              <a:avLst/>
              <a:gdLst/>
              <a:ahLst/>
              <a:cxnLst/>
              <a:rect l="l" t="t" r="r" b="b"/>
              <a:pathLst>
                <a:path w="207" h="116" extrusionOk="0">
                  <a:moveTo>
                    <a:pt x="207" y="115"/>
                  </a:moveTo>
                  <a:cubicBezTo>
                    <a:pt x="207" y="51"/>
                    <a:pt x="161" y="0"/>
                    <a:pt x="104" y="0"/>
                  </a:cubicBezTo>
                  <a:cubicBezTo>
                    <a:pt x="46" y="0"/>
                    <a:pt x="0" y="51"/>
                    <a:pt x="0" y="115"/>
                  </a:cubicBezTo>
                  <a:cubicBezTo>
                    <a:pt x="0" y="115"/>
                    <a:pt x="0" y="115"/>
                    <a:pt x="0" y="116"/>
                  </a:cubicBezTo>
                  <a:cubicBezTo>
                    <a:pt x="207" y="116"/>
                    <a:pt x="207" y="116"/>
                    <a:pt x="207" y="116"/>
                  </a:cubicBezTo>
                  <a:cubicBezTo>
                    <a:pt x="207" y="115"/>
                    <a:pt x="207" y="115"/>
                    <a:pt x="207" y="115"/>
                  </a:cubicBezTo>
                  <a:close/>
                </a:path>
              </a:pathLst>
            </a:custGeom>
            <a:solidFill>
              <a:srgbClr val="B1CA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0" name="Google Shape;1350;p22"/>
            <p:cNvSpPr/>
            <p:nvPr/>
          </p:nvSpPr>
          <p:spPr>
            <a:xfrm>
              <a:off x="6315076" y="3822700"/>
              <a:ext cx="474663" cy="268288"/>
            </a:xfrm>
            <a:custGeom>
              <a:avLst/>
              <a:gdLst/>
              <a:ahLst/>
              <a:cxnLst/>
              <a:rect l="l" t="t" r="r" b="b"/>
              <a:pathLst>
                <a:path w="112" h="63" extrusionOk="0">
                  <a:moveTo>
                    <a:pt x="112" y="62"/>
                  </a:moveTo>
                  <a:cubicBezTo>
                    <a:pt x="112" y="28"/>
                    <a:pt x="87" y="0"/>
                    <a:pt x="56" y="0"/>
                  </a:cubicBezTo>
                  <a:cubicBezTo>
                    <a:pt x="25" y="0"/>
                    <a:pt x="0" y="28"/>
                    <a:pt x="0" y="62"/>
                  </a:cubicBezTo>
                  <a:cubicBezTo>
                    <a:pt x="0" y="62"/>
                    <a:pt x="0" y="62"/>
                    <a:pt x="0" y="63"/>
                  </a:cubicBezTo>
                  <a:cubicBezTo>
                    <a:pt x="112" y="63"/>
                    <a:pt x="112" y="63"/>
                    <a:pt x="112" y="63"/>
                  </a:cubicBezTo>
                  <a:cubicBezTo>
                    <a:pt x="112" y="62"/>
                    <a:pt x="112" y="62"/>
                    <a:pt x="112" y="62"/>
                  </a:cubicBezTo>
                  <a:close/>
                </a:path>
              </a:pathLst>
            </a:custGeom>
            <a:solidFill>
              <a:srgbClr val="865D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1" name="Google Shape;1351;p22"/>
            <p:cNvSpPr/>
            <p:nvPr/>
          </p:nvSpPr>
          <p:spPr>
            <a:xfrm>
              <a:off x="6353176" y="3317875"/>
              <a:ext cx="2911475" cy="871538"/>
            </a:xfrm>
            <a:custGeom>
              <a:avLst/>
              <a:gdLst/>
              <a:ahLst/>
              <a:cxnLst/>
              <a:rect l="l" t="t" r="r" b="b"/>
              <a:pathLst>
                <a:path w="687" h="204" extrusionOk="0">
                  <a:moveTo>
                    <a:pt x="0" y="204"/>
                  </a:moveTo>
                  <a:cubicBezTo>
                    <a:pt x="0" y="204"/>
                    <a:pt x="156" y="0"/>
                    <a:pt x="368" y="3"/>
                  </a:cubicBezTo>
                  <a:cubicBezTo>
                    <a:pt x="580" y="6"/>
                    <a:pt x="687" y="202"/>
                    <a:pt x="687" y="202"/>
                  </a:cubicBezTo>
                  <a:lnTo>
                    <a:pt x="0" y="204"/>
                  </a:lnTo>
                  <a:close/>
                </a:path>
              </a:pathLst>
            </a:custGeom>
            <a:solidFill>
              <a:srgbClr val="74AC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2" name="Google Shape;1352;p22"/>
            <p:cNvSpPr/>
            <p:nvPr/>
          </p:nvSpPr>
          <p:spPr>
            <a:xfrm>
              <a:off x="6818313" y="3608388"/>
              <a:ext cx="2103438" cy="576263"/>
            </a:xfrm>
            <a:custGeom>
              <a:avLst/>
              <a:gdLst/>
              <a:ahLst/>
              <a:cxnLst/>
              <a:rect l="l" t="t" r="r" b="b"/>
              <a:pathLst>
                <a:path w="496" h="135" extrusionOk="0">
                  <a:moveTo>
                    <a:pt x="0" y="134"/>
                  </a:moveTo>
                  <a:cubicBezTo>
                    <a:pt x="0" y="134"/>
                    <a:pt x="114" y="0"/>
                    <a:pt x="267" y="2"/>
                  </a:cubicBezTo>
                  <a:cubicBezTo>
                    <a:pt x="420" y="4"/>
                    <a:pt x="496" y="135"/>
                    <a:pt x="496" y="135"/>
                  </a:cubicBezTo>
                  <a:lnTo>
                    <a:pt x="0" y="134"/>
                  </a:lnTo>
                  <a:close/>
                </a:path>
              </a:pathLst>
            </a:custGeom>
            <a:solidFill>
              <a:srgbClr val="DDCA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3" name="Google Shape;1353;p22"/>
            <p:cNvSpPr/>
            <p:nvPr/>
          </p:nvSpPr>
          <p:spPr>
            <a:xfrm>
              <a:off x="2927351" y="3163888"/>
              <a:ext cx="3636963" cy="1028700"/>
            </a:xfrm>
            <a:custGeom>
              <a:avLst/>
              <a:gdLst/>
              <a:ahLst/>
              <a:cxnLst/>
              <a:rect l="l" t="t" r="r" b="b"/>
              <a:pathLst>
                <a:path w="858" h="241" extrusionOk="0">
                  <a:moveTo>
                    <a:pt x="288" y="15"/>
                  </a:moveTo>
                  <a:cubicBezTo>
                    <a:pt x="192" y="22"/>
                    <a:pt x="101" y="39"/>
                    <a:pt x="27" y="88"/>
                  </a:cubicBezTo>
                  <a:cubicBezTo>
                    <a:pt x="18" y="94"/>
                    <a:pt x="9" y="101"/>
                    <a:pt x="0" y="108"/>
                  </a:cubicBezTo>
                  <a:cubicBezTo>
                    <a:pt x="0" y="241"/>
                    <a:pt x="0" y="241"/>
                    <a:pt x="0" y="241"/>
                  </a:cubicBezTo>
                  <a:cubicBezTo>
                    <a:pt x="858" y="241"/>
                    <a:pt x="858" y="241"/>
                    <a:pt x="858" y="241"/>
                  </a:cubicBezTo>
                  <a:cubicBezTo>
                    <a:pt x="822" y="207"/>
                    <a:pt x="507" y="0"/>
                    <a:pt x="288" y="15"/>
                  </a:cubicBezTo>
                  <a:close/>
                </a:path>
              </a:pathLst>
            </a:custGeom>
            <a:solidFill>
              <a:srgbClr val="BB72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4" name="Google Shape;1354;p22"/>
            <p:cNvSpPr/>
            <p:nvPr/>
          </p:nvSpPr>
          <p:spPr>
            <a:xfrm>
              <a:off x="3071813" y="3646488"/>
              <a:ext cx="515938" cy="546100"/>
            </a:xfrm>
            <a:custGeom>
              <a:avLst/>
              <a:gdLst/>
              <a:ahLst/>
              <a:cxnLst/>
              <a:rect l="l" t="t" r="r" b="b"/>
              <a:pathLst>
                <a:path w="122" h="128" extrusionOk="0">
                  <a:moveTo>
                    <a:pt x="0" y="35"/>
                  </a:moveTo>
                  <a:cubicBezTo>
                    <a:pt x="56" y="128"/>
                    <a:pt x="56" y="128"/>
                    <a:pt x="56" y="128"/>
                  </a:cubicBezTo>
                  <a:cubicBezTo>
                    <a:pt x="122" y="128"/>
                    <a:pt x="122" y="128"/>
                    <a:pt x="122" y="128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51" y="9"/>
                    <a:pt x="24" y="21"/>
                    <a:pt x="0" y="35"/>
                  </a:cubicBezTo>
                  <a:close/>
                </a:path>
              </a:pathLst>
            </a:custGeom>
            <a:solidFill>
              <a:srgbClr val="F781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5" name="Google Shape;1355;p22"/>
            <p:cNvSpPr/>
            <p:nvPr/>
          </p:nvSpPr>
          <p:spPr>
            <a:xfrm>
              <a:off x="3402013" y="3565525"/>
              <a:ext cx="431800" cy="627063"/>
            </a:xfrm>
            <a:custGeom>
              <a:avLst/>
              <a:gdLst/>
              <a:ahLst/>
              <a:cxnLst/>
              <a:rect l="l" t="t" r="r" b="b"/>
              <a:pathLst>
                <a:path w="102" h="147" extrusionOk="0">
                  <a:moveTo>
                    <a:pt x="0" y="19"/>
                  </a:moveTo>
                  <a:cubicBezTo>
                    <a:pt x="44" y="147"/>
                    <a:pt x="44" y="147"/>
                    <a:pt x="44" y="147"/>
                  </a:cubicBezTo>
                  <a:cubicBezTo>
                    <a:pt x="102" y="147"/>
                    <a:pt x="102" y="147"/>
                    <a:pt x="102" y="147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51" y="4"/>
                    <a:pt x="25" y="11"/>
                    <a:pt x="0" y="19"/>
                  </a:cubicBezTo>
                  <a:close/>
                </a:path>
              </a:pathLst>
            </a:custGeom>
            <a:solidFill>
              <a:srgbClr val="B3C0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6" name="Google Shape;1356;p22"/>
            <p:cNvSpPr/>
            <p:nvPr/>
          </p:nvSpPr>
          <p:spPr>
            <a:xfrm>
              <a:off x="3729038" y="3522663"/>
              <a:ext cx="376238" cy="669925"/>
            </a:xfrm>
            <a:custGeom>
              <a:avLst/>
              <a:gdLst/>
              <a:ahLst/>
              <a:cxnLst/>
              <a:rect l="l" t="t" r="r" b="b"/>
              <a:pathLst>
                <a:path w="89" h="157" extrusionOk="0">
                  <a:moveTo>
                    <a:pt x="0" y="10"/>
                  </a:moveTo>
                  <a:cubicBezTo>
                    <a:pt x="25" y="157"/>
                    <a:pt x="25" y="157"/>
                    <a:pt x="25" y="157"/>
                  </a:cubicBezTo>
                  <a:cubicBezTo>
                    <a:pt x="89" y="157"/>
                    <a:pt x="89" y="157"/>
                    <a:pt x="89" y="157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52" y="2"/>
                    <a:pt x="26" y="5"/>
                    <a:pt x="0" y="10"/>
                  </a:cubicBezTo>
                  <a:close/>
                </a:path>
              </a:pathLst>
            </a:custGeom>
            <a:solidFill>
              <a:srgbClr val="F781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7" name="Google Shape;1357;p22"/>
            <p:cNvSpPr/>
            <p:nvPr/>
          </p:nvSpPr>
          <p:spPr>
            <a:xfrm>
              <a:off x="4064001" y="3509963"/>
              <a:ext cx="363538" cy="682625"/>
            </a:xfrm>
            <a:custGeom>
              <a:avLst/>
              <a:gdLst/>
              <a:ahLst/>
              <a:cxnLst/>
              <a:rect l="l" t="t" r="r" b="b"/>
              <a:pathLst>
                <a:path w="86" h="160" extrusionOk="0">
                  <a:moveTo>
                    <a:pt x="15" y="2"/>
                  </a:moveTo>
                  <a:cubicBezTo>
                    <a:pt x="10" y="2"/>
                    <a:pt x="5" y="2"/>
                    <a:pt x="0" y="3"/>
                  </a:cubicBezTo>
                  <a:cubicBezTo>
                    <a:pt x="10" y="160"/>
                    <a:pt x="10" y="160"/>
                    <a:pt x="10" y="160"/>
                  </a:cubicBezTo>
                  <a:cubicBezTo>
                    <a:pt x="80" y="160"/>
                    <a:pt x="80" y="160"/>
                    <a:pt x="80" y="160"/>
                  </a:cubicBezTo>
                  <a:cubicBezTo>
                    <a:pt x="86" y="4"/>
                    <a:pt x="86" y="4"/>
                    <a:pt x="86" y="4"/>
                  </a:cubicBezTo>
                  <a:cubicBezTo>
                    <a:pt x="61" y="1"/>
                    <a:pt x="38" y="0"/>
                    <a:pt x="15" y="2"/>
                  </a:cubicBezTo>
                  <a:close/>
                </a:path>
              </a:pathLst>
            </a:custGeom>
            <a:solidFill>
              <a:srgbClr val="B3C0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8" name="Google Shape;1358;p22"/>
            <p:cNvSpPr/>
            <p:nvPr/>
          </p:nvSpPr>
          <p:spPr>
            <a:xfrm>
              <a:off x="4719638" y="3608388"/>
              <a:ext cx="471488" cy="584200"/>
            </a:xfrm>
            <a:custGeom>
              <a:avLst/>
              <a:gdLst/>
              <a:ahLst/>
              <a:cxnLst/>
              <a:rect l="l" t="t" r="r" b="b"/>
              <a:pathLst>
                <a:path w="111" h="137" extrusionOk="0">
                  <a:moveTo>
                    <a:pt x="26" y="0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80" y="137"/>
                    <a:pt x="80" y="137"/>
                    <a:pt x="80" y="137"/>
                  </a:cubicBezTo>
                  <a:cubicBezTo>
                    <a:pt x="111" y="28"/>
                    <a:pt x="111" y="28"/>
                    <a:pt x="111" y="28"/>
                  </a:cubicBezTo>
                  <a:cubicBezTo>
                    <a:pt x="83" y="18"/>
                    <a:pt x="54" y="8"/>
                    <a:pt x="26" y="0"/>
                  </a:cubicBezTo>
                  <a:close/>
                </a:path>
              </a:pathLst>
            </a:custGeom>
            <a:solidFill>
              <a:srgbClr val="B3C0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9" name="Google Shape;1359;p22"/>
            <p:cNvSpPr/>
            <p:nvPr/>
          </p:nvSpPr>
          <p:spPr>
            <a:xfrm>
              <a:off x="5059363" y="3727450"/>
              <a:ext cx="433388" cy="465138"/>
            </a:xfrm>
            <a:custGeom>
              <a:avLst/>
              <a:gdLst/>
              <a:ahLst/>
              <a:cxnLst/>
              <a:rect l="l" t="t" r="r" b="b"/>
              <a:pathLst>
                <a:path w="102" h="109" extrusionOk="0">
                  <a:moveTo>
                    <a:pt x="31" y="0"/>
                  </a:moveTo>
                  <a:cubicBezTo>
                    <a:pt x="0" y="109"/>
                    <a:pt x="0" y="109"/>
                    <a:pt x="0" y="109"/>
                  </a:cubicBezTo>
                  <a:cubicBezTo>
                    <a:pt x="70" y="109"/>
                    <a:pt x="70" y="109"/>
                    <a:pt x="70" y="109"/>
                  </a:cubicBezTo>
                  <a:cubicBezTo>
                    <a:pt x="102" y="30"/>
                    <a:pt x="102" y="30"/>
                    <a:pt x="102" y="30"/>
                  </a:cubicBezTo>
                  <a:cubicBezTo>
                    <a:pt x="79" y="20"/>
                    <a:pt x="56" y="10"/>
                    <a:pt x="31" y="0"/>
                  </a:cubicBezTo>
                  <a:close/>
                </a:path>
              </a:pathLst>
            </a:custGeom>
            <a:solidFill>
              <a:srgbClr val="F781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0" name="Google Shape;1360;p22"/>
            <p:cNvSpPr/>
            <p:nvPr/>
          </p:nvSpPr>
          <p:spPr>
            <a:xfrm>
              <a:off x="5356226" y="3856038"/>
              <a:ext cx="469900" cy="336550"/>
            </a:xfrm>
            <a:custGeom>
              <a:avLst/>
              <a:gdLst/>
              <a:ahLst/>
              <a:cxnLst/>
              <a:rect l="l" t="t" r="r" b="b"/>
              <a:pathLst>
                <a:path w="111" h="79" extrusionOk="0">
                  <a:moveTo>
                    <a:pt x="32" y="0"/>
                  </a:moveTo>
                  <a:cubicBezTo>
                    <a:pt x="0" y="79"/>
                    <a:pt x="0" y="79"/>
                    <a:pt x="0" y="79"/>
                  </a:cubicBezTo>
                  <a:cubicBezTo>
                    <a:pt x="93" y="79"/>
                    <a:pt x="93" y="79"/>
                    <a:pt x="93" y="79"/>
                  </a:cubicBezTo>
                  <a:cubicBezTo>
                    <a:pt x="111" y="40"/>
                    <a:pt x="111" y="40"/>
                    <a:pt x="111" y="40"/>
                  </a:cubicBezTo>
                  <a:cubicBezTo>
                    <a:pt x="86" y="26"/>
                    <a:pt x="60" y="13"/>
                    <a:pt x="32" y="0"/>
                  </a:cubicBezTo>
                  <a:close/>
                </a:path>
              </a:pathLst>
            </a:custGeom>
            <a:solidFill>
              <a:srgbClr val="B3C0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1" name="Google Shape;1361;p22"/>
            <p:cNvSpPr/>
            <p:nvPr/>
          </p:nvSpPr>
          <p:spPr>
            <a:xfrm>
              <a:off x="4402138" y="3527425"/>
              <a:ext cx="428625" cy="665163"/>
            </a:xfrm>
            <a:custGeom>
              <a:avLst/>
              <a:gdLst/>
              <a:ahLst/>
              <a:cxnLst/>
              <a:rect l="l" t="t" r="r" b="b"/>
              <a:pathLst>
                <a:path w="101" h="156" extrusionOk="0">
                  <a:moveTo>
                    <a:pt x="6" y="0"/>
                  </a:moveTo>
                  <a:cubicBezTo>
                    <a:pt x="0" y="156"/>
                    <a:pt x="0" y="156"/>
                    <a:pt x="0" y="156"/>
                  </a:cubicBezTo>
                  <a:cubicBezTo>
                    <a:pt x="75" y="156"/>
                    <a:pt x="75" y="156"/>
                    <a:pt x="75" y="156"/>
                  </a:cubicBezTo>
                  <a:cubicBezTo>
                    <a:pt x="101" y="19"/>
                    <a:pt x="101" y="19"/>
                    <a:pt x="101" y="19"/>
                  </a:cubicBezTo>
                  <a:cubicBezTo>
                    <a:pt x="69" y="10"/>
                    <a:pt x="37" y="3"/>
                    <a:pt x="6" y="0"/>
                  </a:cubicBezTo>
                  <a:close/>
                </a:path>
              </a:pathLst>
            </a:custGeom>
            <a:solidFill>
              <a:srgbClr val="F781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2" name="Google Shape;1362;p22"/>
            <p:cNvSpPr/>
            <p:nvPr/>
          </p:nvSpPr>
          <p:spPr>
            <a:xfrm>
              <a:off x="2927351" y="3795713"/>
              <a:ext cx="381000" cy="396875"/>
            </a:xfrm>
            <a:custGeom>
              <a:avLst/>
              <a:gdLst/>
              <a:ahLst/>
              <a:cxnLst/>
              <a:rect l="l" t="t" r="r" b="b"/>
              <a:pathLst>
                <a:path w="90" h="93" extrusionOk="0">
                  <a:moveTo>
                    <a:pt x="22" y="7"/>
                  </a:moveTo>
                  <a:cubicBezTo>
                    <a:pt x="15" y="13"/>
                    <a:pt x="7" y="18"/>
                    <a:pt x="0" y="24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90" y="93"/>
                    <a:pt x="90" y="93"/>
                    <a:pt x="90" y="93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0" y="3"/>
                    <a:pt x="26" y="5"/>
                    <a:pt x="22" y="7"/>
                  </a:cubicBezTo>
                  <a:close/>
                </a:path>
              </a:pathLst>
            </a:custGeom>
            <a:solidFill>
              <a:srgbClr val="B3C0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3" name="Google Shape;1363;p22"/>
            <p:cNvSpPr/>
            <p:nvPr/>
          </p:nvSpPr>
          <p:spPr>
            <a:xfrm>
              <a:off x="3074988" y="3757613"/>
              <a:ext cx="2374900" cy="434975"/>
            </a:xfrm>
            <a:custGeom>
              <a:avLst/>
              <a:gdLst/>
              <a:ahLst/>
              <a:cxnLst/>
              <a:rect l="l" t="t" r="r" b="b"/>
              <a:pathLst>
                <a:path w="560" h="102" extrusionOk="0">
                  <a:moveTo>
                    <a:pt x="242" y="6"/>
                  </a:moveTo>
                  <a:cubicBezTo>
                    <a:pt x="166" y="12"/>
                    <a:pt x="95" y="34"/>
                    <a:pt x="37" y="73"/>
                  </a:cubicBezTo>
                  <a:cubicBezTo>
                    <a:pt x="31" y="77"/>
                    <a:pt x="25" y="81"/>
                    <a:pt x="19" y="86"/>
                  </a:cubicBezTo>
                  <a:cubicBezTo>
                    <a:pt x="0" y="102"/>
                    <a:pt x="0" y="102"/>
                    <a:pt x="0" y="102"/>
                  </a:cubicBezTo>
                  <a:cubicBezTo>
                    <a:pt x="560" y="102"/>
                    <a:pt x="560" y="102"/>
                    <a:pt x="560" y="102"/>
                  </a:cubicBezTo>
                  <a:cubicBezTo>
                    <a:pt x="469" y="55"/>
                    <a:pt x="336" y="0"/>
                    <a:pt x="242" y="6"/>
                  </a:cubicBezTo>
                  <a:close/>
                </a:path>
              </a:pathLst>
            </a:custGeom>
            <a:solidFill>
              <a:srgbClr val="A286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4" name="Google Shape;1364;p22"/>
            <p:cNvSpPr/>
            <p:nvPr/>
          </p:nvSpPr>
          <p:spPr>
            <a:xfrm>
              <a:off x="6881813" y="3792538"/>
              <a:ext cx="73025" cy="71438"/>
            </a:xfrm>
            <a:prstGeom prst="ellipse">
              <a:avLst/>
            </a:prstGeom>
            <a:solidFill>
              <a:srgbClr val="FFE8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5" name="Google Shape;1365;p22"/>
            <p:cNvSpPr/>
            <p:nvPr/>
          </p:nvSpPr>
          <p:spPr>
            <a:xfrm>
              <a:off x="7254876" y="3587750"/>
              <a:ext cx="73025" cy="76200"/>
            </a:xfrm>
            <a:prstGeom prst="ellipse">
              <a:avLst/>
            </a:prstGeom>
            <a:solidFill>
              <a:srgbClr val="FFE8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6" name="Google Shape;1366;p22"/>
            <p:cNvSpPr/>
            <p:nvPr/>
          </p:nvSpPr>
          <p:spPr>
            <a:xfrm>
              <a:off x="7602538" y="3459163"/>
              <a:ext cx="77788" cy="73025"/>
            </a:xfrm>
            <a:prstGeom prst="ellipse">
              <a:avLst/>
            </a:prstGeom>
            <a:solidFill>
              <a:srgbClr val="FFE8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7" name="Google Shape;1367;p22"/>
            <p:cNvSpPr/>
            <p:nvPr/>
          </p:nvSpPr>
          <p:spPr>
            <a:xfrm>
              <a:off x="8010526" y="3438525"/>
              <a:ext cx="71438" cy="71438"/>
            </a:xfrm>
            <a:prstGeom prst="ellipse">
              <a:avLst/>
            </a:prstGeom>
            <a:solidFill>
              <a:srgbClr val="FFE8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8" name="Google Shape;1368;p22"/>
            <p:cNvSpPr/>
            <p:nvPr/>
          </p:nvSpPr>
          <p:spPr>
            <a:xfrm>
              <a:off x="8391526" y="3552825"/>
              <a:ext cx="76200" cy="77788"/>
            </a:xfrm>
            <a:prstGeom prst="ellipse">
              <a:avLst/>
            </a:prstGeom>
            <a:solidFill>
              <a:srgbClr val="FFE8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9" name="Google Shape;1369;p22"/>
            <p:cNvSpPr/>
            <p:nvPr/>
          </p:nvSpPr>
          <p:spPr>
            <a:xfrm>
              <a:off x="8764588" y="3757613"/>
              <a:ext cx="73025" cy="77788"/>
            </a:xfrm>
            <a:prstGeom prst="ellipse">
              <a:avLst/>
            </a:prstGeom>
            <a:solidFill>
              <a:srgbClr val="FFE8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0" name="Google Shape;1370;p22"/>
            <p:cNvSpPr/>
            <p:nvPr/>
          </p:nvSpPr>
          <p:spPr>
            <a:xfrm>
              <a:off x="2927351" y="3122613"/>
              <a:ext cx="3492500" cy="1049338"/>
            </a:xfrm>
            <a:custGeom>
              <a:avLst/>
              <a:gdLst/>
              <a:ahLst/>
              <a:cxnLst/>
              <a:rect l="l" t="t" r="r" b="b"/>
              <a:pathLst>
                <a:path w="824" h="246" extrusionOk="0">
                  <a:moveTo>
                    <a:pt x="0" y="118"/>
                  </a:moveTo>
                  <a:cubicBezTo>
                    <a:pt x="63" y="138"/>
                    <a:pt x="63" y="138"/>
                    <a:pt x="63" y="138"/>
                  </a:cubicBezTo>
                  <a:cubicBezTo>
                    <a:pt x="76" y="70"/>
                    <a:pt x="76" y="70"/>
                    <a:pt x="76" y="70"/>
                  </a:cubicBezTo>
                  <a:cubicBezTo>
                    <a:pt x="136" y="110"/>
                    <a:pt x="136" y="110"/>
                    <a:pt x="136" y="110"/>
                  </a:cubicBezTo>
                  <a:cubicBezTo>
                    <a:pt x="146" y="45"/>
                    <a:pt x="146" y="45"/>
                    <a:pt x="146" y="45"/>
                  </a:cubicBezTo>
                  <a:cubicBezTo>
                    <a:pt x="211" y="95"/>
                    <a:pt x="211" y="95"/>
                    <a:pt x="211" y="95"/>
                  </a:cubicBezTo>
                  <a:cubicBezTo>
                    <a:pt x="237" y="32"/>
                    <a:pt x="237" y="32"/>
                    <a:pt x="237" y="32"/>
                  </a:cubicBezTo>
                  <a:cubicBezTo>
                    <a:pt x="277" y="90"/>
                    <a:pt x="277" y="90"/>
                    <a:pt x="277" y="90"/>
                  </a:cubicBezTo>
                  <a:cubicBezTo>
                    <a:pt x="317" y="27"/>
                    <a:pt x="317" y="27"/>
                    <a:pt x="317" y="27"/>
                  </a:cubicBezTo>
                  <a:cubicBezTo>
                    <a:pt x="344" y="90"/>
                    <a:pt x="344" y="90"/>
                    <a:pt x="344" y="90"/>
                  </a:cubicBezTo>
                  <a:cubicBezTo>
                    <a:pt x="400" y="32"/>
                    <a:pt x="400" y="32"/>
                    <a:pt x="400" y="32"/>
                  </a:cubicBezTo>
                  <a:cubicBezTo>
                    <a:pt x="427" y="105"/>
                    <a:pt x="427" y="105"/>
                    <a:pt x="427" y="105"/>
                  </a:cubicBezTo>
                  <a:cubicBezTo>
                    <a:pt x="480" y="55"/>
                    <a:pt x="480" y="55"/>
                    <a:pt x="480" y="55"/>
                  </a:cubicBezTo>
                  <a:cubicBezTo>
                    <a:pt x="500" y="125"/>
                    <a:pt x="500" y="125"/>
                    <a:pt x="500" y="125"/>
                  </a:cubicBezTo>
                  <a:cubicBezTo>
                    <a:pt x="558" y="83"/>
                    <a:pt x="558" y="83"/>
                    <a:pt x="558" y="83"/>
                  </a:cubicBezTo>
                  <a:cubicBezTo>
                    <a:pt x="558" y="148"/>
                    <a:pt x="558" y="148"/>
                    <a:pt x="558" y="148"/>
                  </a:cubicBezTo>
                  <a:cubicBezTo>
                    <a:pt x="625" y="108"/>
                    <a:pt x="625" y="108"/>
                    <a:pt x="625" y="108"/>
                  </a:cubicBezTo>
                  <a:cubicBezTo>
                    <a:pt x="628" y="180"/>
                    <a:pt x="628" y="180"/>
                    <a:pt x="628" y="180"/>
                  </a:cubicBezTo>
                  <a:cubicBezTo>
                    <a:pt x="691" y="145"/>
                    <a:pt x="691" y="145"/>
                    <a:pt x="691" y="145"/>
                  </a:cubicBezTo>
                  <a:cubicBezTo>
                    <a:pt x="703" y="218"/>
                    <a:pt x="703" y="218"/>
                    <a:pt x="703" y="218"/>
                  </a:cubicBezTo>
                  <a:cubicBezTo>
                    <a:pt x="758" y="183"/>
                    <a:pt x="758" y="183"/>
                    <a:pt x="758" y="183"/>
                  </a:cubicBezTo>
                  <a:cubicBezTo>
                    <a:pt x="763" y="246"/>
                    <a:pt x="763" y="246"/>
                    <a:pt x="763" y="246"/>
                  </a:cubicBezTo>
                  <a:cubicBezTo>
                    <a:pt x="824" y="226"/>
                    <a:pt x="824" y="226"/>
                    <a:pt x="824" y="226"/>
                  </a:cubicBezTo>
                  <a:cubicBezTo>
                    <a:pt x="824" y="226"/>
                    <a:pt x="600" y="63"/>
                    <a:pt x="370" y="27"/>
                  </a:cubicBezTo>
                  <a:cubicBezTo>
                    <a:pt x="370" y="27"/>
                    <a:pt x="155" y="0"/>
                    <a:pt x="0" y="118"/>
                  </a:cubicBezTo>
                  <a:close/>
                </a:path>
              </a:pathLst>
            </a:cu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1" name="Google Shape;1371;p22"/>
            <p:cNvSpPr/>
            <p:nvPr/>
          </p:nvSpPr>
          <p:spPr>
            <a:xfrm>
              <a:off x="2973388" y="3732213"/>
              <a:ext cx="42863" cy="42863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2" name="Google Shape;1372;p22"/>
            <p:cNvSpPr/>
            <p:nvPr/>
          </p:nvSpPr>
          <p:spPr>
            <a:xfrm>
              <a:off x="3325813" y="3562350"/>
              <a:ext cx="42863" cy="41275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3" name="Google Shape;1373;p22"/>
            <p:cNvSpPr/>
            <p:nvPr/>
          </p:nvSpPr>
          <p:spPr>
            <a:xfrm>
              <a:off x="3651251" y="3497263"/>
              <a:ext cx="42863" cy="42863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4" name="Google Shape;1374;p22"/>
            <p:cNvSpPr/>
            <p:nvPr/>
          </p:nvSpPr>
          <p:spPr>
            <a:xfrm>
              <a:off x="3952876" y="3441700"/>
              <a:ext cx="42863" cy="42863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5" name="Google Shape;1375;p22"/>
            <p:cNvSpPr/>
            <p:nvPr/>
          </p:nvSpPr>
          <p:spPr>
            <a:xfrm>
              <a:off x="4229101" y="3433763"/>
              <a:ext cx="41275" cy="42863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6" name="Google Shape;1376;p22"/>
            <p:cNvSpPr/>
            <p:nvPr/>
          </p:nvSpPr>
          <p:spPr>
            <a:xfrm>
              <a:off x="4559301" y="3463925"/>
              <a:ext cx="42863" cy="42863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7" name="Google Shape;1377;p22"/>
            <p:cNvSpPr/>
            <p:nvPr/>
          </p:nvSpPr>
          <p:spPr>
            <a:xfrm>
              <a:off x="4899026" y="3540125"/>
              <a:ext cx="41275" cy="42863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8" name="Google Shape;1378;p22"/>
            <p:cNvSpPr/>
            <p:nvPr/>
          </p:nvSpPr>
          <p:spPr>
            <a:xfrm>
              <a:off x="5165726" y="3646488"/>
              <a:ext cx="42863" cy="42863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9" name="Google Shape;1379;p22"/>
            <p:cNvSpPr/>
            <p:nvPr/>
          </p:nvSpPr>
          <p:spPr>
            <a:xfrm>
              <a:off x="5470526" y="3754438"/>
              <a:ext cx="42863" cy="41275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0" name="Google Shape;1380;p22"/>
            <p:cNvSpPr/>
            <p:nvPr/>
          </p:nvSpPr>
          <p:spPr>
            <a:xfrm>
              <a:off x="5749926" y="3890963"/>
              <a:ext cx="42863" cy="46038"/>
            </a:xfrm>
            <a:prstGeom prst="ellipse">
              <a:avLst/>
            </a:prstGeom>
            <a:solidFill>
              <a:srgbClr val="B6DC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1" name="Google Shape;1381;p22"/>
            <p:cNvSpPr/>
            <p:nvPr/>
          </p:nvSpPr>
          <p:spPr>
            <a:xfrm>
              <a:off x="6924676" y="3616325"/>
              <a:ext cx="1695450" cy="573088"/>
            </a:xfrm>
            <a:custGeom>
              <a:avLst/>
              <a:gdLst/>
              <a:ahLst/>
              <a:cxnLst/>
              <a:rect l="l" t="t" r="r" b="b"/>
              <a:pathLst>
                <a:path w="400" h="134" extrusionOk="0">
                  <a:moveTo>
                    <a:pt x="16" y="95"/>
                  </a:moveTo>
                  <a:cubicBezTo>
                    <a:pt x="89" y="133"/>
                    <a:pt x="89" y="133"/>
                    <a:pt x="89" y="133"/>
                  </a:cubicBezTo>
                  <a:cubicBezTo>
                    <a:pt x="77" y="52"/>
                    <a:pt x="77" y="52"/>
                    <a:pt x="77" y="52"/>
                  </a:cubicBezTo>
                  <a:cubicBezTo>
                    <a:pt x="147" y="85"/>
                    <a:pt x="147" y="85"/>
                    <a:pt x="147" y="85"/>
                  </a:cubicBezTo>
                  <a:cubicBezTo>
                    <a:pt x="149" y="9"/>
                    <a:pt x="149" y="9"/>
                    <a:pt x="149" y="9"/>
                  </a:cubicBezTo>
                  <a:cubicBezTo>
                    <a:pt x="210" y="57"/>
                    <a:pt x="210" y="57"/>
                    <a:pt x="210" y="57"/>
                  </a:cubicBezTo>
                  <a:cubicBezTo>
                    <a:pt x="240" y="0"/>
                    <a:pt x="240" y="0"/>
                    <a:pt x="240" y="0"/>
                  </a:cubicBezTo>
                  <a:cubicBezTo>
                    <a:pt x="277" y="54"/>
                    <a:pt x="277" y="54"/>
                    <a:pt x="277" y="54"/>
                  </a:cubicBezTo>
                  <a:cubicBezTo>
                    <a:pt x="325" y="14"/>
                    <a:pt x="325" y="14"/>
                    <a:pt x="325" y="14"/>
                  </a:cubicBezTo>
                  <a:cubicBezTo>
                    <a:pt x="343" y="77"/>
                    <a:pt x="343" y="77"/>
                    <a:pt x="343" y="77"/>
                  </a:cubicBezTo>
                  <a:cubicBezTo>
                    <a:pt x="400" y="54"/>
                    <a:pt x="400" y="54"/>
                    <a:pt x="400" y="54"/>
                  </a:cubicBezTo>
                  <a:cubicBezTo>
                    <a:pt x="397" y="129"/>
                    <a:pt x="397" y="129"/>
                    <a:pt x="397" y="129"/>
                  </a:cubicBezTo>
                  <a:cubicBezTo>
                    <a:pt x="383" y="115"/>
                    <a:pt x="383" y="115"/>
                    <a:pt x="383" y="115"/>
                  </a:cubicBezTo>
                  <a:cubicBezTo>
                    <a:pt x="383" y="82"/>
                    <a:pt x="383" y="82"/>
                    <a:pt x="383" y="82"/>
                  </a:cubicBezTo>
                  <a:cubicBezTo>
                    <a:pt x="340" y="97"/>
                    <a:pt x="340" y="97"/>
                    <a:pt x="340" y="97"/>
                  </a:cubicBezTo>
                  <a:cubicBezTo>
                    <a:pt x="325" y="87"/>
                    <a:pt x="325" y="87"/>
                    <a:pt x="325" y="87"/>
                  </a:cubicBezTo>
                  <a:cubicBezTo>
                    <a:pt x="315" y="47"/>
                    <a:pt x="315" y="47"/>
                    <a:pt x="315" y="47"/>
                  </a:cubicBezTo>
                  <a:cubicBezTo>
                    <a:pt x="287" y="70"/>
                    <a:pt x="287" y="70"/>
                    <a:pt x="287" y="70"/>
                  </a:cubicBezTo>
                  <a:cubicBezTo>
                    <a:pt x="265" y="70"/>
                    <a:pt x="265" y="70"/>
                    <a:pt x="265" y="70"/>
                  </a:cubicBezTo>
                  <a:cubicBezTo>
                    <a:pt x="242" y="32"/>
                    <a:pt x="242" y="32"/>
                    <a:pt x="242" y="32"/>
                  </a:cubicBezTo>
                  <a:cubicBezTo>
                    <a:pt x="222" y="74"/>
                    <a:pt x="222" y="74"/>
                    <a:pt x="222" y="74"/>
                  </a:cubicBezTo>
                  <a:cubicBezTo>
                    <a:pt x="200" y="80"/>
                    <a:pt x="200" y="80"/>
                    <a:pt x="200" y="80"/>
                  </a:cubicBezTo>
                  <a:cubicBezTo>
                    <a:pt x="164" y="44"/>
                    <a:pt x="164" y="44"/>
                    <a:pt x="164" y="44"/>
                  </a:cubicBezTo>
                  <a:cubicBezTo>
                    <a:pt x="164" y="92"/>
                    <a:pt x="164" y="92"/>
                    <a:pt x="164" y="92"/>
                  </a:cubicBezTo>
                  <a:cubicBezTo>
                    <a:pt x="148" y="108"/>
                    <a:pt x="148" y="108"/>
                    <a:pt x="148" y="108"/>
                  </a:cubicBezTo>
                  <a:cubicBezTo>
                    <a:pt x="98" y="81"/>
                    <a:pt x="98" y="81"/>
                    <a:pt x="98" y="81"/>
                  </a:cubicBezTo>
                  <a:cubicBezTo>
                    <a:pt x="104" y="128"/>
                    <a:pt x="104" y="128"/>
                    <a:pt x="104" y="128"/>
                  </a:cubicBezTo>
                  <a:cubicBezTo>
                    <a:pt x="61" y="134"/>
                    <a:pt x="61" y="134"/>
                    <a:pt x="61" y="134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06"/>
                    <a:pt x="9" y="95"/>
                    <a:pt x="16" y="95"/>
                  </a:cubicBezTo>
                  <a:close/>
                </a:path>
              </a:pathLst>
            </a:custGeom>
            <a:solidFill>
              <a:srgbClr val="F781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2" name="Google Shape;1382;p22"/>
            <p:cNvSpPr/>
            <p:nvPr/>
          </p:nvSpPr>
          <p:spPr>
            <a:xfrm>
              <a:off x="7315201" y="3830638"/>
              <a:ext cx="1309688" cy="354013"/>
            </a:xfrm>
            <a:custGeom>
              <a:avLst/>
              <a:gdLst/>
              <a:ahLst/>
              <a:cxnLst/>
              <a:rect l="l" t="t" r="r" b="b"/>
              <a:pathLst>
                <a:path w="309" h="83" extrusionOk="0">
                  <a:moveTo>
                    <a:pt x="0" y="83"/>
                  </a:moveTo>
                  <a:cubicBezTo>
                    <a:pt x="0" y="83"/>
                    <a:pt x="70" y="0"/>
                    <a:pt x="165" y="1"/>
                  </a:cubicBezTo>
                  <a:cubicBezTo>
                    <a:pt x="261" y="2"/>
                    <a:pt x="309" y="82"/>
                    <a:pt x="309" y="82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F6E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3" name="Google Shape;1383;p22"/>
            <p:cNvSpPr/>
            <p:nvPr/>
          </p:nvSpPr>
          <p:spPr>
            <a:xfrm>
              <a:off x="7454901" y="3848100"/>
              <a:ext cx="50800" cy="55563"/>
            </a:xfrm>
            <a:prstGeom prst="ellipse">
              <a:avLst/>
            </a:prstGeom>
            <a:solidFill>
              <a:srgbClr val="75B0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4" name="Google Shape;1384;p22"/>
            <p:cNvSpPr/>
            <p:nvPr/>
          </p:nvSpPr>
          <p:spPr>
            <a:xfrm>
              <a:off x="7756526" y="3711575"/>
              <a:ext cx="50800" cy="50800"/>
            </a:xfrm>
            <a:prstGeom prst="ellipse">
              <a:avLst/>
            </a:prstGeom>
            <a:solidFill>
              <a:srgbClr val="75B0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5" name="Google Shape;1385;p22"/>
            <p:cNvSpPr/>
            <p:nvPr/>
          </p:nvSpPr>
          <p:spPr>
            <a:xfrm>
              <a:off x="8081963" y="3706813"/>
              <a:ext cx="50800" cy="50800"/>
            </a:xfrm>
            <a:prstGeom prst="ellipse">
              <a:avLst/>
            </a:prstGeom>
            <a:solidFill>
              <a:srgbClr val="75B0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6" name="Google Shape;1386;p22"/>
            <p:cNvSpPr/>
            <p:nvPr/>
          </p:nvSpPr>
          <p:spPr>
            <a:xfrm>
              <a:off x="8416926" y="3822700"/>
              <a:ext cx="50800" cy="50800"/>
            </a:xfrm>
            <a:prstGeom prst="ellipse">
              <a:avLst/>
            </a:prstGeom>
            <a:solidFill>
              <a:srgbClr val="75B0B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7" name="Google Shape;1387;p22"/>
            <p:cNvSpPr/>
            <p:nvPr/>
          </p:nvSpPr>
          <p:spPr>
            <a:xfrm>
              <a:off x="4173538" y="3890963"/>
              <a:ext cx="63500" cy="68263"/>
            </a:xfrm>
            <a:prstGeom prst="ellipse">
              <a:avLst/>
            </a:prstGeom>
            <a:solidFill>
              <a:srgbClr val="F7A2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8" name="Google Shape;1388;p22"/>
            <p:cNvSpPr/>
            <p:nvPr/>
          </p:nvSpPr>
          <p:spPr>
            <a:xfrm>
              <a:off x="3473451" y="2963863"/>
              <a:ext cx="550863" cy="298450"/>
            </a:xfrm>
            <a:custGeom>
              <a:avLst/>
              <a:gdLst/>
              <a:ahLst/>
              <a:cxnLst/>
              <a:rect l="l" t="t" r="r" b="b"/>
              <a:pathLst>
                <a:path w="130" h="70" extrusionOk="0">
                  <a:moveTo>
                    <a:pt x="92" y="1"/>
                  </a:moveTo>
                  <a:cubicBezTo>
                    <a:pt x="105" y="2"/>
                    <a:pt x="101" y="22"/>
                    <a:pt x="103" y="31"/>
                  </a:cubicBezTo>
                  <a:cubicBezTo>
                    <a:pt x="107" y="31"/>
                    <a:pt x="111" y="31"/>
                    <a:pt x="114" y="31"/>
                  </a:cubicBezTo>
                  <a:cubicBezTo>
                    <a:pt x="118" y="31"/>
                    <a:pt x="121" y="32"/>
                    <a:pt x="125" y="32"/>
                  </a:cubicBezTo>
                  <a:cubicBezTo>
                    <a:pt x="125" y="34"/>
                    <a:pt x="129" y="52"/>
                    <a:pt x="130" y="52"/>
                  </a:cubicBezTo>
                  <a:cubicBezTo>
                    <a:pt x="126" y="52"/>
                    <a:pt x="122" y="53"/>
                    <a:pt x="118" y="54"/>
                  </a:cubicBezTo>
                  <a:cubicBezTo>
                    <a:pt x="106" y="55"/>
                    <a:pt x="94" y="58"/>
                    <a:pt x="82" y="60"/>
                  </a:cubicBezTo>
                  <a:cubicBezTo>
                    <a:pt x="68" y="62"/>
                    <a:pt x="54" y="63"/>
                    <a:pt x="40" y="66"/>
                  </a:cubicBezTo>
                  <a:cubicBezTo>
                    <a:pt x="30" y="67"/>
                    <a:pt x="17" y="70"/>
                    <a:pt x="7" y="69"/>
                  </a:cubicBezTo>
                  <a:cubicBezTo>
                    <a:pt x="6" y="66"/>
                    <a:pt x="5" y="63"/>
                    <a:pt x="4" y="60"/>
                  </a:cubicBezTo>
                  <a:cubicBezTo>
                    <a:pt x="2" y="55"/>
                    <a:pt x="0" y="54"/>
                    <a:pt x="5" y="51"/>
                  </a:cubicBezTo>
                  <a:cubicBezTo>
                    <a:pt x="9" y="49"/>
                    <a:pt x="12" y="49"/>
                    <a:pt x="16" y="47"/>
                  </a:cubicBezTo>
                  <a:cubicBezTo>
                    <a:pt x="19" y="46"/>
                    <a:pt x="21" y="44"/>
                    <a:pt x="24" y="44"/>
                  </a:cubicBezTo>
                  <a:cubicBezTo>
                    <a:pt x="23" y="44"/>
                    <a:pt x="19" y="17"/>
                    <a:pt x="19" y="15"/>
                  </a:cubicBezTo>
                  <a:cubicBezTo>
                    <a:pt x="19" y="10"/>
                    <a:pt x="21" y="8"/>
                    <a:pt x="26" y="7"/>
                  </a:cubicBezTo>
                  <a:cubicBezTo>
                    <a:pt x="39" y="4"/>
                    <a:pt x="53" y="3"/>
                    <a:pt x="67" y="1"/>
                  </a:cubicBezTo>
                  <a:cubicBezTo>
                    <a:pt x="72" y="1"/>
                    <a:pt x="76" y="0"/>
                    <a:pt x="81" y="0"/>
                  </a:cubicBezTo>
                  <a:cubicBezTo>
                    <a:pt x="84" y="0"/>
                    <a:pt x="88" y="0"/>
                    <a:pt x="92" y="1"/>
                  </a:cubicBezTo>
                  <a:close/>
                </a:path>
              </a:pathLst>
            </a:custGeom>
            <a:solidFill>
              <a:srgbClr val="F560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9" name="Google Shape;1389;p22"/>
            <p:cNvSpPr/>
            <p:nvPr/>
          </p:nvSpPr>
          <p:spPr>
            <a:xfrm>
              <a:off x="3609976" y="3155950"/>
              <a:ext cx="127000" cy="158750"/>
            </a:xfrm>
            <a:custGeom>
              <a:avLst/>
              <a:gdLst/>
              <a:ahLst/>
              <a:cxnLst/>
              <a:rect l="l" t="t" r="r" b="b"/>
              <a:pathLst>
                <a:path w="30" h="37" extrusionOk="0">
                  <a:moveTo>
                    <a:pt x="27" y="28"/>
                  </a:moveTo>
                  <a:cubicBezTo>
                    <a:pt x="29" y="25"/>
                    <a:pt x="30" y="22"/>
                    <a:pt x="30" y="18"/>
                  </a:cubicBezTo>
                  <a:cubicBezTo>
                    <a:pt x="28" y="3"/>
                    <a:pt x="8" y="0"/>
                    <a:pt x="2" y="14"/>
                  </a:cubicBezTo>
                  <a:cubicBezTo>
                    <a:pt x="0" y="18"/>
                    <a:pt x="1" y="25"/>
                    <a:pt x="4" y="29"/>
                  </a:cubicBezTo>
                  <a:cubicBezTo>
                    <a:pt x="10" y="37"/>
                    <a:pt x="22" y="35"/>
                    <a:pt x="27" y="28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0" name="Google Shape;1390;p22"/>
            <p:cNvSpPr/>
            <p:nvPr/>
          </p:nvSpPr>
          <p:spPr>
            <a:xfrm>
              <a:off x="3648076" y="3203575"/>
              <a:ext cx="50800" cy="58738"/>
            </a:xfrm>
            <a:custGeom>
              <a:avLst/>
              <a:gdLst/>
              <a:ahLst/>
              <a:cxnLst/>
              <a:rect l="l" t="t" r="r" b="b"/>
              <a:pathLst>
                <a:path w="12" h="14" extrusionOk="0">
                  <a:moveTo>
                    <a:pt x="11" y="11"/>
                  </a:moveTo>
                  <a:cubicBezTo>
                    <a:pt x="11" y="10"/>
                    <a:pt x="12" y="8"/>
                    <a:pt x="12" y="7"/>
                  </a:cubicBezTo>
                  <a:cubicBezTo>
                    <a:pt x="11" y="1"/>
                    <a:pt x="3" y="0"/>
                    <a:pt x="1" y="5"/>
                  </a:cubicBezTo>
                  <a:cubicBezTo>
                    <a:pt x="0" y="7"/>
                    <a:pt x="1" y="10"/>
                    <a:pt x="2" y="11"/>
                  </a:cubicBezTo>
                  <a:cubicBezTo>
                    <a:pt x="4" y="14"/>
                    <a:pt x="9" y="13"/>
                    <a:pt x="11" y="11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1" name="Google Shape;1391;p22"/>
            <p:cNvSpPr/>
            <p:nvPr/>
          </p:nvSpPr>
          <p:spPr>
            <a:xfrm>
              <a:off x="3833813" y="3135313"/>
              <a:ext cx="131763" cy="157163"/>
            </a:xfrm>
            <a:custGeom>
              <a:avLst/>
              <a:gdLst/>
              <a:ahLst/>
              <a:cxnLst/>
              <a:rect l="l" t="t" r="r" b="b"/>
              <a:pathLst>
                <a:path w="31" h="37" extrusionOk="0">
                  <a:moveTo>
                    <a:pt x="28" y="28"/>
                  </a:moveTo>
                  <a:cubicBezTo>
                    <a:pt x="30" y="25"/>
                    <a:pt x="31" y="22"/>
                    <a:pt x="30" y="18"/>
                  </a:cubicBezTo>
                  <a:cubicBezTo>
                    <a:pt x="29" y="3"/>
                    <a:pt x="9" y="0"/>
                    <a:pt x="2" y="14"/>
                  </a:cubicBezTo>
                  <a:cubicBezTo>
                    <a:pt x="0" y="18"/>
                    <a:pt x="2" y="25"/>
                    <a:pt x="4" y="29"/>
                  </a:cubicBezTo>
                  <a:cubicBezTo>
                    <a:pt x="10" y="37"/>
                    <a:pt x="22" y="35"/>
                    <a:pt x="28" y="28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2" name="Google Shape;1392;p22"/>
            <p:cNvSpPr/>
            <p:nvPr/>
          </p:nvSpPr>
          <p:spPr>
            <a:xfrm>
              <a:off x="3876676" y="3181350"/>
              <a:ext cx="46038" cy="60325"/>
            </a:xfrm>
            <a:custGeom>
              <a:avLst/>
              <a:gdLst/>
              <a:ahLst/>
              <a:cxnLst/>
              <a:rect l="l" t="t" r="r" b="b"/>
              <a:pathLst>
                <a:path w="11" h="14" extrusionOk="0">
                  <a:moveTo>
                    <a:pt x="10" y="11"/>
                  </a:moveTo>
                  <a:cubicBezTo>
                    <a:pt x="11" y="10"/>
                    <a:pt x="11" y="8"/>
                    <a:pt x="11" y="7"/>
                  </a:cubicBezTo>
                  <a:cubicBezTo>
                    <a:pt x="10" y="1"/>
                    <a:pt x="3" y="0"/>
                    <a:pt x="0" y="5"/>
                  </a:cubicBezTo>
                  <a:cubicBezTo>
                    <a:pt x="0" y="7"/>
                    <a:pt x="0" y="10"/>
                    <a:pt x="1" y="11"/>
                  </a:cubicBezTo>
                  <a:cubicBezTo>
                    <a:pt x="3" y="14"/>
                    <a:pt x="8" y="13"/>
                    <a:pt x="10" y="11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3" name="Google Shape;1393;p22"/>
            <p:cNvSpPr/>
            <p:nvPr/>
          </p:nvSpPr>
          <p:spPr>
            <a:xfrm>
              <a:off x="3592513" y="3014663"/>
              <a:ext cx="119063" cy="107950"/>
            </a:xfrm>
            <a:custGeom>
              <a:avLst/>
              <a:gdLst/>
              <a:ahLst/>
              <a:cxnLst/>
              <a:rect l="l" t="t" r="r" b="b"/>
              <a:pathLst>
                <a:path w="28" h="25" extrusionOk="0">
                  <a:moveTo>
                    <a:pt x="1" y="6"/>
                  </a:moveTo>
                  <a:cubicBezTo>
                    <a:pt x="0" y="11"/>
                    <a:pt x="2" y="21"/>
                    <a:pt x="4" y="25"/>
                  </a:cubicBezTo>
                  <a:cubicBezTo>
                    <a:pt x="7" y="25"/>
                    <a:pt x="11" y="25"/>
                    <a:pt x="14" y="24"/>
                  </a:cubicBezTo>
                  <a:cubicBezTo>
                    <a:pt x="17" y="24"/>
                    <a:pt x="22" y="23"/>
                    <a:pt x="24" y="22"/>
                  </a:cubicBezTo>
                  <a:cubicBezTo>
                    <a:pt x="28" y="20"/>
                    <a:pt x="25" y="15"/>
                    <a:pt x="24" y="11"/>
                  </a:cubicBezTo>
                  <a:cubicBezTo>
                    <a:pt x="23" y="8"/>
                    <a:pt x="23" y="4"/>
                    <a:pt x="22" y="0"/>
                  </a:cubicBezTo>
                  <a:cubicBezTo>
                    <a:pt x="15" y="0"/>
                    <a:pt x="7" y="3"/>
                    <a:pt x="0" y="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4" name="Google Shape;1394;p22"/>
            <p:cNvSpPr/>
            <p:nvPr/>
          </p:nvSpPr>
          <p:spPr>
            <a:xfrm>
              <a:off x="3711576" y="2994025"/>
              <a:ext cx="173038" cy="111125"/>
            </a:xfrm>
            <a:custGeom>
              <a:avLst/>
              <a:gdLst/>
              <a:ahLst/>
              <a:cxnLst/>
              <a:rect l="l" t="t" r="r" b="b"/>
              <a:pathLst>
                <a:path w="41" h="26" extrusionOk="0">
                  <a:moveTo>
                    <a:pt x="0" y="6"/>
                  </a:moveTo>
                  <a:cubicBezTo>
                    <a:pt x="2" y="12"/>
                    <a:pt x="3" y="19"/>
                    <a:pt x="5" y="26"/>
                  </a:cubicBezTo>
                  <a:cubicBezTo>
                    <a:pt x="16" y="25"/>
                    <a:pt x="30" y="26"/>
                    <a:pt x="41" y="22"/>
                  </a:cubicBezTo>
                  <a:cubicBezTo>
                    <a:pt x="41" y="18"/>
                    <a:pt x="41" y="13"/>
                    <a:pt x="40" y="9"/>
                  </a:cubicBezTo>
                  <a:cubicBezTo>
                    <a:pt x="38" y="3"/>
                    <a:pt x="36" y="1"/>
                    <a:pt x="30" y="0"/>
                  </a:cubicBezTo>
                  <a:cubicBezTo>
                    <a:pt x="25" y="0"/>
                    <a:pt x="2" y="0"/>
                    <a:pt x="1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95" name="Google Shape;1395;p22"/>
          <p:cNvSpPr txBox="1"/>
          <p:nvPr/>
        </p:nvSpPr>
        <p:spPr>
          <a:xfrm>
            <a:off x="3511174" y="626175"/>
            <a:ext cx="5420400" cy="3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600" b="1">
                <a:solidFill>
                  <a:srgbClr val="F7A231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attention!</a:t>
            </a:r>
            <a:endParaRPr sz="6600" b="1">
              <a:solidFill>
                <a:srgbClr val="F7A2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2"/>
          <p:cNvGrpSpPr/>
          <p:nvPr/>
        </p:nvGrpSpPr>
        <p:grpSpPr>
          <a:xfrm>
            <a:off x="8878" y="4485893"/>
            <a:ext cx="12192000" cy="2398741"/>
            <a:chOff x="3070226" y="2833688"/>
            <a:chExt cx="6051550" cy="1190625"/>
          </a:xfrm>
        </p:grpSpPr>
        <p:sp>
          <p:nvSpPr>
            <p:cNvPr id="129" name="Google Shape;129;p12"/>
            <p:cNvSpPr/>
            <p:nvPr/>
          </p:nvSpPr>
          <p:spPr>
            <a:xfrm>
              <a:off x="4495801" y="3502025"/>
              <a:ext cx="134938" cy="492125"/>
            </a:xfrm>
            <a:custGeom>
              <a:avLst/>
              <a:gdLst/>
              <a:ahLst/>
              <a:cxnLst/>
              <a:rect l="l" t="t" r="r" b="b"/>
              <a:pathLst>
                <a:path w="32" h="115" extrusionOk="0">
                  <a:moveTo>
                    <a:pt x="11" y="111"/>
                  </a:moveTo>
                  <a:cubicBezTo>
                    <a:pt x="10" y="90"/>
                    <a:pt x="5" y="69"/>
                    <a:pt x="4" y="48"/>
                  </a:cubicBezTo>
                  <a:cubicBezTo>
                    <a:pt x="3" y="36"/>
                    <a:pt x="0" y="8"/>
                    <a:pt x="8" y="0"/>
                  </a:cubicBezTo>
                  <a:cubicBezTo>
                    <a:pt x="12" y="7"/>
                    <a:pt x="9" y="21"/>
                    <a:pt x="9" y="31"/>
                  </a:cubicBezTo>
                  <a:cubicBezTo>
                    <a:pt x="10" y="41"/>
                    <a:pt x="12" y="51"/>
                    <a:pt x="14" y="60"/>
                  </a:cubicBezTo>
                  <a:cubicBezTo>
                    <a:pt x="16" y="78"/>
                    <a:pt x="21" y="101"/>
                    <a:pt x="32" y="115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>
              <a:off x="4356101" y="3514725"/>
              <a:ext cx="185738" cy="295275"/>
            </a:xfrm>
            <a:custGeom>
              <a:avLst/>
              <a:gdLst/>
              <a:ahLst/>
              <a:cxnLst/>
              <a:rect l="l" t="t" r="r" b="b"/>
              <a:pathLst>
                <a:path w="44" h="69" extrusionOk="0">
                  <a:moveTo>
                    <a:pt x="37" y="47"/>
                  </a:moveTo>
                  <a:cubicBezTo>
                    <a:pt x="32" y="41"/>
                    <a:pt x="25" y="34"/>
                    <a:pt x="19" y="28"/>
                  </a:cubicBezTo>
                  <a:cubicBezTo>
                    <a:pt x="12" y="19"/>
                    <a:pt x="9" y="9"/>
                    <a:pt x="3" y="0"/>
                  </a:cubicBezTo>
                  <a:cubicBezTo>
                    <a:pt x="0" y="22"/>
                    <a:pt x="29" y="55"/>
                    <a:pt x="44" y="69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1" name="Google Shape;131;p12"/>
            <p:cNvSpPr/>
            <p:nvPr/>
          </p:nvSpPr>
          <p:spPr>
            <a:xfrm>
              <a:off x="4445001" y="3214688"/>
              <a:ext cx="271463" cy="385763"/>
            </a:xfrm>
            <a:custGeom>
              <a:avLst/>
              <a:gdLst/>
              <a:ahLst/>
              <a:cxnLst/>
              <a:rect l="l" t="t" r="r" b="b"/>
              <a:pathLst>
                <a:path w="64" h="90" extrusionOk="0">
                  <a:moveTo>
                    <a:pt x="62" y="46"/>
                  </a:moveTo>
                  <a:cubicBezTo>
                    <a:pt x="60" y="60"/>
                    <a:pt x="39" y="90"/>
                    <a:pt x="22" y="89"/>
                  </a:cubicBezTo>
                  <a:cubicBezTo>
                    <a:pt x="6" y="88"/>
                    <a:pt x="0" y="61"/>
                    <a:pt x="0" y="49"/>
                  </a:cubicBezTo>
                  <a:cubicBezTo>
                    <a:pt x="1" y="27"/>
                    <a:pt x="14" y="1"/>
                    <a:pt x="38" y="0"/>
                  </a:cubicBezTo>
                  <a:cubicBezTo>
                    <a:pt x="59" y="0"/>
                    <a:pt x="64" y="29"/>
                    <a:pt x="62" y="46"/>
                  </a:cubicBezTo>
                  <a:close/>
                </a:path>
              </a:pathLst>
            </a:custGeom>
            <a:solidFill>
              <a:srgbClr val="9FC0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4254501" y="3378200"/>
              <a:ext cx="185738" cy="273050"/>
            </a:xfrm>
            <a:custGeom>
              <a:avLst/>
              <a:gdLst/>
              <a:ahLst/>
              <a:cxnLst/>
              <a:rect l="l" t="t" r="r" b="b"/>
              <a:pathLst>
                <a:path w="44" h="64" extrusionOk="0">
                  <a:moveTo>
                    <a:pt x="37" y="19"/>
                  </a:moveTo>
                  <a:cubicBezTo>
                    <a:pt x="19" y="0"/>
                    <a:pt x="0" y="20"/>
                    <a:pt x="9" y="40"/>
                  </a:cubicBezTo>
                  <a:cubicBezTo>
                    <a:pt x="15" y="52"/>
                    <a:pt x="31" y="64"/>
                    <a:pt x="40" y="47"/>
                  </a:cubicBezTo>
                  <a:cubicBezTo>
                    <a:pt x="44" y="39"/>
                    <a:pt x="44" y="26"/>
                    <a:pt x="37" y="19"/>
                  </a:cubicBezTo>
                  <a:close/>
                </a:path>
              </a:pathLst>
            </a:custGeom>
            <a:solidFill>
              <a:srgbClr val="9FC0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3" name="Google Shape;133;p12"/>
            <p:cNvSpPr/>
            <p:nvPr/>
          </p:nvSpPr>
          <p:spPr>
            <a:xfrm>
              <a:off x="4762501" y="3646488"/>
              <a:ext cx="233363" cy="244475"/>
            </a:xfrm>
            <a:custGeom>
              <a:avLst/>
              <a:gdLst/>
              <a:ahLst/>
              <a:cxnLst/>
              <a:rect l="l" t="t" r="r" b="b"/>
              <a:pathLst>
                <a:path w="55" h="57" extrusionOk="0">
                  <a:moveTo>
                    <a:pt x="0" y="30"/>
                  </a:moveTo>
                  <a:cubicBezTo>
                    <a:pt x="36" y="57"/>
                    <a:pt x="36" y="57"/>
                    <a:pt x="36" y="57"/>
                  </a:cubicBezTo>
                  <a:cubicBezTo>
                    <a:pt x="42" y="48"/>
                    <a:pt x="49" y="40"/>
                    <a:pt x="55" y="3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10"/>
                    <a:pt x="6" y="20"/>
                    <a:pt x="0" y="30"/>
                  </a:cubicBez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>
              <a:off x="4975226" y="3446463"/>
              <a:ext cx="206375" cy="260350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0" y="21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31" y="54"/>
                    <a:pt x="40" y="48"/>
                    <a:pt x="49" y="4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2" y="5"/>
                    <a:pt x="11" y="12"/>
                    <a:pt x="0" y="21"/>
                  </a:cubicBez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5" name="Google Shape;135;p12"/>
            <p:cNvSpPr/>
            <p:nvPr/>
          </p:nvSpPr>
          <p:spPr>
            <a:xfrm>
              <a:off x="5122863" y="3416300"/>
              <a:ext cx="169863" cy="214313"/>
            </a:xfrm>
            <a:custGeom>
              <a:avLst/>
              <a:gdLst/>
              <a:ahLst/>
              <a:cxnLst/>
              <a:rect l="l" t="t" r="r" b="b"/>
              <a:pathLst>
                <a:path w="40" h="50" extrusionOk="0">
                  <a:moveTo>
                    <a:pt x="0" y="7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23" y="47"/>
                    <a:pt x="31" y="45"/>
                    <a:pt x="40" y="4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25" y="0"/>
                    <a:pt x="12" y="2"/>
                    <a:pt x="0" y="7"/>
                  </a:cubicBez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5284788" y="3421063"/>
              <a:ext cx="180975" cy="212725"/>
            </a:xfrm>
            <a:custGeom>
              <a:avLst/>
              <a:gdLst/>
              <a:ahLst/>
              <a:cxnLst/>
              <a:rect l="l" t="t" r="r" b="b"/>
              <a:pathLst>
                <a:path w="43" h="50" extrusionOk="0">
                  <a:moveTo>
                    <a:pt x="43" y="12"/>
                  </a:moveTo>
                  <a:cubicBezTo>
                    <a:pt x="33" y="7"/>
                    <a:pt x="22" y="3"/>
                    <a:pt x="10" y="1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3"/>
                    <a:pt x="20" y="45"/>
                    <a:pt x="29" y="50"/>
                  </a:cubicBezTo>
                  <a:lnTo>
                    <a:pt x="43" y="12"/>
                  </a:ln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7" name="Google Shape;137;p12"/>
            <p:cNvSpPr/>
            <p:nvPr/>
          </p:nvSpPr>
          <p:spPr>
            <a:xfrm>
              <a:off x="5407026" y="3471863"/>
              <a:ext cx="212725" cy="239713"/>
            </a:xfrm>
            <a:custGeom>
              <a:avLst/>
              <a:gdLst/>
              <a:ahLst/>
              <a:cxnLst/>
              <a:rect l="l" t="t" r="r" b="b"/>
              <a:pathLst>
                <a:path w="50" h="56" extrusionOk="0">
                  <a:moveTo>
                    <a:pt x="50" y="28"/>
                  </a:moveTo>
                  <a:cubicBezTo>
                    <a:pt x="40" y="17"/>
                    <a:pt x="28" y="7"/>
                    <a:pt x="14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1"/>
                    <a:pt x="9" y="44"/>
                    <a:pt x="14" y="47"/>
                  </a:cubicBezTo>
                  <a:cubicBezTo>
                    <a:pt x="17" y="50"/>
                    <a:pt x="20" y="53"/>
                    <a:pt x="23" y="56"/>
                  </a:cubicBezTo>
                  <a:lnTo>
                    <a:pt x="50" y="28"/>
                  </a:ln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>
              <a:off x="5503863" y="3590925"/>
              <a:ext cx="207963" cy="219075"/>
            </a:xfrm>
            <a:custGeom>
              <a:avLst/>
              <a:gdLst/>
              <a:ahLst/>
              <a:cxnLst/>
              <a:rect l="l" t="t" r="r" b="b"/>
              <a:pathLst>
                <a:path w="49" h="51" extrusionOk="0">
                  <a:moveTo>
                    <a:pt x="27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7" y="35"/>
                    <a:pt x="13" y="43"/>
                    <a:pt x="18" y="5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3" y="20"/>
                    <a:pt x="36" y="9"/>
                    <a:pt x="27" y="0"/>
                  </a:cubicBez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9" name="Google Shape;139;p12"/>
            <p:cNvSpPr/>
            <p:nvPr/>
          </p:nvSpPr>
          <p:spPr>
            <a:xfrm>
              <a:off x="5581651" y="3719513"/>
              <a:ext cx="193675" cy="214313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3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6" y="31"/>
                    <a:pt x="10" y="40"/>
                    <a:pt x="14" y="5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24"/>
                    <a:pt x="38" y="12"/>
                    <a:pt x="31" y="0"/>
                  </a:cubicBez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5640388" y="3870325"/>
              <a:ext cx="177800" cy="141288"/>
            </a:xfrm>
            <a:custGeom>
              <a:avLst/>
              <a:gdLst/>
              <a:ahLst/>
              <a:cxnLst/>
              <a:rect l="l" t="t" r="r" b="b"/>
              <a:pathLst>
                <a:path w="42" h="33" extrusionOk="0">
                  <a:moveTo>
                    <a:pt x="0" y="15"/>
                  </a:moveTo>
                  <a:cubicBezTo>
                    <a:pt x="2" y="21"/>
                    <a:pt x="4" y="27"/>
                    <a:pt x="6" y="3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39" y="19"/>
                    <a:pt x="32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1" name="Google Shape;141;p12"/>
            <p:cNvSpPr/>
            <p:nvPr/>
          </p:nvSpPr>
          <p:spPr>
            <a:xfrm>
              <a:off x="4856163" y="3535363"/>
              <a:ext cx="215900" cy="249238"/>
            </a:xfrm>
            <a:custGeom>
              <a:avLst/>
              <a:gdLst/>
              <a:ahLst/>
              <a:cxnLst/>
              <a:rect l="l" t="t" r="r" b="b"/>
              <a:pathLst>
                <a:path w="51" h="58" extrusionOk="0">
                  <a:moveTo>
                    <a:pt x="0" y="26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9" y="52"/>
                    <a:pt x="45" y="46"/>
                    <a:pt x="51" y="4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8" y="8"/>
                    <a:pt x="9" y="17"/>
                    <a:pt x="0" y="26"/>
                  </a:cubicBez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2" name="Google Shape;142;p12"/>
            <p:cNvSpPr/>
            <p:nvPr/>
          </p:nvSpPr>
          <p:spPr>
            <a:xfrm>
              <a:off x="4665663" y="3775075"/>
              <a:ext cx="249238" cy="231775"/>
            </a:xfrm>
            <a:custGeom>
              <a:avLst/>
              <a:gdLst/>
              <a:ahLst/>
              <a:cxnLst/>
              <a:rect l="l" t="t" r="r" b="b"/>
              <a:pathLst>
                <a:path w="59" h="54" extrusionOk="0">
                  <a:moveTo>
                    <a:pt x="0" y="36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7" y="46"/>
                    <a:pt x="53" y="36"/>
                    <a:pt x="59" y="2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3"/>
                    <a:pt x="5" y="26"/>
                    <a:pt x="0" y="36"/>
                  </a:cubicBez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3" name="Google Shape;143;p12"/>
            <p:cNvSpPr/>
            <p:nvPr/>
          </p:nvSpPr>
          <p:spPr>
            <a:xfrm>
              <a:off x="4622801" y="3929063"/>
              <a:ext cx="215900" cy="85725"/>
            </a:xfrm>
            <a:custGeom>
              <a:avLst/>
              <a:gdLst/>
              <a:ahLst/>
              <a:cxnLst/>
              <a:rect l="l" t="t" r="r" b="b"/>
              <a:pathLst>
                <a:path w="51" h="20" extrusionOk="0">
                  <a:moveTo>
                    <a:pt x="0" y="20"/>
                  </a:moveTo>
                  <a:cubicBezTo>
                    <a:pt x="50" y="20"/>
                    <a:pt x="50" y="20"/>
                    <a:pt x="50" y="20"/>
                  </a:cubicBezTo>
                  <a:cubicBezTo>
                    <a:pt x="51" y="19"/>
                    <a:pt x="51" y="19"/>
                    <a:pt x="51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2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" name="Google Shape;144;p12"/>
            <p:cNvSpPr/>
            <p:nvPr/>
          </p:nvSpPr>
          <p:spPr>
            <a:xfrm>
              <a:off x="4767263" y="3497263"/>
              <a:ext cx="931863" cy="517525"/>
            </a:xfrm>
            <a:custGeom>
              <a:avLst/>
              <a:gdLst/>
              <a:ahLst/>
              <a:cxnLst/>
              <a:rect l="l" t="t" r="r" b="b"/>
              <a:pathLst>
                <a:path w="220" h="121" extrusionOk="0">
                  <a:moveTo>
                    <a:pt x="220" y="119"/>
                  </a:moveTo>
                  <a:cubicBezTo>
                    <a:pt x="220" y="119"/>
                    <a:pt x="205" y="26"/>
                    <a:pt x="130" y="13"/>
                  </a:cubicBezTo>
                  <a:cubicBezTo>
                    <a:pt x="55" y="0"/>
                    <a:pt x="0" y="121"/>
                    <a:pt x="0" y="121"/>
                  </a:cubicBezTo>
                  <a:lnTo>
                    <a:pt x="220" y="119"/>
                  </a:lnTo>
                  <a:close/>
                </a:path>
              </a:pathLst>
            </a:custGeom>
            <a:solidFill>
              <a:srgbClr val="FF6D7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5" name="Google Shape;145;p12"/>
            <p:cNvSpPr/>
            <p:nvPr/>
          </p:nvSpPr>
          <p:spPr>
            <a:xfrm>
              <a:off x="5703888" y="3827463"/>
              <a:ext cx="415925" cy="184150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0" y="43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96" y="41"/>
                    <a:pt x="97" y="39"/>
                    <a:pt x="98" y="3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16"/>
                    <a:pt x="4" y="30"/>
                    <a:pt x="0" y="43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6" name="Google Shape;146;p12"/>
            <p:cNvSpPr/>
            <p:nvPr/>
          </p:nvSpPr>
          <p:spPr>
            <a:xfrm>
              <a:off x="5784851" y="3575050"/>
              <a:ext cx="439738" cy="414338"/>
            </a:xfrm>
            <a:custGeom>
              <a:avLst/>
              <a:gdLst/>
              <a:ahLst/>
              <a:cxnLst/>
              <a:rect l="l" t="t" r="r" b="b"/>
              <a:pathLst>
                <a:path w="104" h="97" extrusionOk="0">
                  <a:moveTo>
                    <a:pt x="0" y="59"/>
                  </a:moveTo>
                  <a:cubicBezTo>
                    <a:pt x="79" y="97"/>
                    <a:pt x="79" y="97"/>
                    <a:pt x="79" y="97"/>
                  </a:cubicBezTo>
                  <a:cubicBezTo>
                    <a:pt x="86" y="82"/>
                    <a:pt x="94" y="68"/>
                    <a:pt x="104" y="5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5" y="20"/>
                    <a:pt x="11" y="40"/>
                    <a:pt x="0" y="59"/>
                  </a:cubicBez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7" name="Google Shape;147;p12"/>
            <p:cNvSpPr/>
            <p:nvPr/>
          </p:nvSpPr>
          <p:spPr>
            <a:xfrm>
              <a:off x="6170613" y="3240088"/>
              <a:ext cx="355600" cy="390525"/>
            </a:xfrm>
            <a:custGeom>
              <a:avLst/>
              <a:gdLst/>
              <a:ahLst/>
              <a:cxnLst/>
              <a:rect l="l" t="t" r="r" b="b"/>
              <a:pathLst>
                <a:path w="84" h="91" extrusionOk="0">
                  <a:moveTo>
                    <a:pt x="0" y="32"/>
                  </a:moveTo>
                  <a:cubicBezTo>
                    <a:pt x="48" y="91"/>
                    <a:pt x="48" y="91"/>
                    <a:pt x="48" y="91"/>
                  </a:cubicBezTo>
                  <a:cubicBezTo>
                    <a:pt x="59" y="80"/>
                    <a:pt x="71" y="71"/>
                    <a:pt x="84" y="6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2" y="9"/>
                    <a:pt x="15" y="20"/>
                    <a:pt x="0" y="32"/>
                  </a:cubicBez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8" name="Google Shape;148;p12"/>
            <p:cNvSpPr/>
            <p:nvPr/>
          </p:nvSpPr>
          <p:spPr>
            <a:xfrm>
              <a:off x="6378576" y="3151188"/>
              <a:ext cx="317500" cy="355600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0" y="21"/>
                  </a:moveTo>
                  <a:cubicBezTo>
                    <a:pt x="35" y="83"/>
                    <a:pt x="35" y="83"/>
                    <a:pt x="35" y="83"/>
                  </a:cubicBezTo>
                  <a:cubicBezTo>
                    <a:pt x="38" y="82"/>
                    <a:pt x="40" y="80"/>
                    <a:pt x="43" y="79"/>
                  </a:cubicBezTo>
                  <a:cubicBezTo>
                    <a:pt x="53" y="73"/>
                    <a:pt x="64" y="68"/>
                    <a:pt x="75" y="6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1" y="6"/>
                    <a:pt x="15" y="13"/>
                    <a:pt x="0" y="21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9" name="Google Shape;149;p12"/>
            <p:cNvSpPr/>
            <p:nvPr/>
          </p:nvSpPr>
          <p:spPr>
            <a:xfrm>
              <a:off x="6581776" y="3090863"/>
              <a:ext cx="317500" cy="338138"/>
            </a:xfrm>
            <a:custGeom>
              <a:avLst/>
              <a:gdLst/>
              <a:ahLst/>
              <a:cxnLst/>
              <a:rect l="l" t="t" r="r" b="b"/>
              <a:pathLst>
                <a:path w="75" h="79" extrusionOk="0">
                  <a:moveTo>
                    <a:pt x="0" y="14"/>
                  </a:moveTo>
                  <a:cubicBezTo>
                    <a:pt x="27" y="79"/>
                    <a:pt x="27" y="79"/>
                    <a:pt x="27" y="79"/>
                  </a:cubicBezTo>
                  <a:cubicBezTo>
                    <a:pt x="42" y="74"/>
                    <a:pt x="59" y="72"/>
                    <a:pt x="75" y="73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43" y="3"/>
                    <a:pt x="21" y="8"/>
                    <a:pt x="0" y="14"/>
                  </a:cubicBez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0" name="Google Shape;150;p12"/>
            <p:cNvSpPr/>
            <p:nvPr/>
          </p:nvSpPr>
          <p:spPr>
            <a:xfrm>
              <a:off x="6861176" y="3082925"/>
              <a:ext cx="304800" cy="371475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9" y="1"/>
                  </a:moveTo>
                  <a:cubicBezTo>
                    <a:pt x="6" y="2"/>
                    <a:pt x="3" y="2"/>
                    <a:pt x="0" y="2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6" y="76"/>
                    <a:pt x="42" y="80"/>
                    <a:pt x="57" y="87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53" y="2"/>
                    <a:pt x="31" y="0"/>
                    <a:pt x="9" y="1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1" name="Google Shape;151;p12"/>
            <p:cNvSpPr/>
            <p:nvPr/>
          </p:nvSpPr>
          <p:spPr>
            <a:xfrm>
              <a:off x="7102476" y="3121025"/>
              <a:ext cx="352425" cy="419100"/>
            </a:xfrm>
            <a:custGeom>
              <a:avLst/>
              <a:gdLst/>
              <a:ahLst/>
              <a:cxnLst/>
              <a:rect l="l" t="t" r="r" b="b"/>
              <a:pathLst>
                <a:path w="83" h="98" extrusionOk="0">
                  <a:moveTo>
                    <a:pt x="15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7" y="82"/>
                    <a:pt x="13" y="85"/>
                    <a:pt x="18" y="90"/>
                  </a:cubicBezTo>
                  <a:cubicBezTo>
                    <a:pt x="22" y="93"/>
                    <a:pt x="25" y="95"/>
                    <a:pt x="28" y="9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63" y="20"/>
                    <a:pt x="40" y="7"/>
                    <a:pt x="15" y="0"/>
                  </a:cubicBez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2" name="Google Shape;152;p12"/>
            <p:cNvSpPr/>
            <p:nvPr/>
          </p:nvSpPr>
          <p:spPr>
            <a:xfrm>
              <a:off x="7221538" y="3279775"/>
              <a:ext cx="415925" cy="406400"/>
            </a:xfrm>
            <a:custGeom>
              <a:avLst/>
              <a:gdLst/>
              <a:ahLst/>
              <a:cxnLst/>
              <a:rect l="l" t="t" r="r" b="b"/>
              <a:pathLst>
                <a:path w="98" h="95" extrusionOk="0">
                  <a:moveTo>
                    <a:pt x="55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1" y="71"/>
                    <a:pt x="22" y="83"/>
                    <a:pt x="31" y="95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85" y="27"/>
                    <a:pt x="71" y="12"/>
                    <a:pt x="55" y="0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3" name="Google Shape;153;p12"/>
            <p:cNvSpPr/>
            <p:nvPr/>
          </p:nvSpPr>
          <p:spPr>
            <a:xfrm>
              <a:off x="7353301" y="3459163"/>
              <a:ext cx="614363" cy="552450"/>
            </a:xfrm>
            <a:custGeom>
              <a:avLst/>
              <a:gdLst/>
              <a:ahLst/>
              <a:cxnLst/>
              <a:rect l="l" t="t" r="r" b="b"/>
              <a:pathLst>
                <a:path w="145" h="129" extrusionOk="0">
                  <a:moveTo>
                    <a:pt x="145" y="129"/>
                  </a:moveTo>
                  <a:cubicBezTo>
                    <a:pt x="145" y="129"/>
                    <a:pt x="119" y="60"/>
                    <a:pt x="67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8" y="76"/>
                    <a:pt x="31" y="102"/>
                    <a:pt x="41" y="129"/>
                  </a:cubicBezTo>
                  <a:lnTo>
                    <a:pt x="145" y="129"/>
                  </a:ln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12"/>
            <p:cNvSpPr/>
            <p:nvPr/>
          </p:nvSpPr>
          <p:spPr>
            <a:xfrm>
              <a:off x="5962651" y="3378200"/>
              <a:ext cx="411163" cy="431800"/>
            </a:xfrm>
            <a:custGeom>
              <a:avLst/>
              <a:gdLst/>
              <a:ahLst/>
              <a:cxnLst/>
              <a:rect l="l" t="t" r="r" b="b"/>
              <a:pathLst>
                <a:path w="97" h="101" extrusionOk="0">
                  <a:moveTo>
                    <a:pt x="0" y="46"/>
                  </a:moveTo>
                  <a:cubicBezTo>
                    <a:pt x="62" y="101"/>
                    <a:pt x="62" y="101"/>
                    <a:pt x="62" y="101"/>
                  </a:cubicBezTo>
                  <a:cubicBezTo>
                    <a:pt x="72" y="85"/>
                    <a:pt x="84" y="71"/>
                    <a:pt x="97" y="5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1" y="14"/>
                    <a:pt x="14" y="30"/>
                    <a:pt x="0" y="46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5" name="Google Shape;155;p12"/>
            <p:cNvSpPr/>
            <p:nvPr/>
          </p:nvSpPr>
          <p:spPr>
            <a:xfrm>
              <a:off x="5945188" y="3262313"/>
              <a:ext cx="1738313" cy="749300"/>
            </a:xfrm>
            <a:custGeom>
              <a:avLst/>
              <a:gdLst/>
              <a:ahLst/>
              <a:cxnLst/>
              <a:rect l="l" t="t" r="r" b="b"/>
              <a:pathLst>
                <a:path w="410" h="175" extrusionOk="0">
                  <a:moveTo>
                    <a:pt x="410" y="175"/>
                  </a:moveTo>
                  <a:cubicBezTo>
                    <a:pt x="410" y="175"/>
                    <a:pt x="336" y="0"/>
                    <a:pt x="213" y="11"/>
                  </a:cubicBezTo>
                  <a:cubicBezTo>
                    <a:pt x="89" y="21"/>
                    <a:pt x="18" y="120"/>
                    <a:pt x="0" y="175"/>
                  </a:cubicBezTo>
                  <a:lnTo>
                    <a:pt x="410" y="175"/>
                  </a:lnTo>
                  <a:close/>
                </a:path>
              </a:pathLst>
            </a:custGeom>
            <a:solidFill>
              <a:srgbClr val="FF7E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6" name="Google Shape;156;p12"/>
            <p:cNvSpPr/>
            <p:nvPr/>
          </p:nvSpPr>
          <p:spPr>
            <a:xfrm>
              <a:off x="7323138" y="3227388"/>
              <a:ext cx="1793875" cy="757238"/>
            </a:xfrm>
            <a:custGeom>
              <a:avLst/>
              <a:gdLst/>
              <a:ahLst/>
              <a:cxnLst/>
              <a:rect l="l" t="t" r="r" b="b"/>
              <a:pathLst>
                <a:path w="423" h="177" extrusionOk="0">
                  <a:moveTo>
                    <a:pt x="422" y="48"/>
                  </a:moveTo>
                  <a:cubicBezTo>
                    <a:pt x="422" y="48"/>
                    <a:pt x="163" y="0"/>
                    <a:pt x="0" y="177"/>
                  </a:cubicBezTo>
                  <a:cubicBezTo>
                    <a:pt x="423" y="177"/>
                    <a:pt x="423" y="177"/>
                    <a:pt x="423" y="177"/>
                  </a:cubicBezTo>
                  <a:lnTo>
                    <a:pt x="422" y="48"/>
                  </a:lnTo>
                  <a:close/>
                </a:path>
              </a:pathLst>
            </a:custGeom>
            <a:solidFill>
              <a:srgbClr val="B35D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7" name="Google Shape;157;p12"/>
            <p:cNvSpPr/>
            <p:nvPr/>
          </p:nvSpPr>
          <p:spPr>
            <a:xfrm>
              <a:off x="7620001" y="3506788"/>
              <a:ext cx="1501775" cy="492125"/>
            </a:xfrm>
            <a:custGeom>
              <a:avLst/>
              <a:gdLst/>
              <a:ahLst/>
              <a:cxnLst/>
              <a:rect l="l" t="t" r="r" b="b"/>
              <a:pathLst>
                <a:path w="354" h="115" extrusionOk="0">
                  <a:moveTo>
                    <a:pt x="354" y="31"/>
                  </a:moveTo>
                  <a:cubicBezTo>
                    <a:pt x="354" y="31"/>
                    <a:pt x="169" y="0"/>
                    <a:pt x="0" y="115"/>
                  </a:cubicBezTo>
                  <a:cubicBezTo>
                    <a:pt x="353" y="115"/>
                    <a:pt x="353" y="115"/>
                    <a:pt x="353" y="115"/>
                  </a:cubicBezTo>
                  <a:lnTo>
                    <a:pt x="354" y="31"/>
                  </a:lnTo>
                  <a:close/>
                </a:path>
              </a:pathLst>
            </a:custGeom>
            <a:solidFill>
              <a:srgbClr val="FF8D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8" name="Google Shape;158;p12"/>
            <p:cNvSpPr/>
            <p:nvPr/>
          </p:nvSpPr>
          <p:spPr>
            <a:xfrm>
              <a:off x="7951788" y="3736975"/>
              <a:ext cx="1165225" cy="282575"/>
            </a:xfrm>
            <a:custGeom>
              <a:avLst/>
              <a:gdLst/>
              <a:ahLst/>
              <a:cxnLst/>
              <a:rect l="l" t="t" r="r" b="b"/>
              <a:pathLst>
                <a:path w="275" h="66" extrusionOk="0">
                  <a:moveTo>
                    <a:pt x="275" y="18"/>
                  </a:moveTo>
                  <a:cubicBezTo>
                    <a:pt x="275" y="18"/>
                    <a:pt x="131" y="0"/>
                    <a:pt x="0" y="66"/>
                  </a:cubicBezTo>
                  <a:cubicBezTo>
                    <a:pt x="274" y="66"/>
                    <a:pt x="274" y="66"/>
                    <a:pt x="274" y="66"/>
                  </a:cubicBezTo>
                  <a:lnTo>
                    <a:pt x="275" y="18"/>
                  </a:lnTo>
                  <a:close/>
                </a:path>
              </a:pathLst>
            </a:custGeom>
            <a:solidFill>
              <a:srgbClr val="9AC7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7475538" y="3411538"/>
              <a:ext cx="1646238" cy="582613"/>
            </a:xfrm>
            <a:custGeom>
              <a:avLst/>
              <a:gdLst/>
              <a:ahLst/>
              <a:cxnLst/>
              <a:rect l="l" t="t" r="r" b="b"/>
              <a:pathLst>
                <a:path w="388" h="136" extrusionOk="0">
                  <a:moveTo>
                    <a:pt x="386" y="5"/>
                  </a:moveTo>
                  <a:cubicBezTo>
                    <a:pt x="343" y="50"/>
                    <a:pt x="343" y="50"/>
                    <a:pt x="343" y="50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45" y="54"/>
                    <a:pt x="245" y="54"/>
                    <a:pt x="245" y="54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193" y="67"/>
                    <a:pt x="193" y="67"/>
                    <a:pt x="193" y="67"/>
                  </a:cubicBezTo>
                  <a:cubicBezTo>
                    <a:pt x="147" y="23"/>
                    <a:pt x="147" y="23"/>
                    <a:pt x="147" y="23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6"/>
                    <a:pt x="185" y="27"/>
                    <a:pt x="388" y="53"/>
                  </a:cubicBezTo>
                  <a:lnTo>
                    <a:pt x="386" y="5"/>
                  </a:lnTo>
                  <a:close/>
                </a:path>
              </a:pathLst>
            </a:custGeom>
            <a:solidFill>
              <a:srgbClr val="88CA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0" name="Google Shape;160;p12"/>
            <p:cNvSpPr/>
            <p:nvPr/>
          </p:nvSpPr>
          <p:spPr>
            <a:xfrm>
              <a:off x="8942388" y="3454400"/>
              <a:ext cx="47625" cy="47625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1" name="Google Shape;161;p12"/>
            <p:cNvSpPr/>
            <p:nvPr/>
          </p:nvSpPr>
          <p:spPr>
            <a:xfrm>
              <a:off x="8710613" y="3446463"/>
              <a:ext cx="46038" cy="46038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8459788" y="3476625"/>
              <a:ext cx="46038" cy="42863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3" name="Google Shape;163;p12"/>
            <p:cNvSpPr/>
            <p:nvPr/>
          </p:nvSpPr>
          <p:spPr>
            <a:xfrm>
              <a:off x="8226426" y="3519488"/>
              <a:ext cx="46038" cy="46038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4" name="Google Shape;164;p12"/>
            <p:cNvSpPr/>
            <p:nvPr/>
          </p:nvSpPr>
          <p:spPr>
            <a:xfrm>
              <a:off x="7985126" y="3600450"/>
              <a:ext cx="46038" cy="46038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7807326" y="3681413"/>
              <a:ext cx="41275" cy="47625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7599363" y="3792538"/>
              <a:ext cx="46038" cy="42863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7" name="Google Shape;167;p12"/>
            <p:cNvSpPr/>
            <p:nvPr/>
          </p:nvSpPr>
          <p:spPr>
            <a:xfrm>
              <a:off x="7404101" y="3925888"/>
              <a:ext cx="42863" cy="46038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8" name="Google Shape;168;p12"/>
            <p:cNvSpPr/>
            <p:nvPr/>
          </p:nvSpPr>
          <p:spPr>
            <a:xfrm>
              <a:off x="8756651" y="3689350"/>
              <a:ext cx="42863" cy="47625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69" name="Google Shape;169;p12"/>
            <p:cNvSpPr/>
            <p:nvPr/>
          </p:nvSpPr>
          <p:spPr>
            <a:xfrm>
              <a:off x="8531226" y="3719513"/>
              <a:ext cx="42863" cy="42863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8299451" y="3754438"/>
              <a:ext cx="46038" cy="47625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1" name="Google Shape;171;p12"/>
            <p:cNvSpPr/>
            <p:nvPr/>
          </p:nvSpPr>
          <p:spPr>
            <a:xfrm>
              <a:off x="8081963" y="3827463"/>
              <a:ext cx="47625" cy="46038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2" name="Google Shape;172;p12"/>
            <p:cNvSpPr/>
            <p:nvPr/>
          </p:nvSpPr>
          <p:spPr>
            <a:xfrm>
              <a:off x="7878763" y="3916363"/>
              <a:ext cx="42863" cy="47625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756526" y="3330575"/>
              <a:ext cx="130175" cy="342900"/>
            </a:xfrm>
            <a:custGeom>
              <a:avLst/>
              <a:gdLst/>
              <a:ahLst/>
              <a:cxnLst/>
              <a:rect l="l" t="t" r="r" b="b"/>
              <a:pathLst>
                <a:path w="31" h="80" extrusionOk="0">
                  <a:moveTo>
                    <a:pt x="19" y="66"/>
                  </a:moveTo>
                  <a:cubicBezTo>
                    <a:pt x="23" y="45"/>
                    <a:pt x="31" y="22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27"/>
                    <a:pt x="10" y="58"/>
                    <a:pt x="0" y="80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751763" y="3360738"/>
              <a:ext cx="84138" cy="153988"/>
            </a:xfrm>
            <a:custGeom>
              <a:avLst/>
              <a:gdLst/>
              <a:ahLst/>
              <a:cxnLst/>
              <a:rect l="l" t="t" r="r" b="b"/>
              <a:pathLst>
                <a:path w="20" h="36" extrusionOk="0">
                  <a:moveTo>
                    <a:pt x="20" y="25"/>
                  </a:moveTo>
                  <a:cubicBezTo>
                    <a:pt x="15" y="17"/>
                    <a:pt x="10" y="7"/>
                    <a:pt x="4" y="0"/>
                  </a:cubicBezTo>
                  <a:cubicBezTo>
                    <a:pt x="0" y="7"/>
                    <a:pt x="13" y="31"/>
                    <a:pt x="20" y="36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785101" y="3027363"/>
              <a:ext cx="276225" cy="388938"/>
            </a:xfrm>
            <a:custGeom>
              <a:avLst/>
              <a:gdLst/>
              <a:ahLst/>
              <a:cxnLst/>
              <a:rect l="l" t="t" r="r" b="b"/>
              <a:pathLst>
                <a:path w="65" h="91" extrusionOk="0">
                  <a:moveTo>
                    <a:pt x="14" y="22"/>
                  </a:moveTo>
                  <a:cubicBezTo>
                    <a:pt x="51" y="0"/>
                    <a:pt x="65" y="58"/>
                    <a:pt x="41" y="77"/>
                  </a:cubicBezTo>
                  <a:cubicBezTo>
                    <a:pt x="23" y="91"/>
                    <a:pt x="5" y="80"/>
                    <a:pt x="2" y="59"/>
                  </a:cubicBezTo>
                  <a:cubicBezTo>
                    <a:pt x="0" y="44"/>
                    <a:pt x="0" y="31"/>
                    <a:pt x="14" y="22"/>
                  </a:cubicBezTo>
                  <a:close/>
                </a:path>
              </a:pathLst>
            </a:custGeom>
            <a:solidFill>
              <a:srgbClr val="5B8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620001" y="3267075"/>
              <a:ext cx="169863" cy="179388"/>
            </a:xfrm>
            <a:custGeom>
              <a:avLst/>
              <a:gdLst/>
              <a:ahLst/>
              <a:cxnLst/>
              <a:rect l="l" t="t" r="r" b="b"/>
              <a:pathLst>
                <a:path w="40" h="42" extrusionOk="0">
                  <a:moveTo>
                    <a:pt x="16" y="11"/>
                  </a:moveTo>
                  <a:cubicBezTo>
                    <a:pt x="0" y="31"/>
                    <a:pt x="37" y="42"/>
                    <a:pt x="39" y="22"/>
                  </a:cubicBezTo>
                  <a:cubicBezTo>
                    <a:pt x="40" y="10"/>
                    <a:pt x="24" y="0"/>
                    <a:pt x="16" y="11"/>
                  </a:cubicBezTo>
                  <a:close/>
                </a:path>
              </a:pathLst>
            </a:custGeom>
            <a:solidFill>
              <a:srgbClr val="5B8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74001" y="3159125"/>
              <a:ext cx="30163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972426" y="3206750"/>
              <a:ext cx="25400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899401" y="3219450"/>
              <a:ext cx="25400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797801" y="3194050"/>
              <a:ext cx="25400" cy="30163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853363" y="3305175"/>
              <a:ext cx="25400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696201" y="3317875"/>
              <a:ext cx="25400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751763" y="3355975"/>
              <a:ext cx="25400" cy="30163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947026" y="3295650"/>
              <a:ext cx="25400" cy="30163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99426" y="3163888"/>
              <a:ext cx="444500" cy="273050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18" y="13"/>
                  </a:moveTo>
                  <a:cubicBezTo>
                    <a:pt x="8" y="17"/>
                    <a:pt x="17" y="32"/>
                    <a:pt x="17" y="40"/>
                  </a:cubicBezTo>
                  <a:cubicBezTo>
                    <a:pt x="14" y="41"/>
                    <a:pt x="11" y="42"/>
                    <a:pt x="8" y="43"/>
                  </a:cubicBezTo>
                  <a:cubicBezTo>
                    <a:pt x="5" y="44"/>
                    <a:pt x="3" y="46"/>
                    <a:pt x="0" y="46"/>
                  </a:cubicBezTo>
                  <a:cubicBezTo>
                    <a:pt x="0" y="48"/>
                    <a:pt x="2" y="64"/>
                    <a:pt x="1" y="64"/>
                  </a:cubicBezTo>
                  <a:cubicBezTo>
                    <a:pt x="4" y="63"/>
                    <a:pt x="8" y="63"/>
                    <a:pt x="11" y="62"/>
                  </a:cubicBezTo>
                  <a:cubicBezTo>
                    <a:pt x="21" y="60"/>
                    <a:pt x="32" y="59"/>
                    <a:pt x="42" y="58"/>
                  </a:cubicBezTo>
                  <a:cubicBezTo>
                    <a:pt x="53" y="56"/>
                    <a:pt x="65" y="53"/>
                    <a:pt x="77" y="51"/>
                  </a:cubicBezTo>
                  <a:cubicBezTo>
                    <a:pt x="86" y="50"/>
                    <a:pt x="96" y="49"/>
                    <a:pt x="104" y="46"/>
                  </a:cubicBezTo>
                  <a:cubicBezTo>
                    <a:pt x="105" y="43"/>
                    <a:pt x="104" y="40"/>
                    <a:pt x="104" y="37"/>
                  </a:cubicBezTo>
                  <a:cubicBezTo>
                    <a:pt x="104" y="33"/>
                    <a:pt x="105" y="32"/>
                    <a:pt x="101" y="31"/>
                  </a:cubicBezTo>
                  <a:cubicBezTo>
                    <a:pt x="98" y="30"/>
                    <a:pt x="95" y="31"/>
                    <a:pt x="91" y="31"/>
                  </a:cubicBezTo>
                  <a:cubicBezTo>
                    <a:pt x="89" y="30"/>
                    <a:pt x="86" y="29"/>
                    <a:pt x="84" y="30"/>
                  </a:cubicBezTo>
                  <a:cubicBezTo>
                    <a:pt x="85" y="30"/>
                    <a:pt x="81" y="7"/>
                    <a:pt x="81" y="5"/>
                  </a:cubicBezTo>
                  <a:cubicBezTo>
                    <a:pt x="79" y="1"/>
                    <a:pt x="77" y="0"/>
                    <a:pt x="73" y="1"/>
                  </a:cubicBezTo>
                  <a:cubicBezTo>
                    <a:pt x="61" y="1"/>
                    <a:pt x="50" y="4"/>
                    <a:pt x="38" y="7"/>
                  </a:cubicBezTo>
                  <a:cubicBezTo>
                    <a:pt x="35" y="7"/>
                    <a:pt x="31" y="8"/>
                    <a:pt x="27" y="9"/>
                  </a:cubicBezTo>
                  <a:cubicBezTo>
                    <a:pt x="24" y="10"/>
                    <a:pt x="21" y="11"/>
                    <a:pt x="18" y="13"/>
                  </a:cubicBezTo>
                  <a:close/>
                </a:path>
              </a:pathLst>
            </a:custGeom>
            <a:solidFill>
              <a:srgbClr val="F560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8337551" y="3313113"/>
              <a:ext cx="117475" cy="133350"/>
            </a:xfrm>
            <a:custGeom>
              <a:avLst/>
              <a:gdLst/>
              <a:ahLst/>
              <a:cxnLst/>
              <a:rect l="l" t="t" r="r" b="b"/>
              <a:pathLst>
                <a:path w="28" h="31" extrusionOk="0">
                  <a:moveTo>
                    <a:pt x="7" y="27"/>
                  </a:moveTo>
                  <a:cubicBezTo>
                    <a:pt x="5" y="26"/>
                    <a:pt x="3" y="23"/>
                    <a:pt x="3" y="20"/>
                  </a:cubicBezTo>
                  <a:cubicBezTo>
                    <a:pt x="0" y="7"/>
                    <a:pt x="15" y="0"/>
                    <a:pt x="24" y="9"/>
                  </a:cubicBezTo>
                  <a:cubicBezTo>
                    <a:pt x="27" y="12"/>
                    <a:pt x="28" y="18"/>
                    <a:pt x="26" y="22"/>
                  </a:cubicBezTo>
                  <a:cubicBezTo>
                    <a:pt x="24" y="30"/>
                    <a:pt x="13" y="31"/>
                    <a:pt x="7" y="27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8375651" y="3355975"/>
              <a:ext cx="46038" cy="52388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3" y="10"/>
                  </a:moveTo>
                  <a:cubicBezTo>
                    <a:pt x="2" y="10"/>
                    <a:pt x="1" y="9"/>
                    <a:pt x="1" y="7"/>
                  </a:cubicBezTo>
                  <a:cubicBezTo>
                    <a:pt x="0" y="3"/>
                    <a:pt x="6" y="0"/>
                    <a:pt x="9" y="3"/>
                  </a:cubicBezTo>
                  <a:cubicBezTo>
                    <a:pt x="10" y="4"/>
                    <a:pt x="11" y="7"/>
                    <a:pt x="10" y="8"/>
                  </a:cubicBezTo>
                  <a:cubicBezTo>
                    <a:pt x="9" y="11"/>
                    <a:pt x="5" y="12"/>
                    <a:pt x="3" y="10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8150226" y="3355975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27" h="31" extrusionOk="0">
                  <a:moveTo>
                    <a:pt x="7" y="27"/>
                  </a:moveTo>
                  <a:cubicBezTo>
                    <a:pt x="5" y="25"/>
                    <a:pt x="3" y="23"/>
                    <a:pt x="2" y="20"/>
                  </a:cubicBezTo>
                  <a:cubicBezTo>
                    <a:pt x="0" y="7"/>
                    <a:pt x="15" y="0"/>
                    <a:pt x="24" y="9"/>
                  </a:cubicBezTo>
                  <a:cubicBezTo>
                    <a:pt x="27" y="12"/>
                    <a:pt x="27" y="18"/>
                    <a:pt x="26" y="22"/>
                  </a:cubicBezTo>
                  <a:cubicBezTo>
                    <a:pt x="24" y="30"/>
                    <a:pt x="13" y="31"/>
                    <a:pt x="7" y="27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8188326" y="3398838"/>
              <a:ext cx="42863" cy="508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3" y="10"/>
                  </a:moveTo>
                  <a:cubicBezTo>
                    <a:pt x="2" y="9"/>
                    <a:pt x="1" y="8"/>
                    <a:pt x="1" y="7"/>
                  </a:cubicBezTo>
                  <a:cubicBezTo>
                    <a:pt x="0" y="2"/>
                    <a:pt x="6" y="0"/>
                    <a:pt x="9" y="3"/>
                  </a:cubicBezTo>
                  <a:cubicBezTo>
                    <a:pt x="10" y="4"/>
                    <a:pt x="10" y="7"/>
                    <a:pt x="10" y="8"/>
                  </a:cubicBezTo>
                  <a:cubicBezTo>
                    <a:pt x="9" y="11"/>
                    <a:pt x="5" y="12"/>
                    <a:pt x="3" y="10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8332788" y="3201988"/>
              <a:ext cx="93663" cy="90488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8" y="2"/>
                  </a:moveTo>
                  <a:cubicBezTo>
                    <a:pt x="20" y="5"/>
                    <a:pt x="22" y="13"/>
                    <a:pt x="21" y="17"/>
                  </a:cubicBezTo>
                  <a:cubicBezTo>
                    <a:pt x="18" y="18"/>
                    <a:pt x="15" y="19"/>
                    <a:pt x="12" y="19"/>
                  </a:cubicBezTo>
                  <a:cubicBezTo>
                    <a:pt x="10" y="20"/>
                    <a:pt x="6" y="21"/>
                    <a:pt x="4" y="20"/>
                  </a:cubicBezTo>
                  <a:cubicBezTo>
                    <a:pt x="0" y="19"/>
                    <a:pt x="1" y="15"/>
                    <a:pt x="1" y="11"/>
                  </a:cubicBezTo>
                  <a:cubicBezTo>
                    <a:pt x="1" y="8"/>
                    <a:pt x="0" y="5"/>
                    <a:pt x="0" y="2"/>
                  </a:cubicBezTo>
                  <a:cubicBezTo>
                    <a:pt x="5" y="0"/>
                    <a:pt x="13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8180388" y="3201988"/>
              <a:ext cx="139700" cy="120650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31" y="4"/>
                  </a:moveTo>
                  <a:cubicBezTo>
                    <a:pt x="31" y="10"/>
                    <a:pt x="33" y="16"/>
                    <a:pt x="32" y="22"/>
                  </a:cubicBezTo>
                  <a:cubicBezTo>
                    <a:pt x="23" y="24"/>
                    <a:pt x="12" y="28"/>
                    <a:pt x="2" y="28"/>
                  </a:cubicBezTo>
                  <a:cubicBezTo>
                    <a:pt x="2" y="24"/>
                    <a:pt x="0" y="21"/>
                    <a:pt x="0" y="17"/>
                  </a:cubicBezTo>
                  <a:cubicBezTo>
                    <a:pt x="0" y="12"/>
                    <a:pt x="1" y="9"/>
                    <a:pt x="6" y="7"/>
                  </a:cubicBezTo>
                  <a:cubicBezTo>
                    <a:pt x="10" y="6"/>
                    <a:pt x="28" y="0"/>
                    <a:pt x="30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429376" y="2833688"/>
              <a:ext cx="533400" cy="239713"/>
            </a:xfrm>
            <a:custGeom>
              <a:avLst/>
              <a:gdLst/>
              <a:ahLst/>
              <a:cxnLst/>
              <a:rect l="l" t="t" r="r" b="b"/>
              <a:pathLst>
                <a:path w="126" h="56" extrusionOk="0">
                  <a:moveTo>
                    <a:pt x="1" y="31"/>
                  </a:moveTo>
                  <a:cubicBezTo>
                    <a:pt x="1" y="28"/>
                    <a:pt x="2" y="25"/>
                    <a:pt x="2" y="22"/>
                  </a:cubicBezTo>
                  <a:cubicBezTo>
                    <a:pt x="2" y="20"/>
                    <a:pt x="1" y="19"/>
                    <a:pt x="2" y="17"/>
                  </a:cubicBezTo>
                  <a:cubicBezTo>
                    <a:pt x="6" y="12"/>
                    <a:pt x="11" y="12"/>
                    <a:pt x="16" y="10"/>
                  </a:cubicBezTo>
                  <a:cubicBezTo>
                    <a:pt x="21" y="9"/>
                    <a:pt x="25" y="8"/>
                    <a:pt x="29" y="7"/>
                  </a:cubicBezTo>
                  <a:cubicBezTo>
                    <a:pt x="44" y="6"/>
                    <a:pt x="59" y="3"/>
                    <a:pt x="73" y="2"/>
                  </a:cubicBezTo>
                  <a:cubicBezTo>
                    <a:pt x="84" y="2"/>
                    <a:pt x="94" y="1"/>
                    <a:pt x="104" y="1"/>
                  </a:cubicBezTo>
                  <a:cubicBezTo>
                    <a:pt x="110" y="2"/>
                    <a:pt x="120" y="0"/>
                    <a:pt x="124" y="6"/>
                  </a:cubicBezTo>
                  <a:cubicBezTo>
                    <a:pt x="125" y="7"/>
                    <a:pt x="125" y="10"/>
                    <a:pt x="126" y="11"/>
                  </a:cubicBezTo>
                  <a:cubicBezTo>
                    <a:pt x="126" y="15"/>
                    <a:pt x="126" y="18"/>
                    <a:pt x="126" y="21"/>
                  </a:cubicBezTo>
                  <a:cubicBezTo>
                    <a:pt x="126" y="28"/>
                    <a:pt x="126" y="35"/>
                    <a:pt x="125" y="42"/>
                  </a:cubicBezTo>
                  <a:cubicBezTo>
                    <a:pt x="125" y="43"/>
                    <a:pt x="114" y="43"/>
                    <a:pt x="113" y="44"/>
                  </a:cubicBezTo>
                  <a:cubicBezTo>
                    <a:pt x="109" y="44"/>
                    <a:pt x="105" y="45"/>
                    <a:pt x="101" y="45"/>
                  </a:cubicBezTo>
                  <a:cubicBezTo>
                    <a:pt x="93" y="46"/>
                    <a:pt x="85" y="47"/>
                    <a:pt x="77" y="48"/>
                  </a:cubicBezTo>
                  <a:cubicBezTo>
                    <a:pt x="62" y="49"/>
                    <a:pt x="46" y="50"/>
                    <a:pt x="31" y="52"/>
                  </a:cubicBezTo>
                  <a:cubicBezTo>
                    <a:pt x="23" y="53"/>
                    <a:pt x="16" y="53"/>
                    <a:pt x="9" y="55"/>
                  </a:cubicBezTo>
                  <a:cubicBezTo>
                    <a:pt x="7" y="55"/>
                    <a:pt x="4" y="56"/>
                    <a:pt x="2" y="55"/>
                  </a:cubicBezTo>
                  <a:cubicBezTo>
                    <a:pt x="0" y="53"/>
                    <a:pt x="1" y="48"/>
                    <a:pt x="1" y="46"/>
                  </a:cubicBezTo>
                  <a:cubicBezTo>
                    <a:pt x="1" y="42"/>
                    <a:pt x="1" y="38"/>
                    <a:pt x="1" y="34"/>
                  </a:cubicBezTo>
                  <a:cubicBezTo>
                    <a:pt x="1" y="33"/>
                    <a:pt x="1" y="32"/>
                    <a:pt x="1" y="31"/>
                  </a:cubicBezTo>
                  <a:close/>
                </a:path>
              </a:pathLst>
            </a:custGeom>
            <a:solidFill>
              <a:srgbClr val="FFCD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399213" y="3014663"/>
              <a:ext cx="593725" cy="111125"/>
            </a:xfrm>
            <a:custGeom>
              <a:avLst/>
              <a:gdLst/>
              <a:ahLst/>
              <a:cxnLst/>
              <a:rect l="l" t="t" r="r" b="b"/>
              <a:pathLst>
                <a:path w="140" h="26" extrusionOk="0">
                  <a:moveTo>
                    <a:pt x="7" y="13"/>
                  </a:moveTo>
                  <a:cubicBezTo>
                    <a:pt x="8" y="13"/>
                    <a:pt x="10" y="13"/>
                    <a:pt x="10" y="13"/>
                  </a:cubicBezTo>
                  <a:cubicBezTo>
                    <a:pt x="13" y="13"/>
                    <a:pt x="15" y="12"/>
                    <a:pt x="18" y="12"/>
                  </a:cubicBezTo>
                  <a:cubicBezTo>
                    <a:pt x="22" y="12"/>
                    <a:pt x="26" y="11"/>
                    <a:pt x="30" y="11"/>
                  </a:cubicBezTo>
                  <a:cubicBezTo>
                    <a:pt x="38" y="10"/>
                    <a:pt x="45" y="9"/>
                    <a:pt x="53" y="9"/>
                  </a:cubicBezTo>
                  <a:cubicBezTo>
                    <a:pt x="68" y="7"/>
                    <a:pt x="84" y="6"/>
                    <a:pt x="99" y="4"/>
                  </a:cubicBezTo>
                  <a:cubicBezTo>
                    <a:pt x="105" y="4"/>
                    <a:pt x="111" y="3"/>
                    <a:pt x="117" y="2"/>
                  </a:cubicBezTo>
                  <a:cubicBezTo>
                    <a:pt x="123" y="1"/>
                    <a:pt x="129" y="0"/>
                    <a:pt x="135" y="0"/>
                  </a:cubicBezTo>
                  <a:cubicBezTo>
                    <a:pt x="137" y="0"/>
                    <a:pt x="138" y="0"/>
                    <a:pt x="138" y="1"/>
                  </a:cubicBezTo>
                  <a:cubicBezTo>
                    <a:pt x="140" y="4"/>
                    <a:pt x="138" y="7"/>
                    <a:pt x="138" y="10"/>
                  </a:cubicBezTo>
                  <a:cubicBezTo>
                    <a:pt x="135" y="11"/>
                    <a:pt x="133" y="11"/>
                    <a:pt x="129" y="11"/>
                  </a:cubicBezTo>
                  <a:cubicBezTo>
                    <a:pt x="121" y="12"/>
                    <a:pt x="114" y="13"/>
                    <a:pt x="106" y="14"/>
                  </a:cubicBezTo>
                  <a:cubicBezTo>
                    <a:pt x="94" y="16"/>
                    <a:pt x="83" y="18"/>
                    <a:pt x="71" y="19"/>
                  </a:cubicBezTo>
                  <a:cubicBezTo>
                    <a:pt x="62" y="19"/>
                    <a:pt x="53" y="21"/>
                    <a:pt x="44" y="22"/>
                  </a:cubicBezTo>
                  <a:cubicBezTo>
                    <a:pt x="36" y="23"/>
                    <a:pt x="28" y="23"/>
                    <a:pt x="20" y="24"/>
                  </a:cubicBezTo>
                  <a:cubicBezTo>
                    <a:pt x="16" y="24"/>
                    <a:pt x="12" y="24"/>
                    <a:pt x="8" y="24"/>
                  </a:cubicBezTo>
                  <a:cubicBezTo>
                    <a:pt x="7" y="24"/>
                    <a:pt x="2" y="26"/>
                    <a:pt x="1" y="25"/>
                  </a:cubicBezTo>
                  <a:cubicBezTo>
                    <a:pt x="0" y="24"/>
                    <a:pt x="0" y="20"/>
                    <a:pt x="0" y="19"/>
                  </a:cubicBezTo>
                  <a:cubicBezTo>
                    <a:pt x="0" y="17"/>
                    <a:pt x="0" y="15"/>
                    <a:pt x="2" y="14"/>
                  </a:cubicBezTo>
                  <a:cubicBezTo>
                    <a:pt x="4" y="13"/>
                    <a:pt x="6" y="13"/>
                    <a:pt x="7" y="13"/>
                  </a:cubicBezTo>
                  <a:close/>
                </a:path>
              </a:pathLst>
            </a:custGeom>
            <a:solidFill>
              <a:srgbClr val="776D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950076" y="301783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1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D6D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815138" y="3014663"/>
              <a:ext cx="114300" cy="131763"/>
            </a:xfrm>
            <a:custGeom>
              <a:avLst/>
              <a:gdLst/>
              <a:ahLst/>
              <a:cxnLst/>
              <a:rect l="l" t="t" r="r" b="b"/>
              <a:pathLst>
                <a:path w="27" h="31" extrusionOk="0">
                  <a:moveTo>
                    <a:pt x="7" y="27"/>
                  </a:moveTo>
                  <a:cubicBezTo>
                    <a:pt x="5" y="25"/>
                    <a:pt x="3" y="23"/>
                    <a:pt x="2" y="20"/>
                  </a:cubicBezTo>
                  <a:cubicBezTo>
                    <a:pt x="0" y="7"/>
                    <a:pt x="15" y="0"/>
                    <a:pt x="24" y="9"/>
                  </a:cubicBezTo>
                  <a:cubicBezTo>
                    <a:pt x="27" y="12"/>
                    <a:pt x="27" y="18"/>
                    <a:pt x="26" y="21"/>
                  </a:cubicBezTo>
                  <a:cubicBezTo>
                    <a:pt x="23" y="30"/>
                    <a:pt x="13" y="31"/>
                    <a:pt x="7" y="27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853238" y="3052763"/>
              <a:ext cx="41275" cy="508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2" y="11"/>
                  </a:moveTo>
                  <a:cubicBezTo>
                    <a:pt x="2" y="10"/>
                    <a:pt x="1" y="9"/>
                    <a:pt x="1" y="8"/>
                  </a:cubicBezTo>
                  <a:cubicBezTo>
                    <a:pt x="0" y="3"/>
                    <a:pt x="6" y="0"/>
                    <a:pt x="9" y="4"/>
                  </a:cubicBezTo>
                  <a:cubicBezTo>
                    <a:pt x="10" y="5"/>
                    <a:pt x="10" y="7"/>
                    <a:pt x="10" y="9"/>
                  </a:cubicBezTo>
                  <a:cubicBezTo>
                    <a:pt x="9" y="12"/>
                    <a:pt x="5" y="12"/>
                    <a:pt x="2" y="11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483351" y="3060700"/>
              <a:ext cx="119063" cy="133350"/>
            </a:xfrm>
            <a:custGeom>
              <a:avLst/>
              <a:gdLst/>
              <a:ahLst/>
              <a:cxnLst/>
              <a:rect l="l" t="t" r="r" b="b"/>
              <a:pathLst>
                <a:path w="28" h="31" extrusionOk="0">
                  <a:moveTo>
                    <a:pt x="7" y="27"/>
                  </a:moveTo>
                  <a:cubicBezTo>
                    <a:pt x="5" y="25"/>
                    <a:pt x="3" y="23"/>
                    <a:pt x="3" y="20"/>
                  </a:cubicBezTo>
                  <a:cubicBezTo>
                    <a:pt x="0" y="7"/>
                    <a:pt x="16" y="0"/>
                    <a:pt x="24" y="9"/>
                  </a:cubicBezTo>
                  <a:cubicBezTo>
                    <a:pt x="27" y="12"/>
                    <a:pt x="28" y="18"/>
                    <a:pt x="27" y="22"/>
                  </a:cubicBezTo>
                  <a:cubicBezTo>
                    <a:pt x="24" y="30"/>
                    <a:pt x="14" y="31"/>
                    <a:pt x="7" y="27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521451" y="3103563"/>
              <a:ext cx="47625" cy="508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3" y="10"/>
                  </a:moveTo>
                  <a:cubicBezTo>
                    <a:pt x="2" y="9"/>
                    <a:pt x="1" y="8"/>
                    <a:pt x="1" y="7"/>
                  </a:cubicBezTo>
                  <a:cubicBezTo>
                    <a:pt x="0" y="2"/>
                    <a:pt x="6" y="0"/>
                    <a:pt x="9" y="3"/>
                  </a:cubicBezTo>
                  <a:cubicBezTo>
                    <a:pt x="10" y="4"/>
                    <a:pt x="11" y="7"/>
                    <a:pt x="10" y="8"/>
                  </a:cubicBezTo>
                  <a:cubicBezTo>
                    <a:pt x="9" y="11"/>
                    <a:pt x="5" y="12"/>
                    <a:pt x="3" y="10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4851401" y="3590925"/>
              <a:ext cx="758825" cy="423863"/>
            </a:xfrm>
            <a:custGeom>
              <a:avLst/>
              <a:gdLst/>
              <a:ahLst/>
              <a:cxnLst/>
              <a:rect l="l" t="t" r="r" b="b"/>
              <a:pathLst>
                <a:path w="179" h="99" extrusionOk="0">
                  <a:moveTo>
                    <a:pt x="179" y="98"/>
                  </a:moveTo>
                  <a:cubicBezTo>
                    <a:pt x="179" y="98"/>
                    <a:pt x="166" y="22"/>
                    <a:pt x="105" y="11"/>
                  </a:cubicBezTo>
                  <a:cubicBezTo>
                    <a:pt x="44" y="0"/>
                    <a:pt x="0" y="99"/>
                    <a:pt x="0" y="99"/>
                  </a:cubicBezTo>
                  <a:lnTo>
                    <a:pt x="179" y="98"/>
                  </a:lnTo>
                  <a:close/>
                </a:path>
              </a:pathLst>
            </a:custGeom>
            <a:solidFill>
              <a:srgbClr val="9A77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5153026" y="3759200"/>
              <a:ext cx="195263" cy="38100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0" y="2"/>
                  </a:moveTo>
                  <a:cubicBezTo>
                    <a:pt x="36" y="3"/>
                    <a:pt x="41" y="5"/>
                    <a:pt x="46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19" y="0"/>
                    <a:pt x="30" y="2"/>
                  </a:cubicBezTo>
                  <a:close/>
                </a:path>
              </a:pathLst>
            </a:custGeom>
            <a:solidFill>
              <a:srgbClr val="86A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114926" y="3792538"/>
              <a:ext cx="274638" cy="34925"/>
            </a:xfrm>
            <a:custGeom>
              <a:avLst/>
              <a:gdLst/>
              <a:ahLst/>
              <a:cxnLst/>
              <a:rect l="l" t="t" r="r" b="b"/>
              <a:pathLst>
                <a:path w="65" h="8" extrusionOk="0">
                  <a:moveTo>
                    <a:pt x="55" y="0"/>
                  </a:moveTo>
                  <a:cubicBezTo>
                    <a:pt x="59" y="2"/>
                    <a:pt x="62" y="5"/>
                    <a:pt x="65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6"/>
                    <a:pt x="6" y="3"/>
                    <a:pt x="9" y="1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9756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076826" y="3827463"/>
              <a:ext cx="347663" cy="42863"/>
            </a:xfrm>
            <a:custGeom>
              <a:avLst/>
              <a:gdLst/>
              <a:ahLst/>
              <a:cxnLst/>
              <a:rect l="l" t="t" r="r" b="b"/>
              <a:pathLst>
                <a:path w="82" h="10" extrusionOk="0">
                  <a:moveTo>
                    <a:pt x="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7" y="3"/>
                    <a:pt x="80" y="6"/>
                    <a:pt x="8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6" y="3"/>
                    <a:pt x="9" y="0"/>
                  </a:cubicBezTo>
                  <a:close/>
                </a:path>
              </a:pathLst>
            </a:custGeom>
            <a:solidFill>
              <a:srgbClr val="86A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046663" y="3865563"/>
              <a:ext cx="403225" cy="47625"/>
            </a:xfrm>
            <a:custGeom>
              <a:avLst/>
              <a:gdLst/>
              <a:ahLst/>
              <a:cxnLst/>
              <a:rect l="l" t="t" r="r" b="b"/>
              <a:pathLst>
                <a:path w="95" h="11" extrusionOk="0">
                  <a:moveTo>
                    <a:pt x="7" y="1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91" y="4"/>
                    <a:pt x="93" y="7"/>
                    <a:pt x="95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7"/>
                    <a:pt x="4" y="4"/>
                    <a:pt x="7" y="1"/>
                  </a:cubicBezTo>
                  <a:close/>
                </a:path>
              </a:pathLst>
            </a:custGeom>
            <a:solidFill>
              <a:srgbClr val="9756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016501" y="3908425"/>
              <a:ext cx="446088" cy="50800"/>
            </a:xfrm>
            <a:custGeom>
              <a:avLst/>
              <a:gdLst/>
              <a:ahLst/>
              <a:cxnLst/>
              <a:rect l="l" t="t" r="r" b="b"/>
              <a:pathLst>
                <a:path w="105" h="12" extrusionOk="0">
                  <a:moveTo>
                    <a:pt x="7" y="1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3" y="3"/>
                    <a:pt x="104" y="6"/>
                    <a:pt x="105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8"/>
                    <a:pt x="4" y="5"/>
                    <a:pt x="7" y="1"/>
                  </a:cubicBezTo>
                  <a:close/>
                </a:path>
              </a:pathLst>
            </a:custGeom>
            <a:solidFill>
              <a:srgbClr val="86A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000626" y="3946525"/>
              <a:ext cx="474663" cy="42863"/>
            </a:xfrm>
            <a:custGeom>
              <a:avLst/>
              <a:gdLst/>
              <a:ahLst/>
              <a:cxnLst/>
              <a:rect l="l" t="t" r="r" b="b"/>
              <a:pathLst>
                <a:path w="112" h="10" extrusionOk="0">
                  <a:moveTo>
                    <a:pt x="4" y="3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1" y="3"/>
                    <a:pt x="112" y="6"/>
                    <a:pt x="11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8"/>
                    <a:pt x="2" y="5"/>
                    <a:pt x="4" y="3"/>
                  </a:cubicBezTo>
                  <a:close/>
                </a:path>
              </a:pathLst>
            </a:custGeom>
            <a:solidFill>
              <a:srgbClr val="9756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4987926" y="3984625"/>
              <a:ext cx="495300" cy="30163"/>
            </a:xfrm>
            <a:custGeom>
              <a:avLst/>
              <a:gdLst/>
              <a:ahLst/>
              <a:cxnLst/>
              <a:rect l="l" t="t" r="r" b="b"/>
              <a:pathLst>
                <a:path w="117" h="7" extrusionOk="0">
                  <a:moveTo>
                    <a:pt x="115" y="0"/>
                  </a:moveTo>
                  <a:cubicBezTo>
                    <a:pt x="116" y="4"/>
                    <a:pt x="117" y="6"/>
                    <a:pt x="117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5"/>
                    <a:pt x="3" y="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86A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5513388" y="3938588"/>
              <a:ext cx="20638" cy="20638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8" name="Google Shape;208;p12"/>
            <p:cNvSpPr/>
            <p:nvPr/>
          </p:nvSpPr>
          <p:spPr>
            <a:xfrm>
              <a:off x="5445126" y="3802063"/>
              <a:ext cx="25400" cy="20638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9" name="Google Shape;209;p12"/>
            <p:cNvSpPr/>
            <p:nvPr/>
          </p:nvSpPr>
          <p:spPr>
            <a:xfrm>
              <a:off x="5318126" y="3706813"/>
              <a:ext cx="25400" cy="25400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191126" y="3706813"/>
              <a:ext cx="20638" cy="25400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1" name="Google Shape;211;p12"/>
            <p:cNvSpPr/>
            <p:nvPr/>
          </p:nvSpPr>
          <p:spPr>
            <a:xfrm>
              <a:off x="5059363" y="3779838"/>
              <a:ext cx="25400" cy="25400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2" name="Google Shape;212;p12"/>
            <p:cNvSpPr/>
            <p:nvPr/>
          </p:nvSpPr>
          <p:spPr>
            <a:xfrm>
              <a:off x="4983163" y="3883025"/>
              <a:ext cx="25400" cy="20638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4919663" y="3963988"/>
              <a:ext cx="25400" cy="20638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4" name="Google Shape;214;p12"/>
            <p:cNvSpPr/>
            <p:nvPr/>
          </p:nvSpPr>
          <p:spPr>
            <a:xfrm>
              <a:off x="6886576" y="2859088"/>
              <a:ext cx="55563" cy="98425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0" y="0"/>
                  </a:moveTo>
                  <a:cubicBezTo>
                    <a:pt x="0" y="0"/>
                    <a:pt x="12" y="1"/>
                    <a:pt x="12" y="4"/>
                  </a:cubicBezTo>
                  <a:cubicBezTo>
                    <a:pt x="13" y="6"/>
                    <a:pt x="13" y="21"/>
                    <a:pt x="13" y="21"/>
                  </a:cubicBezTo>
                  <a:cubicBezTo>
                    <a:pt x="13" y="21"/>
                    <a:pt x="2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5" name="Google Shape;215;p12"/>
            <p:cNvSpPr/>
            <p:nvPr/>
          </p:nvSpPr>
          <p:spPr>
            <a:xfrm>
              <a:off x="6797676" y="2863850"/>
              <a:ext cx="68263" cy="98425"/>
            </a:xfrm>
            <a:custGeom>
              <a:avLst/>
              <a:gdLst/>
              <a:ahLst/>
              <a:cxnLst/>
              <a:rect l="l" t="t" r="r" b="b"/>
              <a:pathLst>
                <a:path w="16" h="23" extrusionOk="0">
                  <a:moveTo>
                    <a:pt x="16" y="0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6700838" y="2868613"/>
              <a:ext cx="71438" cy="103188"/>
            </a:xfrm>
            <a:custGeom>
              <a:avLst/>
              <a:gdLst/>
              <a:ahLst/>
              <a:cxnLst/>
              <a:rect l="l" t="t" r="r" b="b"/>
              <a:pathLst>
                <a:path w="17" h="24" extrusionOk="0">
                  <a:moveTo>
                    <a:pt x="16" y="1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7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6599238" y="2876550"/>
              <a:ext cx="71438" cy="103188"/>
            </a:xfrm>
            <a:custGeom>
              <a:avLst/>
              <a:gdLst/>
              <a:ahLst/>
              <a:cxnLst/>
              <a:rect l="l" t="t" r="r" b="b"/>
              <a:pathLst>
                <a:path w="17" h="24" extrusionOk="0">
                  <a:moveTo>
                    <a:pt x="16" y="1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7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8" name="Google Shape;218;p12"/>
            <p:cNvSpPr/>
            <p:nvPr/>
          </p:nvSpPr>
          <p:spPr>
            <a:xfrm>
              <a:off x="6450013" y="2889250"/>
              <a:ext cx="122238" cy="98425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28" y="1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8"/>
                    <a:pt x="2" y="6"/>
                  </a:cubicBezTo>
                  <a:cubicBezTo>
                    <a:pt x="5" y="4"/>
                    <a:pt x="23" y="0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19" name="Google Shape;219;p12"/>
            <p:cNvSpPr/>
            <p:nvPr/>
          </p:nvSpPr>
          <p:spPr>
            <a:xfrm>
              <a:off x="6437313" y="2979738"/>
              <a:ext cx="522288" cy="63500"/>
            </a:xfrm>
            <a:custGeom>
              <a:avLst/>
              <a:gdLst/>
              <a:ahLst/>
              <a:cxnLst/>
              <a:rect l="l" t="t" r="r" b="b"/>
              <a:pathLst>
                <a:path w="329" h="40" extrusionOk="0">
                  <a:moveTo>
                    <a:pt x="323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329" y="11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E377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3070226" y="3014663"/>
              <a:ext cx="1570038" cy="996950"/>
            </a:xfrm>
            <a:custGeom>
              <a:avLst/>
              <a:gdLst/>
              <a:ahLst/>
              <a:cxnLst/>
              <a:rect l="l" t="t" r="r" b="b"/>
              <a:pathLst>
                <a:path w="370" h="233" extrusionOk="0">
                  <a:moveTo>
                    <a:pt x="0" y="233"/>
                  </a:moveTo>
                  <a:cubicBezTo>
                    <a:pt x="0" y="233"/>
                    <a:pt x="181" y="0"/>
                    <a:pt x="370" y="233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81AC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3290888" y="3895725"/>
              <a:ext cx="228600" cy="111125"/>
            </a:xfrm>
            <a:custGeom>
              <a:avLst/>
              <a:gdLst/>
              <a:ahLst/>
              <a:cxnLst/>
              <a:rect l="l" t="t" r="r" b="b"/>
              <a:pathLst>
                <a:path w="54" h="26" extrusionOk="0">
                  <a:moveTo>
                    <a:pt x="0" y="26"/>
                  </a:moveTo>
                  <a:cubicBezTo>
                    <a:pt x="54" y="26"/>
                    <a:pt x="54" y="26"/>
                    <a:pt x="54" y="2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" y="14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9A7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2" name="Google Shape;222;p12"/>
            <p:cNvSpPr/>
            <p:nvPr/>
          </p:nvSpPr>
          <p:spPr>
            <a:xfrm>
              <a:off x="3397251" y="3805238"/>
              <a:ext cx="276225" cy="201613"/>
            </a:xfrm>
            <a:custGeom>
              <a:avLst/>
              <a:gdLst/>
              <a:ahLst/>
              <a:cxnLst/>
              <a:rect l="l" t="t" r="r" b="b"/>
              <a:pathLst>
                <a:path w="65" h="47" extrusionOk="0">
                  <a:moveTo>
                    <a:pt x="0" y="21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7" y="7"/>
                    <a:pt x="8" y="14"/>
                    <a:pt x="0" y="21"/>
                  </a:cubicBezTo>
                  <a:close/>
                </a:path>
              </a:pathLst>
            </a:custGeom>
            <a:solidFill>
              <a:srgbClr val="FF7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3" name="Google Shape;223;p12"/>
            <p:cNvSpPr/>
            <p:nvPr/>
          </p:nvSpPr>
          <p:spPr>
            <a:xfrm>
              <a:off x="3871913" y="3681413"/>
              <a:ext cx="195263" cy="325438"/>
            </a:xfrm>
            <a:custGeom>
              <a:avLst/>
              <a:gdLst/>
              <a:ahLst/>
              <a:cxnLst/>
              <a:rect l="l" t="t" r="r" b="b"/>
              <a:pathLst>
                <a:path w="46" h="76" extrusionOk="0">
                  <a:moveTo>
                    <a:pt x="0" y="1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0" y="3"/>
                    <a:pt x="15" y="0"/>
                    <a:pt x="0" y="1"/>
                  </a:cubicBezTo>
                  <a:close/>
                </a:path>
              </a:pathLst>
            </a:custGeom>
            <a:solidFill>
              <a:srgbClr val="9A7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4" name="Google Shape;224;p12"/>
            <p:cNvSpPr/>
            <p:nvPr/>
          </p:nvSpPr>
          <p:spPr>
            <a:xfrm>
              <a:off x="4003676" y="3719513"/>
              <a:ext cx="228600" cy="287338"/>
            </a:xfrm>
            <a:custGeom>
              <a:avLst/>
              <a:gdLst/>
              <a:ahLst/>
              <a:cxnLst/>
              <a:rect l="l" t="t" r="r" b="b"/>
              <a:pathLst>
                <a:path w="54" h="67" extrusionOk="0">
                  <a:moveTo>
                    <a:pt x="54" y="21"/>
                  </a:moveTo>
                  <a:cubicBezTo>
                    <a:pt x="41" y="11"/>
                    <a:pt x="28" y="5"/>
                    <a:pt x="15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4" y="67"/>
                    <a:pt x="34" y="67"/>
                    <a:pt x="34" y="67"/>
                  </a:cubicBezTo>
                  <a:lnTo>
                    <a:pt x="54" y="21"/>
                  </a:lnTo>
                  <a:close/>
                </a:path>
              </a:pathLst>
            </a:custGeom>
            <a:solidFill>
              <a:srgbClr val="FF7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5" name="Google Shape;225;p12"/>
            <p:cNvSpPr/>
            <p:nvPr/>
          </p:nvSpPr>
          <p:spPr>
            <a:xfrm>
              <a:off x="4292601" y="3938588"/>
              <a:ext cx="139700" cy="68263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19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0"/>
                    <a:pt x="24" y="5"/>
                    <a:pt x="19" y="0"/>
                  </a:cubicBezTo>
                  <a:close/>
                </a:path>
              </a:pathLst>
            </a:custGeom>
            <a:solidFill>
              <a:srgbClr val="FF7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6" name="Google Shape;226;p12"/>
            <p:cNvSpPr/>
            <p:nvPr/>
          </p:nvSpPr>
          <p:spPr>
            <a:xfrm>
              <a:off x="4148138" y="3810000"/>
              <a:ext cx="223838" cy="196850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2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2" y="18"/>
                    <a:pt x="31" y="8"/>
                    <a:pt x="20" y="0"/>
                  </a:cubicBezTo>
                  <a:close/>
                </a:path>
              </a:pathLst>
            </a:custGeom>
            <a:solidFill>
              <a:srgbClr val="9A7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7" name="Google Shape;227;p12"/>
            <p:cNvSpPr/>
            <p:nvPr/>
          </p:nvSpPr>
          <p:spPr>
            <a:xfrm>
              <a:off x="3689351" y="3686175"/>
              <a:ext cx="182563" cy="320675"/>
            </a:xfrm>
            <a:custGeom>
              <a:avLst/>
              <a:gdLst/>
              <a:ahLst/>
              <a:cxnLst/>
              <a:rect l="l" t="t" r="r" b="b"/>
              <a:pathLst>
                <a:path w="43" h="75" extrusionOk="0">
                  <a:moveTo>
                    <a:pt x="0" y="7"/>
                  </a:moveTo>
                  <a:cubicBezTo>
                    <a:pt x="14" y="75"/>
                    <a:pt x="14" y="75"/>
                    <a:pt x="14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8" y="0"/>
                    <a:pt x="13" y="3"/>
                    <a:pt x="0" y="7"/>
                  </a:cubicBezTo>
                  <a:close/>
                </a:path>
              </a:pathLst>
            </a:custGeom>
            <a:solidFill>
              <a:srgbClr val="FF7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8" name="Google Shape;228;p12"/>
            <p:cNvSpPr/>
            <p:nvPr/>
          </p:nvSpPr>
          <p:spPr>
            <a:xfrm>
              <a:off x="3516313" y="3716338"/>
              <a:ext cx="233363" cy="290513"/>
            </a:xfrm>
            <a:custGeom>
              <a:avLst/>
              <a:gdLst/>
              <a:ahLst/>
              <a:cxnLst/>
              <a:rect l="l" t="t" r="r" b="b"/>
              <a:pathLst>
                <a:path w="55" h="68" extrusionOk="0">
                  <a:moveTo>
                    <a:pt x="0" y="21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6" y="6"/>
                    <a:pt x="12" y="13"/>
                    <a:pt x="0" y="21"/>
                  </a:cubicBezTo>
                  <a:close/>
                </a:path>
              </a:pathLst>
            </a:custGeom>
            <a:solidFill>
              <a:srgbClr val="9A7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3546476" y="3565525"/>
              <a:ext cx="695325" cy="446088"/>
            </a:xfrm>
            <a:custGeom>
              <a:avLst/>
              <a:gdLst/>
              <a:ahLst/>
              <a:cxnLst/>
              <a:rect l="l" t="t" r="r" b="b"/>
              <a:pathLst>
                <a:path w="164" h="104" extrusionOk="0">
                  <a:moveTo>
                    <a:pt x="0" y="104"/>
                  </a:moveTo>
                  <a:cubicBezTo>
                    <a:pt x="0" y="104"/>
                    <a:pt x="80" y="0"/>
                    <a:pt x="164" y="104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FE6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0" name="Google Shape;230;p12"/>
            <p:cNvSpPr/>
            <p:nvPr/>
          </p:nvSpPr>
          <p:spPr>
            <a:xfrm>
              <a:off x="3681413" y="3744913"/>
              <a:ext cx="431800" cy="279400"/>
            </a:xfrm>
            <a:custGeom>
              <a:avLst/>
              <a:gdLst/>
              <a:ahLst/>
              <a:cxnLst/>
              <a:rect l="l" t="t" r="r" b="b"/>
              <a:pathLst>
                <a:path w="102" h="65" extrusionOk="0">
                  <a:moveTo>
                    <a:pt x="0" y="65"/>
                  </a:moveTo>
                  <a:cubicBezTo>
                    <a:pt x="0" y="65"/>
                    <a:pt x="50" y="0"/>
                    <a:pt x="102" y="65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A474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5983288" y="3309938"/>
              <a:ext cx="1522413" cy="701675"/>
            </a:xfrm>
            <a:custGeom>
              <a:avLst/>
              <a:gdLst/>
              <a:ahLst/>
              <a:cxnLst/>
              <a:rect l="l" t="t" r="r" b="b"/>
              <a:pathLst>
                <a:path w="359" h="164" extrusionOk="0">
                  <a:moveTo>
                    <a:pt x="0" y="142"/>
                  </a:moveTo>
                  <a:cubicBezTo>
                    <a:pt x="42" y="145"/>
                    <a:pt x="42" y="145"/>
                    <a:pt x="42" y="14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63" y="10"/>
                    <a:pt x="263" y="10"/>
                    <a:pt x="263" y="10"/>
                  </a:cubicBezTo>
                  <a:cubicBezTo>
                    <a:pt x="260" y="47"/>
                    <a:pt x="260" y="47"/>
                    <a:pt x="260" y="47"/>
                  </a:cubicBezTo>
                  <a:cubicBezTo>
                    <a:pt x="300" y="29"/>
                    <a:pt x="300" y="29"/>
                    <a:pt x="300" y="29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334" y="63"/>
                    <a:pt x="334" y="63"/>
                    <a:pt x="334" y="63"/>
                  </a:cubicBezTo>
                  <a:cubicBezTo>
                    <a:pt x="316" y="99"/>
                    <a:pt x="316" y="99"/>
                    <a:pt x="316" y="99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39" y="133"/>
                    <a:pt x="339" y="133"/>
                    <a:pt x="339" y="133"/>
                  </a:cubicBezTo>
                  <a:cubicBezTo>
                    <a:pt x="339" y="133"/>
                    <a:pt x="259" y="45"/>
                    <a:pt x="199" y="52"/>
                  </a:cubicBezTo>
                  <a:cubicBezTo>
                    <a:pt x="139" y="58"/>
                    <a:pt x="59" y="153"/>
                    <a:pt x="59" y="153"/>
                  </a:cubicBezTo>
                  <a:cubicBezTo>
                    <a:pt x="55" y="164"/>
                    <a:pt x="55" y="164"/>
                    <a:pt x="55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14" y="164"/>
                    <a:pt x="14" y="164"/>
                    <a:pt x="14" y="164"/>
                  </a:cubicBezTo>
                  <a:lnTo>
                    <a:pt x="0" y="142"/>
                  </a:lnTo>
                  <a:close/>
                </a:path>
              </a:pathLst>
            </a:custGeom>
            <a:solidFill>
              <a:srgbClr val="9ACF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7099301" y="3732213"/>
              <a:ext cx="376238" cy="274638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89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7" y="32"/>
                    <a:pt x="89" y="64"/>
                    <a:pt x="89" y="64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3" name="Google Shape;233;p12"/>
            <p:cNvSpPr/>
            <p:nvPr/>
          </p:nvSpPr>
          <p:spPr>
            <a:xfrm>
              <a:off x="6637338" y="3449638"/>
              <a:ext cx="261938" cy="557213"/>
            </a:xfrm>
            <a:custGeom>
              <a:avLst/>
              <a:gdLst/>
              <a:ahLst/>
              <a:cxnLst/>
              <a:rect l="l" t="t" r="r" b="b"/>
              <a:pathLst>
                <a:path w="62" h="130" extrusionOk="0">
                  <a:moveTo>
                    <a:pt x="47" y="1"/>
                  </a:moveTo>
                  <a:cubicBezTo>
                    <a:pt x="52" y="0"/>
                    <a:pt x="57" y="0"/>
                    <a:pt x="62" y="1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5" y="6"/>
                    <a:pt x="30" y="2"/>
                    <a:pt x="47" y="1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6419851" y="3497263"/>
              <a:ext cx="301625" cy="509588"/>
            </a:xfrm>
            <a:custGeom>
              <a:avLst/>
              <a:gdLst/>
              <a:ahLst/>
              <a:cxnLst/>
              <a:rect l="l" t="t" r="r" b="b"/>
              <a:pathLst>
                <a:path w="71" h="119" extrusionOk="0">
                  <a:moveTo>
                    <a:pt x="51" y="0"/>
                  </a:moveTo>
                  <a:cubicBezTo>
                    <a:pt x="71" y="119"/>
                    <a:pt x="71" y="119"/>
                    <a:pt x="71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5" y="16"/>
                    <a:pt x="32" y="6"/>
                    <a:pt x="51" y="0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6246813" y="3613150"/>
              <a:ext cx="334963" cy="393700"/>
            </a:xfrm>
            <a:custGeom>
              <a:avLst/>
              <a:gdLst/>
              <a:ahLst/>
              <a:cxnLst/>
              <a:rect l="l" t="t" r="r" b="b"/>
              <a:pathLst>
                <a:path w="79" h="92" extrusionOk="0">
                  <a:moveTo>
                    <a:pt x="41" y="0"/>
                  </a:moveTo>
                  <a:cubicBezTo>
                    <a:pt x="79" y="92"/>
                    <a:pt x="79" y="92"/>
                    <a:pt x="79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1" y="26"/>
                    <a:pt x="24" y="12"/>
                    <a:pt x="41" y="0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6" name="Google Shape;236;p12"/>
            <p:cNvSpPr/>
            <p:nvPr/>
          </p:nvSpPr>
          <p:spPr>
            <a:xfrm>
              <a:off x="6122988" y="3784600"/>
              <a:ext cx="288925" cy="222250"/>
            </a:xfrm>
            <a:custGeom>
              <a:avLst/>
              <a:gdLst/>
              <a:ahLst/>
              <a:cxnLst/>
              <a:rect l="l" t="t" r="r" b="b"/>
              <a:pathLst>
                <a:path w="68" h="52" extrusionOk="0">
                  <a:moveTo>
                    <a:pt x="29" y="0"/>
                  </a:moveTo>
                  <a:cubicBezTo>
                    <a:pt x="68" y="52"/>
                    <a:pt x="68" y="52"/>
                    <a:pt x="6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37"/>
                    <a:pt x="14" y="19"/>
                    <a:pt x="29" y="0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6827838" y="3454400"/>
              <a:ext cx="330200" cy="552450"/>
            </a:xfrm>
            <a:custGeom>
              <a:avLst/>
              <a:gdLst/>
              <a:ahLst/>
              <a:cxnLst/>
              <a:rect l="l" t="t" r="r" b="b"/>
              <a:pathLst>
                <a:path w="78" h="129" extrusionOk="0">
                  <a:moveTo>
                    <a:pt x="78" y="24"/>
                  </a:moveTo>
                  <a:cubicBezTo>
                    <a:pt x="22" y="129"/>
                    <a:pt x="22" y="129"/>
                    <a:pt x="22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0" y="1"/>
                    <a:pt x="61" y="11"/>
                    <a:pt x="78" y="24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6919913" y="3557588"/>
              <a:ext cx="403225" cy="449263"/>
            </a:xfrm>
            <a:custGeom>
              <a:avLst/>
              <a:gdLst/>
              <a:ahLst/>
              <a:cxnLst/>
              <a:rect l="l" t="t" r="r" b="b"/>
              <a:pathLst>
                <a:path w="95" h="105" extrusionOk="0">
                  <a:moveTo>
                    <a:pt x="95" y="41"/>
                  </a:moveTo>
                  <a:cubicBezTo>
                    <a:pt x="42" y="105"/>
                    <a:pt x="42" y="105"/>
                    <a:pt x="42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1" y="12"/>
                    <a:pt x="84" y="26"/>
                    <a:pt x="95" y="41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39" name="Google Shape;239;p12"/>
            <p:cNvSpPr/>
            <p:nvPr/>
          </p:nvSpPr>
          <p:spPr>
            <a:xfrm>
              <a:off x="6335713" y="3630613"/>
              <a:ext cx="890588" cy="384175"/>
            </a:xfrm>
            <a:custGeom>
              <a:avLst/>
              <a:gdLst/>
              <a:ahLst/>
              <a:cxnLst/>
              <a:rect l="l" t="t" r="r" b="b"/>
              <a:pathLst>
                <a:path w="210" h="90" extrusionOk="0">
                  <a:moveTo>
                    <a:pt x="210" y="90"/>
                  </a:moveTo>
                  <a:cubicBezTo>
                    <a:pt x="210" y="90"/>
                    <a:pt x="175" y="0"/>
                    <a:pt x="111" y="5"/>
                  </a:cubicBezTo>
                  <a:cubicBezTo>
                    <a:pt x="46" y="10"/>
                    <a:pt x="9" y="62"/>
                    <a:pt x="0" y="90"/>
                  </a:cubicBezTo>
                  <a:lnTo>
                    <a:pt x="210" y="90"/>
                  </a:lnTo>
                  <a:close/>
                </a:path>
              </a:pathLst>
            </a:custGeom>
            <a:solidFill>
              <a:srgbClr val="FFDC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6492876" y="3762375"/>
              <a:ext cx="593725" cy="257175"/>
            </a:xfrm>
            <a:custGeom>
              <a:avLst/>
              <a:gdLst/>
              <a:ahLst/>
              <a:cxnLst/>
              <a:rect l="l" t="t" r="r" b="b"/>
              <a:pathLst>
                <a:path w="140" h="60" extrusionOk="0">
                  <a:moveTo>
                    <a:pt x="140" y="60"/>
                  </a:moveTo>
                  <a:cubicBezTo>
                    <a:pt x="140" y="60"/>
                    <a:pt x="117" y="0"/>
                    <a:pt x="74" y="3"/>
                  </a:cubicBezTo>
                  <a:cubicBezTo>
                    <a:pt x="31" y="7"/>
                    <a:pt x="6" y="41"/>
                    <a:pt x="0" y="60"/>
                  </a:cubicBezTo>
                  <a:lnTo>
                    <a:pt x="140" y="60"/>
                  </a:lnTo>
                  <a:close/>
                </a:path>
              </a:pathLst>
            </a:cu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6072188" y="3959225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2" name="Google Shape;242;p12"/>
            <p:cNvSpPr/>
            <p:nvPr/>
          </p:nvSpPr>
          <p:spPr>
            <a:xfrm>
              <a:off x="6161088" y="3805238"/>
              <a:ext cx="25400" cy="22225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6276976" y="3668713"/>
              <a:ext cx="20638" cy="20638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6407151" y="3557588"/>
              <a:ext cx="22225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6551613" y="3476625"/>
              <a:ext cx="20638" cy="20638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6696076" y="3421063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6878638" y="3411538"/>
              <a:ext cx="20638" cy="22225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8" name="Google Shape;248;p12"/>
            <p:cNvSpPr/>
            <p:nvPr/>
          </p:nvSpPr>
          <p:spPr>
            <a:xfrm>
              <a:off x="7023101" y="3446463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7170738" y="3519488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7294563" y="3651250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7383463" y="3779838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2" name="Google Shape;252;p12"/>
            <p:cNvSpPr/>
            <p:nvPr/>
          </p:nvSpPr>
          <p:spPr>
            <a:xfrm>
              <a:off x="6234113" y="3916363"/>
              <a:ext cx="42863" cy="39688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3" name="Google Shape;253;p12"/>
            <p:cNvSpPr/>
            <p:nvPr/>
          </p:nvSpPr>
          <p:spPr>
            <a:xfrm>
              <a:off x="6323013" y="3784600"/>
              <a:ext cx="38100" cy="38100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6470651" y="3668713"/>
              <a:ext cx="38100" cy="38100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6818313" y="3548063"/>
              <a:ext cx="38100" cy="39688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031038" y="3605213"/>
              <a:ext cx="42863" cy="38100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204076" y="3732213"/>
              <a:ext cx="38100" cy="39688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67576" y="3903663"/>
              <a:ext cx="39688" cy="42863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6619876" y="3582988"/>
              <a:ext cx="42863" cy="38100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4605338" y="3257550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4503738" y="3305175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4572001" y="3351213"/>
              <a:ext cx="20638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4681538" y="3330575"/>
              <a:ext cx="17463" cy="20638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4643438" y="3421063"/>
              <a:ext cx="17463" cy="1587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4554538" y="3463925"/>
              <a:ext cx="17463" cy="20638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4491038" y="3386138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4452938" y="3471863"/>
              <a:ext cx="20638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4521201" y="3535363"/>
              <a:ext cx="15875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4614863" y="3492500"/>
              <a:ext cx="20638" cy="2222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4356101" y="3449638"/>
              <a:ext cx="15875" cy="2222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>
              <a:off x="4300538" y="3479800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4351338" y="3514725"/>
              <a:ext cx="20638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4410076" y="3497263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4376738" y="3575050"/>
              <a:ext cx="17463" cy="1587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>
              <a:off x="4305301" y="3532188"/>
              <a:ext cx="15875" cy="1587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76" name="Google Shape;276;p12"/>
          <p:cNvSpPr/>
          <p:nvPr/>
        </p:nvSpPr>
        <p:spPr>
          <a:xfrm>
            <a:off x="1731481" y="821095"/>
            <a:ext cx="5735882" cy="3002746"/>
          </a:xfrm>
          <a:prstGeom prst="cloudCallout">
            <a:avLst>
              <a:gd name="adj1" fmla="val 51427"/>
              <a:gd name="adj2" fmla="val 59299"/>
            </a:avLst>
          </a:prstGeom>
          <a:noFill/>
          <a:ln w="28575" cap="flat" cmpd="sng">
            <a:solidFill>
              <a:srgbClr val="F7A2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7" name="Google Shape;277;p12"/>
          <p:cNvSpPr txBox="1"/>
          <p:nvPr/>
        </p:nvSpPr>
        <p:spPr>
          <a:xfrm>
            <a:off x="2494773" y="1647605"/>
            <a:ext cx="4567232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7200" b="1" dirty="0">
                <a:solidFill>
                  <a:srgbClr val="F7A231"/>
                </a:solidFill>
                <a:latin typeface="Montserrat"/>
                <a:ea typeface="Montserrat"/>
                <a:cs typeface="Montserrat"/>
                <a:sym typeface="Montserrat"/>
              </a:rPr>
              <a:t>Colours</a:t>
            </a:r>
            <a:endParaRPr sz="7200" b="1" dirty="0">
              <a:solidFill>
                <a:srgbClr val="F7A2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/>
          <p:nvPr/>
        </p:nvSpPr>
        <p:spPr>
          <a:xfrm>
            <a:off x="716881" y="3220885"/>
            <a:ext cx="1843185" cy="1002434"/>
          </a:xfrm>
          <a:custGeom>
            <a:avLst/>
            <a:gdLst/>
            <a:ahLst/>
            <a:cxnLst/>
            <a:rect l="l" t="t" r="r" b="b"/>
            <a:pathLst>
              <a:path w="531" h="287" extrusionOk="0">
                <a:moveTo>
                  <a:pt x="42" y="161"/>
                </a:moveTo>
                <a:cubicBezTo>
                  <a:pt x="17" y="158"/>
                  <a:pt x="0" y="126"/>
                  <a:pt x="17" y="103"/>
                </a:cubicBezTo>
                <a:cubicBezTo>
                  <a:pt x="34" y="80"/>
                  <a:pt x="70" y="93"/>
                  <a:pt x="91" y="97"/>
                </a:cubicBezTo>
                <a:cubicBezTo>
                  <a:pt x="110" y="12"/>
                  <a:pt x="204" y="5"/>
                  <a:pt x="248" y="78"/>
                </a:cubicBezTo>
                <a:cubicBezTo>
                  <a:pt x="272" y="9"/>
                  <a:pt x="387" y="0"/>
                  <a:pt x="396" y="83"/>
                </a:cubicBezTo>
                <a:cubicBezTo>
                  <a:pt x="430" y="55"/>
                  <a:pt x="496" y="69"/>
                  <a:pt x="511" y="111"/>
                </a:cubicBezTo>
                <a:cubicBezTo>
                  <a:pt x="531" y="172"/>
                  <a:pt x="477" y="181"/>
                  <a:pt x="432" y="184"/>
                </a:cubicBezTo>
                <a:cubicBezTo>
                  <a:pt x="429" y="224"/>
                  <a:pt x="424" y="254"/>
                  <a:pt x="373" y="254"/>
                </a:cubicBezTo>
                <a:cubicBezTo>
                  <a:pt x="336" y="255"/>
                  <a:pt x="311" y="227"/>
                  <a:pt x="296" y="197"/>
                </a:cubicBezTo>
                <a:cubicBezTo>
                  <a:pt x="255" y="269"/>
                  <a:pt x="181" y="287"/>
                  <a:pt x="153" y="192"/>
                </a:cubicBezTo>
                <a:cubicBezTo>
                  <a:pt x="120" y="216"/>
                  <a:pt x="108" y="249"/>
                  <a:pt x="60" y="229"/>
                </a:cubicBezTo>
                <a:cubicBezTo>
                  <a:pt x="31" y="216"/>
                  <a:pt x="8" y="180"/>
                  <a:pt x="38" y="15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13"/>
          <p:cNvSpPr/>
          <p:nvPr/>
        </p:nvSpPr>
        <p:spPr>
          <a:xfrm>
            <a:off x="2470479" y="1273093"/>
            <a:ext cx="1795463" cy="990600"/>
          </a:xfrm>
          <a:custGeom>
            <a:avLst/>
            <a:gdLst/>
            <a:ahLst/>
            <a:cxnLst/>
            <a:rect l="l" t="t" r="r" b="b"/>
            <a:pathLst>
              <a:path w="421" h="231" extrusionOk="0">
                <a:moveTo>
                  <a:pt x="163" y="228"/>
                </a:moveTo>
                <a:cubicBezTo>
                  <a:pt x="121" y="223"/>
                  <a:pt x="115" y="174"/>
                  <a:pt x="126" y="143"/>
                </a:cubicBezTo>
                <a:cubicBezTo>
                  <a:pt x="95" y="161"/>
                  <a:pt x="0" y="152"/>
                  <a:pt x="33" y="97"/>
                </a:cubicBezTo>
                <a:cubicBezTo>
                  <a:pt x="48" y="73"/>
                  <a:pt x="100" y="67"/>
                  <a:pt x="123" y="81"/>
                </a:cubicBezTo>
                <a:cubicBezTo>
                  <a:pt x="126" y="40"/>
                  <a:pt x="124" y="0"/>
                  <a:pt x="178" y="2"/>
                </a:cubicBezTo>
                <a:cubicBezTo>
                  <a:pt x="214" y="4"/>
                  <a:pt x="237" y="36"/>
                  <a:pt x="248" y="61"/>
                </a:cubicBezTo>
                <a:cubicBezTo>
                  <a:pt x="250" y="34"/>
                  <a:pt x="277" y="5"/>
                  <a:pt x="303" y="12"/>
                </a:cubicBezTo>
                <a:cubicBezTo>
                  <a:pt x="331" y="18"/>
                  <a:pt x="332" y="49"/>
                  <a:pt x="334" y="71"/>
                </a:cubicBezTo>
                <a:cubicBezTo>
                  <a:pt x="366" y="44"/>
                  <a:pt x="410" y="53"/>
                  <a:pt x="415" y="97"/>
                </a:cubicBezTo>
                <a:cubicBezTo>
                  <a:pt x="421" y="140"/>
                  <a:pt x="381" y="146"/>
                  <a:pt x="344" y="145"/>
                </a:cubicBezTo>
                <a:cubicBezTo>
                  <a:pt x="364" y="177"/>
                  <a:pt x="353" y="216"/>
                  <a:pt x="312" y="221"/>
                </a:cubicBezTo>
                <a:cubicBezTo>
                  <a:pt x="267" y="228"/>
                  <a:pt x="258" y="196"/>
                  <a:pt x="231" y="171"/>
                </a:cubicBezTo>
                <a:cubicBezTo>
                  <a:pt x="226" y="198"/>
                  <a:pt x="193" y="231"/>
                  <a:pt x="163" y="2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84" name="Google Shape;284;p13"/>
          <p:cNvGrpSpPr/>
          <p:nvPr/>
        </p:nvGrpSpPr>
        <p:grpSpPr>
          <a:xfrm>
            <a:off x="4114025" y="502294"/>
            <a:ext cx="2758747" cy="4579932"/>
            <a:chOff x="4027488" y="-30163"/>
            <a:chExt cx="4167291" cy="6918326"/>
          </a:xfrm>
        </p:grpSpPr>
        <p:sp>
          <p:nvSpPr>
            <p:cNvPr id="285" name="Google Shape;285;p13"/>
            <p:cNvSpPr/>
            <p:nvPr/>
          </p:nvSpPr>
          <p:spPr>
            <a:xfrm>
              <a:off x="5861051" y="682625"/>
              <a:ext cx="72900" cy="69900"/>
            </a:xfrm>
            <a:prstGeom prst="ellipse">
              <a:avLst/>
            </a:prstGeom>
            <a:solidFill>
              <a:srgbClr val="FF7E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6" name="Google Shape;286;p13"/>
            <p:cNvSpPr/>
            <p:nvPr/>
          </p:nvSpPr>
          <p:spPr>
            <a:xfrm>
              <a:off x="6037263" y="812800"/>
              <a:ext cx="68400" cy="68400"/>
            </a:xfrm>
            <a:prstGeom prst="ellipse">
              <a:avLst/>
            </a:prstGeom>
            <a:solidFill>
              <a:srgbClr val="FF7E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6127751" y="996950"/>
              <a:ext cx="72900" cy="68400"/>
            </a:xfrm>
            <a:prstGeom prst="ellipse">
              <a:avLst/>
            </a:prstGeom>
            <a:solidFill>
              <a:srgbClr val="FF7E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6094413" y="614363"/>
              <a:ext cx="68400" cy="68400"/>
            </a:xfrm>
            <a:prstGeom prst="ellipse">
              <a:avLst/>
            </a:prstGeom>
            <a:solidFill>
              <a:srgbClr val="FF7E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89" name="Google Shape;289;p13"/>
            <p:cNvSpPr/>
            <p:nvPr/>
          </p:nvSpPr>
          <p:spPr>
            <a:xfrm>
              <a:off x="6048376" y="382588"/>
              <a:ext cx="68400" cy="68400"/>
            </a:xfrm>
            <a:prstGeom prst="ellipse">
              <a:avLst/>
            </a:prstGeom>
            <a:solidFill>
              <a:srgbClr val="FF7E3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6089651" y="342900"/>
              <a:ext cx="1127125" cy="1160463"/>
            </a:xfrm>
            <a:custGeom>
              <a:avLst/>
              <a:gdLst/>
              <a:ahLst/>
              <a:cxnLst/>
              <a:rect l="l" t="t" r="r" b="b"/>
              <a:pathLst>
                <a:path w="295" h="304" extrusionOk="0">
                  <a:moveTo>
                    <a:pt x="33" y="153"/>
                  </a:moveTo>
                  <a:cubicBezTo>
                    <a:pt x="47" y="190"/>
                    <a:pt x="72" y="218"/>
                    <a:pt x="106" y="242"/>
                  </a:cubicBezTo>
                  <a:cubicBezTo>
                    <a:pt x="161" y="282"/>
                    <a:pt x="229" y="304"/>
                    <a:pt x="295" y="303"/>
                  </a:cubicBezTo>
                  <a:cubicBezTo>
                    <a:pt x="287" y="281"/>
                    <a:pt x="278" y="258"/>
                    <a:pt x="267" y="235"/>
                  </a:cubicBezTo>
                  <a:cubicBezTo>
                    <a:pt x="216" y="126"/>
                    <a:pt x="126" y="43"/>
                    <a:pt x="15" y="0"/>
                  </a:cubicBezTo>
                  <a:cubicBezTo>
                    <a:pt x="0" y="47"/>
                    <a:pt x="16" y="106"/>
                    <a:pt x="33" y="153"/>
                  </a:cubicBezTo>
                  <a:close/>
                </a:path>
              </a:pathLst>
            </a:custGeom>
            <a:solidFill>
              <a:srgbClr val="A4C01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6292851" y="450850"/>
              <a:ext cx="858838" cy="869950"/>
            </a:xfrm>
            <a:custGeom>
              <a:avLst/>
              <a:gdLst/>
              <a:ahLst/>
              <a:cxnLst/>
              <a:rect l="l" t="t" r="r" b="b"/>
              <a:pathLst>
                <a:path w="225" h="228" extrusionOk="0">
                  <a:moveTo>
                    <a:pt x="6" y="0"/>
                  </a:moveTo>
                  <a:cubicBezTo>
                    <a:pt x="6" y="0"/>
                    <a:pt x="0" y="52"/>
                    <a:pt x="52" y="131"/>
                  </a:cubicBezTo>
                  <a:cubicBezTo>
                    <a:pt x="103" y="210"/>
                    <a:pt x="225" y="228"/>
                    <a:pt x="225" y="228"/>
                  </a:cubicBezTo>
                  <a:cubicBezTo>
                    <a:pt x="225" y="228"/>
                    <a:pt x="137" y="46"/>
                    <a:pt x="6" y="0"/>
                  </a:cubicBezTo>
                  <a:close/>
                </a:path>
              </a:pathLst>
            </a:custGeom>
            <a:solidFill>
              <a:srgbClr val="F0DC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2" name="Google Shape;292;p13"/>
            <p:cNvSpPr/>
            <p:nvPr/>
          </p:nvSpPr>
          <p:spPr>
            <a:xfrm>
              <a:off x="6502401" y="557213"/>
              <a:ext cx="592138" cy="649288"/>
            </a:xfrm>
            <a:custGeom>
              <a:avLst/>
              <a:gdLst/>
              <a:ahLst/>
              <a:cxnLst/>
              <a:rect l="l" t="t" r="r" b="b"/>
              <a:pathLst>
                <a:path w="155" h="170" extrusionOk="0">
                  <a:moveTo>
                    <a:pt x="3" y="0"/>
                  </a:moveTo>
                  <a:cubicBezTo>
                    <a:pt x="3" y="0"/>
                    <a:pt x="0" y="54"/>
                    <a:pt x="57" y="109"/>
                  </a:cubicBezTo>
                  <a:cubicBezTo>
                    <a:pt x="115" y="164"/>
                    <a:pt x="155" y="170"/>
                    <a:pt x="155" y="170"/>
                  </a:cubicBezTo>
                  <a:cubicBezTo>
                    <a:pt x="155" y="170"/>
                    <a:pt x="100" y="36"/>
                    <a:pt x="3" y="0"/>
                  </a:cubicBezTo>
                  <a:close/>
                </a:path>
              </a:pathLst>
            </a:custGeom>
            <a:solidFill>
              <a:srgbClr val="F292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5491163" y="301625"/>
              <a:ext cx="431800" cy="290513"/>
            </a:xfrm>
            <a:custGeom>
              <a:avLst/>
              <a:gdLst/>
              <a:ahLst/>
              <a:cxnLst/>
              <a:rect l="l" t="t" r="r" b="b"/>
              <a:pathLst>
                <a:path w="113" h="76" extrusionOk="0">
                  <a:moveTo>
                    <a:pt x="0" y="0"/>
                  </a:moveTo>
                  <a:cubicBezTo>
                    <a:pt x="0" y="0"/>
                    <a:pt x="100" y="15"/>
                    <a:pt x="113" y="27"/>
                  </a:cubicBezTo>
                  <a:cubicBezTo>
                    <a:pt x="73" y="76"/>
                    <a:pt x="73" y="76"/>
                    <a:pt x="73" y="76"/>
                  </a:cubicBezTo>
                  <a:cubicBezTo>
                    <a:pt x="73" y="76"/>
                    <a:pt x="49" y="36"/>
                    <a:pt x="0" y="0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6662738" y="3606800"/>
              <a:ext cx="127000" cy="122238"/>
            </a:xfrm>
            <a:custGeom>
              <a:avLst/>
              <a:gdLst/>
              <a:ahLst/>
              <a:cxnLst/>
              <a:rect l="l" t="t" r="r" b="b"/>
              <a:pathLst>
                <a:path w="33" h="32" extrusionOk="0">
                  <a:moveTo>
                    <a:pt x="8" y="0"/>
                  </a:moveTo>
                  <a:cubicBezTo>
                    <a:pt x="3" y="3"/>
                    <a:pt x="0" y="8"/>
                    <a:pt x="0" y="15"/>
                  </a:cubicBezTo>
                  <a:cubicBezTo>
                    <a:pt x="0" y="24"/>
                    <a:pt x="8" y="32"/>
                    <a:pt x="18" y="32"/>
                  </a:cubicBezTo>
                  <a:cubicBezTo>
                    <a:pt x="24" y="32"/>
                    <a:pt x="30" y="29"/>
                    <a:pt x="33" y="23"/>
                  </a:cubicBezTo>
                  <a:cubicBezTo>
                    <a:pt x="24" y="16"/>
                    <a:pt x="16" y="8"/>
                    <a:pt x="8" y="0"/>
                  </a:cubicBezTo>
                  <a:close/>
                </a:path>
              </a:pathLst>
            </a:custGeom>
            <a:solidFill>
              <a:srgbClr val="9060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5" name="Google Shape;295;p13"/>
            <p:cNvSpPr/>
            <p:nvPr/>
          </p:nvSpPr>
          <p:spPr>
            <a:xfrm>
              <a:off x="6540501" y="3435350"/>
              <a:ext cx="50800" cy="125413"/>
            </a:xfrm>
            <a:custGeom>
              <a:avLst/>
              <a:gdLst/>
              <a:ahLst/>
              <a:cxnLst/>
              <a:rect l="l" t="t" r="r" b="b"/>
              <a:pathLst>
                <a:path w="13" h="33" extrusionOk="0">
                  <a:moveTo>
                    <a:pt x="1" y="33"/>
                  </a:moveTo>
                  <a:cubicBezTo>
                    <a:pt x="8" y="31"/>
                    <a:pt x="13" y="24"/>
                    <a:pt x="13" y="16"/>
                  </a:cubicBezTo>
                  <a:cubicBezTo>
                    <a:pt x="13" y="8"/>
                    <a:pt x="8" y="2"/>
                    <a:pt x="0" y="0"/>
                  </a:cubicBezTo>
                  <a:cubicBezTo>
                    <a:pt x="0" y="11"/>
                    <a:pt x="0" y="22"/>
                    <a:pt x="1" y="33"/>
                  </a:cubicBezTo>
                  <a:close/>
                </a:path>
              </a:pathLst>
            </a:custGeom>
            <a:solidFill>
              <a:srgbClr val="9060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6545263" y="3751263"/>
              <a:ext cx="106363" cy="133350"/>
            </a:xfrm>
            <a:custGeom>
              <a:avLst/>
              <a:gdLst/>
              <a:ahLst/>
              <a:cxnLst/>
              <a:rect l="l" t="t" r="r" b="b"/>
              <a:pathLst>
                <a:path w="28" h="35" extrusionOk="0">
                  <a:moveTo>
                    <a:pt x="28" y="17"/>
                  </a:moveTo>
                  <a:cubicBezTo>
                    <a:pt x="28" y="8"/>
                    <a:pt x="21" y="0"/>
                    <a:pt x="11" y="0"/>
                  </a:cubicBezTo>
                  <a:cubicBezTo>
                    <a:pt x="7" y="0"/>
                    <a:pt x="4" y="1"/>
                    <a:pt x="1" y="3"/>
                  </a:cubicBezTo>
                  <a:cubicBezTo>
                    <a:pt x="0" y="13"/>
                    <a:pt x="2" y="24"/>
                    <a:pt x="5" y="34"/>
                  </a:cubicBezTo>
                  <a:cubicBezTo>
                    <a:pt x="7" y="34"/>
                    <a:pt x="9" y="35"/>
                    <a:pt x="11" y="35"/>
                  </a:cubicBezTo>
                  <a:cubicBezTo>
                    <a:pt x="21" y="35"/>
                    <a:pt x="28" y="27"/>
                    <a:pt x="28" y="17"/>
                  </a:cubicBezTo>
                  <a:close/>
                </a:path>
              </a:pathLst>
            </a:custGeom>
            <a:solidFill>
              <a:srgbClr val="9060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6735763" y="3827463"/>
              <a:ext cx="130175" cy="133350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34" y="13"/>
                  </a:moveTo>
                  <a:cubicBezTo>
                    <a:pt x="32" y="5"/>
                    <a:pt x="26" y="0"/>
                    <a:pt x="18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6" y="33"/>
                    <a:pt x="14" y="35"/>
                  </a:cubicBezTo>
                  <a:cubicBezTo>
                    <a:pt x="21" y="28"/>
                    <a:pt x="28" y="21"/>
                    <a:pt x="34" y="13"/>
                  </a:cubicBezTo>
                  <a:close/>
                </a:path>
              </a:pathLst>
            </a:custGeom>
            <a:solidFill>
              <a:srgbClr val="9060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5111751" y="190500"/>
              <a:ext cx="1616075" cy="4095751"/>
            </a:xfrm>
            <a:custGeom>
              <a:avLst/>
              <a:gdLst/>
              <a:ahLst/>
              <a:cxnLst/>
              <a:rect l="l" t="t" r="r" b="b"/>
              <a:pathLst>
                <a:path w="423" h="1073" extrusionOk="0">
                  <a:moveTo>
                    <a:pt x="1" y="2"/>
                  </a:moveTo>
                  <a:cubicBezTo>
                    <a:pt x="0" y="4"/>
                    <a:pt x="1" y="7"/>
                    <a:pt x="3" y="8"/>
                  </a:cubicBezTo>
                  <a:cubicBezTo>
                    <a:pt x="4" y="8"/>
                    <a:pt x="53" y="32"/>
                    <a:pt x="113" y="82"/>
                  </a:cubicBezTo>
                  <a:cubicBezTo>
                    <a:pt x="168" y="129"/>
                    <a:pt x="244" y="208"/>
                    <a:pt x="290" y="321"/>
                  </a:cubicBezTo>
                  <a:cubicBezTo>
                    <a:pt x="375" y="526"/>
                    <a:pt x="370" y="662"/>
                    <a:pt x="366" y="752"/>
                  </a:cubicBezTo>
                  <a:cubicBezTo>
                    <a:pt x="366" y="771"/>
                    <a:pt x="366" y="771"/>
                    <a:pt x="366" y="771"/>
                  </a:cubicBezTo>
                  <a:cubicBezTo>
                    <a:pt x="362" y="870"/>
                    <a:pt x="373" y="1008"/>
                    <a:pt x="415" y="1071"/>
                  </a:cubicBezTo>
                  <a:cubicBezTo>
                    <a:pt x="416" y="1073"/>
                    <a:pt x="419" y="1073"/>
                    <a:pt x="421" y="1072"/>
                  </a:cubicBezTo>
                  <a:cubicBezTo>
                    <a:pt x="422" y="1071"/>
                    <a:pt x="423" y="1068"/>
                    <a:pt x="422" y="1067"/>
                  </a:cubicBezTo>
                  <a:cubicBezTo>
                    <a:pt x="381" y="1006"/>
                    <a:pt x="370" y="869"/>
                    <a:pt x="374" y="771"/>
                  </a:cubicBezTo>
                  <a:cubicBezTo>
                    <a:pt x="374" y="753"/>
                    <a:pt x="374" y="753"/>
                    <a:pt x="374" y="753"/>
                  </a:cubicBezTo>
                  <a:cubicBezTo>
                    <a:pt x="378" y="662"/>
                    <a:pt x="383" y="525"/>
                    <a:pt x="298" y="318"/>
                  </a:cubicBezTo>
                  <a:cubicBezTo>
                    <a:pt x="251" y="203"/>
                    <a:pt x="174" y="123"/>
                    <a:pt x="118" y="76"/>
                  </a:cubicBezTo>
                  <a:cubicBezTo>
                    <a:pt x="58" y="25"/>
                    <a:pt x="7" y="1"/>
                    <a:pt x="7" y="1"/>
                  </a:cubicBezTo>
                  <a:cubicBezTo>
                    <a:pt x="5" y="0"/>
                    <a:pt x="2" y="0"/>
                    <a:pt x="1" y="2"/>
                  </a:cubicBezTo>
                  <a:close/>
                </a:path>
              </a:pathLst>
            </a:custGeom>
            <a:solidFill>
              <a:srgbClr val="D7DE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5964238" y="4044950"/>
              <a:ext cx="41400" cy="42900"/>
            </a:xfrm>
            <a:prstGeom prst="ellipse">
              <a:avLst/>
            </a:prstGeom>
            <a:solidFill>
              <a:srgbClr val="A7BB1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6094413" y="3941763"/>
              <a:ext cx="41400" cy="42900"/>
            </a:xfrm>
            <a:prstGeom prst="ellipse">
              <a:avLst/>
            </a:prstGeom>
            <a:solidFill>
              <a:srgbClr val="A7BB1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1" name="Google Shape;301;p13"/>
            <p:cNvSpPr/>
            <p:nvPr/>
          </p:nvSpPr>
          <p:spPr>
            <a:xfrm>
              <a:off x="6089651" y="4083050"/>
              <a:ext cx="38100" cy="42900"/>
            </a:xfrm>
            <a:prstGeom prst="ellipse">
              <a:avLst/>
            </a:prstGeom>
            <a:solidFill>
              <a:srgbClr val="A7BB1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6243638" y="4079875"/>
              <a:ext cx="41400" cy="38100"/>
            </a:xfrm>
            <a:prstGeom prst="ellipse">
              <a:avLst/>
            </a:prstGeom>
            <a:solidFill>
              <a:srgbClr val="A7BB1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6181726" y="4197350"/>
              <a:ext cx="42900" cy="39600"/>
            </a:xfrm>
            <a:prstGeom prst="ellipse">
              <a:avLst/>
            </a:prstGeom>
            <a:solidFill>
              <a:srgbClr val="A7BB1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4" name="Google Shape;304;p13"/>
            <p:cNvSpPr/>
            <p:nvPr/>
          </p:nvSpPr>
          <p:spPr>
            <a:xfrm>
              <a:off x="6067426" y="4262438"/>
              <a:ext cx="41400" cy="42900"/>
            </a:xfrm>
            <a:prstGeom prst="ellipse">
              <a:avLst/>
            </a:prstGeom>
            <a:solidFill>
              <a:srgbClr val="A7BB1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6273801" y="4275138"/>
              <a:ext cx="41400" cy="41400"/>
            </a:xfrm>
            <a:prstGeom prst="ellipse">
              <a:avLst/>
            </a:prstGeom>
            <a:solidFill>
              <a:srgbClr val="A7BB1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6056313" y="3644900"/>
              <a:ext cx="290513" cy="233363"/>
            </a:xfrm>
            <a:custGeom>
              <a:avLst/>
              <a:gdLst/>
              <a:ahLst/>
              <a:cxnLst/>
              <a:rect l="l" t="t" r="r" b="b"/>
              <a:pathLst>
                <a:path w="76" h="61" extrusionOk="0">
                  <a:moveTo>
                    <a:pt x="0" y="0"/>
                  </a:moveTo>
                  <a:cubicBezTo>
                    <a:pt x="76" y="9"/>
                    <a:pt x="76" y="9"/>
                    <a:pt x="76" y="9"/>
                  </a:cubicBezTo>
                  <a:cubicBezTo>
                    <a:pt x="37" y="61"/>
                    <a:pt x="37" y="61"/>
                    <a:pt x="37" y="61"/>
                  </a:cubicBezTo>
                  <a:cubicBezTo>
                    <a:pt x="37" y="61"/>
                    <a:pt x="6" y="18"/>
                    <a:pt x="0" y="0"/>
                  </a:cubicBezTo>
                  <a:close/>
                </a:path>
              </a:pathLst>
            </a:custGeom>
            <a:solidFill>
              <a:srgbClr val="6A9F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7" name="Google Shape;307;p13"/>
            <p:cNvSpPr/>
            <p:nvPr/>
          </p:nvSpPr>
          <p:spPr>
            <a:xfrm>
              <a:off x="6086476" y="3705225"/>
              <a:ext cx="168275" cy="134938"/>
            </a:xfrm>
            <a:custGeom>
              <a:avLst/>
              <a:gdLst/>
              <a:ahLst/>
              <a:cxnLst/>
              <a:rect l="l" t="t" r="r" b="b"/>
              <a:pathLst>
                <a:path w="44" h="35" extrusionOk="0">
                  <a:moveTo>
                    <a:pt x="0" y="0"/>
                  </a:moveTo>
                  <a:cubicBezTo>
                    <a:pt x="44" y="5"/>
                    <a:pt x="44" y="5"/>
                    <a:pt x="44" y="5"/>
                  </a:cubicBezTo>
                  <a:cubicBezTo>
                    <a:pt x="21" y="35"/>
                    <a:pt x="21" y="35"/>
                    <a:pt x="21" y="35"/>
                  </a:cubicBezTo>
                  <a:cubicBezTo>
                    <a:pt x="21" y="35"/>
                    <a:pt x="4" y="10"/>
                    <a:pt x="0" y="0"/>
                  </a:cubicBezTo>
                  <a:close/>
                </a:path>
              </a:pathLst>
            </a:custGeom>
            <a:solidFill>
              <a:srgbClr val="FFE1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4905376" y="225425"/>
              <a:ext cx="1471613" cy="4186237"/>
            </a:xfrm>
            <a:custGeom>
              <a:avLst/>
              <a:gdLst/>
              <a:ahLst/>
              <a:cxnLst/>
              <a:rect l="l" t="t" r="r" b="b"/>
              <a:pathLst>
                <a:path w="385" h="1097" extrusionOk="0">
                  <a:moveTo>
                    <a:pt x="48" y="1"/>
                  </a:moveTo>
                  <a:cubicBezTo>
                    <a:pt x="44" y="2"/>
                    <a:pt x="6" y="23"/>
                    <a:pt x="3" y="239"/>
                  </a:cubicBezTo>
                  <a:cubicBezTo>
                    <a:pt x="0" y="469"/>
                    <a:pt x="93" y="689"/>
                    <a:pt x="272" y="874"/>
                  </a:cubicBezTo>
                  <a:cubicBezTo>
                    <a:pt x="273" y="875"/>
                    <a:pt x="368" y="981"/>
                    <a:pt x="377" y="1094"/>
                  </a:cubicBezTo>
                  <a:cubicBezTo>
                    <a:pt x="377" y="1096"/>
                    <a:pt x="379" y="1097"/>
                    <a:pt x="381" y="1097"/>
                  </a:cubicBezTo>
                  <a:cubicBezTo>
                    <a:pt x="384" y="1097"/>
                    <a:pt x="385" y="1095"/>
                    <a:pt x="385" y="1093"/>
                  </a:cubicBezTo>
                  <a:cubicBezTo>
                    <a:pt x="376" y="977"/>
                    <a:pt x="279" y="870"/>
                    <a:pt x="278" y="868"/>
                  </a:cubicBezTo>
                  <a:cubicBezTo>
                    <a:pt x="100" y="685"/>
                    <a:pt x="8" y="467"/>
                    <a:pt x="11" y="239"/>
                  </a:cubicBezTo>
                  <a:cubicBezTo>
                    <a:pt x="14" y="29"/>
                    <a:pt x="51" y="8"/>
                    <a:pt x="51" y="8"/>
                  </a:cubicBezTo>
                  <a:cubicBezTo>
                    <a:pt x="53" y="7"/>
                    <a:pt x="54" y="5"/>
                    <a:pt x="53" y="3"/>
                  </a:cubicBezTo>
                  <a:cubicBezTo>
                    <a:pt x="52" y="1"/>
                    <a:pt x="50" y="0"/>
                    <a:pt x="48" y="1"/>
                  </a:cubicBezTo>
                  <a:close/>
                </a:path>
              </a:pathLst>
            </a:custGeom>
            <a:solidFill>
              <a:srgbClr val="D7DE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5895976" y="0"/>
              <a:ext cx="231775" cy="206375"/>
            </a:xfrm>
            <a:custGeom>
              <a:avLst/>
              <a:gdLst/>
              <a:ahLst/>
              <a:cxnLst/>
              <a:rect l="l" t="t" r="r" b="b"/>
              <a:pathLst>
                <a:path w="61" h="54" extrusionOk="0">
                  <a:moveTo>
                    <a:pt x="12" y="0"/>
                  </a:moveTo>
                  <a:cubicBezTo>
                    <a:pt x="5" y="6"/>
                    <a:pt x="0" y="14"/>
                    <a:pt x="0" y="24"/>
                  </a:cubicBezTo>
                  <a:cubicBezTo>
                    <a:pt x="0" y="41"/>
                    <a:pt x="14" y="54"/>
                    <a:pt x="31" y="54"/>
                  </a:cubicBezTo>
                  <a:cubicBezTo>
                    <a:pt x="48" y="54"/>
                    <a:pt x="61" y="41"/>
                    <a:pt x="61" y="24"/>
                  </a:cubicBezTo>
                  <a:cubicBezTo>
                    <a:pt x="61" y="15"/>
                    <a:pt x="57" y="6"/>
                    <a:pt x="50" y="1"/>
                  </a:cubicBezTo>
                  <a:cubicBezTo>
                    <a:pt x="38" y="0"/>
                    <a:pt x="25" y="0"/>
                    <a:pt x="12" y="0"/>
                  </a:cubicBezTo>
                  <a:close/>
                </a:path>
              </a:pathLst>
            </a:custGeom>
            <a:solidFill>
              <a:srgbClr val="FF7E7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0" name="Google Shape;310;p13"/>
            <p:cNvSpPr/>
            <p:nvPr/>
          </p:nvSpPr>
          <p:spPr>
            <a:xfrm>
              <a:off x="6127751" y="255588"/>
              <a:ext cx="222250" cy="157163"/>
            </a:xfrm>
            <a:custGeom>
              <a:avLst/>
              <a:gdLst/>
              <a:ahLst/>
              <a:cxnLst/>
              <a:rect l="l" t="t" r="r" b="b"/>
              <a:pathLst>
                <a:path w="58" h="41" extrusionOk="0">
                  <a:moveTo>
                    <a:pt x="28" y="0"/>
                  </a:moveTo>
                  <a:cubicBezTo>
                    <a:pt x="15" y="0"/>
                    <a:pt x="4" y="7"/>
                    <a:pt x="0" y="18"/>
                  </a:cubicBezTo>
                  <a:cubicBezTo>
                    <a:pt x="19" y="24"/>
                    <a:pt x="38" y="32"/>
                    <a:pt x="56" y="41"/>
                  </a:cubicBezTo>
                  <a:cubicBezTo>
                    <a:pt x="57" y="38"/>
                    <a:pt x="58" y="34"/>
                    <a:pt x="58" y="30"/>
                  </a:cubicBezTo>
                  <a:cubicBezTo>
                    <a:pt x="58" y="13"/>
                    <a:pt x="44" y="0"/>
                    <a:pt x="28" y="0"/>
                  </a:cubicBezTo>
                  <a:close/>
                </a:path>
              </a:pathLst>
            </a:custGeom>
            <a:solidFill>
              <a:srgbClr val="FF7E7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6491288" y="57150"/>
              <a:ext cx="222250" cy="138113"/>
            </a:xfrm>
            <a:custGeom>
              <a:avLst/>
              <a:gdLst/>
              <a:ahLst/>
              <a:cxnLst/>
              <a:rect l="l" t="t" r="r" b="b"/>
              <a:pathLst>
                <a:path w="58" h="36" extrusionOk="0">
                  <a:moveTo>
                    <a:pt x="0" y="6"/>
                  </a:moveTo>
                  <a:cubicBezTo>
                    <a:pt x="0" y="23"/>
                    <a:pt x="13" y="36"/>
                    <a:pt x="30" y="36"/>
                  </a:cubicBezTo>
                  <a:cubicBezTo>
                    <a:pt x="43" y="36"/>
                    <a:pt x="54" y="29"/>
                    <a:pt x="58" y="18"/>
                  </a:cubicBezTo>
                  <a:cubicBezTo>
                    <a:pt x="39" y="11"/>
                    <a:pt x="20" y="5"/>
                    <a:pt x="0" y="0"/>
                  </a:cubicBezTo>
                  <a:cubicBezTo>
                    <a:pt x="0" y="2"/>
                    <a:pt x="0" y="4"/>
                    <a:pt x="0" y="6"/>
                  </a:cubicBezTo>
                  <a:close/>
                </a:path>
              </a:pathLst>
            </a:custGeom>
            <a:solidFill>
              <a:srgbClr val="FF7E7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6537326" y="290513"/>
              <a:ext cx="217488" cy="160338"/>
            </a:xfrm>
            <a:custGeom>
              <a:avLst/>
              <a:gdLst/>
              <a:ahLst/>
              <a:cxnLst/>
              <a:rect l="l" t="t" r="r" b="b"/>
              <a:pathLst>
                <a:path w="57" h="42" extrusionOk="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34"/>
                    <a:pt x="1" y="38"/>
                    <a:pt x="2" y="42"/>
                  </a:cubicBezTo>
                  <a:cubicBezTo>
                    <a:pt x="57" y="15"/>
                    <a:pt x="57" y="15"/>
                    <a:pt x="57" y="15"/>
                  </a:cubicBezTo>
                  <a:cubicBezTo>
                    <a:pt x="52" y="6"/>
                    <a:pt x="42" y="0"/>
                    <a:pt x="30" y="0"/>
                  </a:cubicBezTo>
                  <a:close/>
                </a:path>
              </a:pathLst>
            </a:custGeom>
            <a:solidFill>
              <a:srgbClr val="FF7E7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486401" y="38100"/>
              <a:ext cx="225425" cy="111125"/>
            </a:xfrm>
            <a:custGeom>
              <a:avLst/>
              <a:gdLst/>
              <a:ahLst/>
              <a:cxnLst/>
              <a:rect l="l" t="t" r="r" b="b"/>
              <a:pathLst>
                <a:path w="59" h="29" extrusionOk="0">
                  <a:moveTo>
                    <a:pt x="0" y="10"/>
                  </a:moveTo>
                  <a:cubicBezTo>
                    <a:pt x="4" y="21"/>
                    <a:pt x="15" y="29"/>
                    <a:pt x="28" y="29"/>
                  </a:cubicBezTo>
                  <a:cubicBezTo>
                    <a:pt x="45" y="29"/>
                    <a:pt x="58" y="16"/>
                    <a:pt x="59" y="0"/>
                  </a:cubicBezTo>
                  <a:cubicBezTo>
                    <a:pt x="54" y="1"/>
                    <a:pt x="48" y="1"/>
                    <a:pt x="43" y="2"/>
                  </a:cubicBezTo>
                  <a:cubicBezTo>
                    <a:pt x="29" y="4"/>
                    <a:pt x="14" y="6"/>
                    <a:pt x="0" y="10"/>
                  </a:cubicBezTo>
                  <a:close/>
                </a:path>
              </a:pathLst>
            </a:custGeom>
            <a:solidFill>
              <a:srgbClr val="FF7E7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173663" y="125413"/>
              <a:ext cx="2303463" cy="4149726"/>
            </a:xfrm>
            <a:custGeom>
              <a:avLst/>
              <a:gdLst/>
              <a:ahLst/>
              <a:cxnLst/>
              <a:rect l="l" t="t" r="r" b="b"/>
              <a:pathLst>
                <a:path w="603" h="1087" extrusionOk="0">
                  <a:moveTo>
                    <a:pt x="3" y="17"/>
                  </a:moveTo>
                  <a:cubicBezTo>
                    <a:pt x="1" y="18"/>
                    <a:pt x="0" y="20"/>
                    <a:pt x="0" y="22"/>
                  </a:cubicBezTo>
                  <a:cubicBezTo>
                    <a:pt x="0" y="24"/>
                    <a:pt x="2" y="26"/>
                    <a:pt x="5" y="25"/>
                  </a:cubicBezTo>
                  <a:cubicBezTo>
                    <a:pt x="6" y="25"/>
                    <a:pt x="176" y="0"/>
                    <a:pt x="352" y="113"/>
                  </a:cubicBezTo>
                  <a:cubicBezTo>
                    <a:pt x="525" y="225"/>
                    <a:pt x="603" y="505"/>
                    <a:pt x="557" y="680"/>
                  </a:cubicBezTo>
                  <a:cubicBezTo>
                    <a:pt x="540" y="742"/>
                    <a:pt x="519" y="796"/>
                    <a:pt x="499" y="845"/>
                  </a:cubicBezTo>
                  <a:cubicBezTo>
                    <a:pt x="464" y="932"/>
                    <a:pt x="434" y="1008"/>
                    <a:pt x="453" y="1083"/>
                  </a:cubicBezTo>
                  <a:cubicBezTo>
                    <a:pt x="453" y="1086"/>
                    <a:pt x="455" y="1087"/>
                    <a:pt x="457" y="1086"/>
                  </a:cubicBezTo>
                  <a:cubicBezTo>
                    <a:pt x="460" y="1086"/>
                    <a:pt x="461" y="1084"/>
                    <a:pt x="460" y="1081"/>
                  </a:cubicBezTo>
                  <a:cubicBezTo>
                    <a:pt x="443" y="1008"/>
                    <a:pt x="471" y="938"/>
                    <a:pt x="507" y="848"/>
                  </a:cubicBezTo>
                  <a:cubicBezTo>
                    <a:pt x="526" y="799"/>
                    <a:pt x="548" y="744"/>
                    <a:pt x="564" y="682"/>
                  </a:cubicBezTo>
                  <a:cubicBezTo>
                    <a:pt x="587" y="596"/>
                    <a:pt x="580" y="480"/>
                    <a:pt x="545" y="373"/>
                  </a:cubicBezTo>
                  <a:cubicBezTo>
                    <a:pt x="507" y="255"/>
                    <a:pt x="439" y="160"/>
                    <a:pt x="356" y="106"/>
                  </a:cubicBezTo>
                  <a:cubicBezTo>
                    <a:pt x="263" y="46"/>
                    <a:pt x="172" y="25"/>
                    <a:pt x="112" y="18"/>
                  </a:cubicBezTo>
                  <a:cubicBezTo>
                    <a:pt x="47" y="11"/>
                    <a:pt x="5" y="17"/>
                    <a:pt x="3" y="17"/>
                  </a:cubicBezTo>
                  <a:close/>
                </a:path>
              </a:pathLst>
            </a:custGeom>
            <a:solidFill>
              <a:srgbClr val="D7DE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6135688" y="4343400"/>
              <a:ext cx="993775" cy="331788"/>
            </a:xfrm>
            <a:custGeom>
              <a:avLst/>
              <a:gdLst/>
              <a:ahLst/>
              <a:cxnLst/>
              <a:rect l="l" t="t" r="r" b="b"/>
              <a:pathLst>
                <a:path w="260" h="87" extrusionOk="0">
                  <a:moveTo>
                    <a:pt x="0" y="63"/>
                  </a:moveTo>
                  <a:cubicBezTo>
                    <a:pt x="5" y="71"/>
                    <a:pt x="12" y="77"/>
                    <a:pt x="20" y="80"/>
                  </a:cubicBezTo>
                  <a:cubicBezTo>
                    <a:pt x="52" y="87"/>
                    <a:pt x="88" y="83"/>
                    <a:pt x="120" y="79"/>
                  </a:cubicBezTo>
                  <a:cubicBezTo>
                    <a:pt x="152" y="74"/>
                    <a:pt x="185" y="64"/>
                    <a:pt x="216" y="50"/>
                  </a:cubicBezTo>
                  <a:cubicBezTo>
                    <a:pt x="235" y="41"/>
                    <a:pt x="260" y="28"/>
                    <a:pt x="256" y="1"/>
                  </a:cubicBezTo>
                  <a:cubicBezTo>
                    <a:pt x="256" y="1"/>
                    <a:pt x="255" y="0"/>
                    <a:pt x="255" y="0"/>
                  </a:cubicBezTo>
                  <a:cubicBezTo>
                    <a:pt x="191" y="58"/>
                    <a:pt x="86" y="69"/>
                    <a:pt x="0" y="63"/>
                  </a:cubicBezTo>
                  <a:close/>
                </a:path>
              </a:pathLst>
            </a:custGeom>
            <a:solidFill>
              <a:srgbClr val="44B0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6078538" y="4191000"/>
              <a:ext cx="1031875" cy="415925"/>
            </a:xfrm>
            <a:custGeom>
              <a:avLst/>
              <a:gdLst/>
              <a:ahLst/>
              <a:cxnLst/>
              <a:rect l="l" t="t" r="r" b="b"/>
              <a:pathLst>
                <a:path w="270" h="109" extrusionOk="0">
                  <a:moveTo>
                    <a:pt x="204" y="25"/>
                  </a:moveTo>
                  <a:cubicBezTo>
                    <a:pt x="202" y="27"/>
                    <a:pt x="192" y="29"/>
                    <a:pt x="190" y="31"/>
                  </a:cubicBezTo>
                  <a:cubicBezTo>
                    <a:pt x="130" y="55"/>
                    <a:pt x="64" y="60"/>
                    <a:pt x="0" y="54"/>
                  </a:cubicBezTo>
                  <a:cubicBezTo>
                    <a:pt x="3" y="68"/>
                    <a:pt x="7" y="89"/>
                    <a:pt x="15" y="103"/>
                  </a:cubicBezTo>
                  <a:cubicBezTo>
                    <a:pt x="101" y="109"/>
                    <a:pt x="206" y="98"/>
                    <a:pt x="270" y="40"/>
                  </a:cubicBezTo>
                  <a:cubicBezTo>
                    <a:pt x="268" y="29"/>
                    <a:pt x="264" y="11"/>
                    <a:pt x="262" y="0"/>
                  </a:cubicBezTo>
                  <a:cubicBezTo>
                    <a:pt x="244" y="11"/>
                    <a:pt x="225" y="20"/>
                    <a:pt x="204" y="25"/>
                  </a:cubicBezTo>
                  <a:close/>
                </a:path>
              </a:pathLst>
            </a:custGeom>
            <a:solidFill>
              <a:srgbClr val="FF49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6064251" y="4083050"/>
              <a:ext cx="1016000" cy="336550"/>
            </a:xfrm>
            <a:custGeom>
              <a:avLst/>
              <a:gdLst/>
              <a:ahLst/>
              <a:cxnLst/>
              <a:rect l="l" t="t" r="r" b="b"/>
              <a:pathLst>
                <a:path w="266" h="88" extrusionOk="0">
                  <a:moveTo>
                    <a:pt x="262" y="0"/>
                  </a:moveTo>
                  <a:cubicBezTo>
                    <a:pt x="192" y="54"/>
                    <a:pt x="87" y="70"/>
                    <a:pt x="0" y="66"/>
                  </a:cubicBezTo>
                  <a:cubicBezTo>
                    <a:pt x="2" y="71"/>
                    <a:pt x="3" y="77"/>
                    <a:pt x="4" y="82"/>
                  </a:cubicBezTo>
                  <a:cubicBezTo>
                    <a:pt x="68" y="88"/>
                    <a:pt x="134" y="83"/>
                    <a:pt x="194" y="59"/>
                  </a:cubicBezTo>
                  <a:cubicBezTo>
                    <a:pt x="196" y="57"/>
                    <a:pt x="206" y="55"/>
                    <a:pt x="208" y="53"/>
                  </a:cubicBezTo>
                  <a:cubicBezTo>
                    <a:pt x="229" y="48"/>
                    <a:pt x="248" y="39"/>
                    <a:pt x="266" y="28"/>
                  </a:cubicBezTo>
                  <a:cubicBezTo>
                    <a:pt x="263" y="20"/>
                    <a:pt x="262" y="11"/>
                    <a:pt x="262" y="2"/>
                  </a:cubicBezTo>
                  <a:cubicBezTo>
                    <a:pt x="262" y="2"/>
                    <a:pt x="262" y="1"/>
                    <a:pt x="262" y="0"/>
                  </a:cubicBezTo>
                  <a:close/>
                </a:path>
              </a:pathLst>
            </a:custGeom>
            <a:solidFill>
              <a:srgbClr val="44B0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6167438" y="4357688"/>
              <a:ext cx="30300" cy="318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9" name="Google Shape;319;p13"/>
            <p:cNvSpPr/>
            <p:nvPr/>
          </p:nvSpPr>
          <p:spPr>
            <a:xfrm>
              <a:off x="6265863" y="4606925"/>
              <a:ext cx="303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445251" y="4606925"/>
              <a:ext cx="303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6605588" y="4587875"/>
              <a:ext cx="318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2" name="Google Shape;322;p13"/>
            <p:cNvSpPr/>
            <p:nvPr/>
          </p:nvSpPr>
          <p:spPr>
            <a:xfrm>
              <a:off x="6765926" y="4549775"/>
              <a:ext cx="318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6911976" y="4484688"/>
              <a:ext cx="303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7045326" y="4416425"/>
              <a:ext cx="303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5" name="Google Shape;325;p13"/>
            <p:cNvSpPr/>
            <p:nvPr/>
          </p:nvSpPr>
          <p:spPr>
            <a:xfrm>
              <a:off x="6319838" y="4354513"/>
              <a:ext cx="303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6475413" y="4332288"/>
              <a:ext cx="348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6643688" y="4297363"/>
              <a:ext cx="318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8" name="Google Shape;328;p13"/>
            <p:cNvSpPr/>
            <p:nvPr/>
          </p:nvSpPr>
          <p:spPr>
            <a:xfrm>
              <a:off x="6804026" y="4243388"/>
              <a:ext cx="31800" cy="348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6958013" y="4191000"/>
              <a:ext cx="30300" cy="30300"/>
            </a:xfrm>
            <a:prstGeom prst="ellipse">
              <a:avLst/>
            </a:prstGeom>
            <a:solidFill>
              <a:srgbClr val="FFFF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6453188" y="236538"/>
              <a:ext cx="595313" cy="423863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68" y="267"/>
                  </a:moveTo>
                  <a:lnTo>
                    <a:pt x="168" y="84"/>
                  </a:lnTo>
                  <a:lnTo>
                    <a:pt x="375" y="156"/>
                  </a:lnTo>
                  <a:lnTo>
                    <a:pt x="325" y="0"/>
                  </a:lnTo>
                  <a:lnTo>
                    <a:pt x="0" y="156"/>
                  </a:lnTo>
                  <a:lnTo>
                    <a:pt x="168" y="267"/>
                  </a:lnTo>
                  <a:close/>
                </a:path>
              </a:pathLst>
            </a:custGeom>
            <a:solidFill>
              <a:srgbClr val="B3BB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6453188" y="236538"/>
              <a:ext cx="595313" cy="423863"/>
            </a:xfrm>
            <a:custGeom>
              <a:avLst/>
              <a:gdLst/>
              <a:ahLst/>
              <a:cxnLst/>
              <a:rect l="l" t="t" r="r" b="b"/>
              <a:pathLst>
                <a:path w="375" h="267" extrusionOk="0">
                  <a:moveTo>
                    <a:pt x="168" y="267"/>
                  </a:moveTo>
                  <a:lnTo>
                    <a:pt x="168" y="84"/>
                  </a:lnTo>
                  <a:lnTo>
                    <a:pt x="375" y="156"/>
                  </a:lnTo>
                  <a:lnTo>
                    <a:pt x="325" y="0"/>
                  </a:lnTo>
                  <a:lnTo>
                    <a:pt x="0" y="15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6884988" y="404813"/>
              <a:ext cx="557213" cy="801688"/>
            </a:xfrm>
            <a:custGeom>
              <a:avLst/>
              <a:gdLst/>
              <a:ahLst/>
              <a:cxnLst/>
              <a:rect l="l" t="t" r="r" b="b"/>
              <a:pathLst>
                <a:path w="146" h="210" extrusionOk="0">
                  <a:moveTo>
                    <a:pt x="9" y="119"/>
                  </a:moveTo>
                  <a:cubicBezTo>
                    <a:pt x="0" y="52"/>
                    <a:pt x="0" y="52"/>
                    <a:pt x="0" y="52"/>
                  </a:cubicBezTo>
                  <a:cubicBezTo>
                    <a:pt x="94" y="79"/>
                    <a:pt x="94" y="79"/>
                    <a:pt x="94" y="79"/>
                  </a:cubicBezTo>
                  <a:cubicBezTo>
                    <a:pt x="91" y="0"/>
                    <a:pt x="91" y="0"/>
                    <a:pt x="91" y="0"/>
                  </a:cubicBezTo>
                  <a:cubicBezTo>
                    <a:pt x="137" y="46"/>
                    <a:pt x="137" y="46"/>
                    <a:pt x="137" y="46"/>
                  </a:cubicBezTo>
                  <a:cubicBezTo>
                    <a:pt x="146" y="137"/>
                    <a:pt x="146" y="137"/>
                    <a:pt x="146" y="137"/>
                  </a:cubicBezTo>
                  <a:cubicBezTo>
                    <a:pt x="55" y="107"/>
                    <a:pt x="55" y="107"/>
                    <a:pt x="55" y="107"/>
                  </a:cubicBezTo>
                  <a:cubicBezTo>
                    <a:pt x="61" y="210"/>
                    <a:pt x="61" y="210"/>
                    <a:pt x="61" y="210"/>
                  </a:cubicBezTo>
                  <a:cubicBezTo>
                    <a:pt x="61" y="210"/>
                    <a:pt x="18" y="152"/>
                    <a:pt x="9" y="119"/>
                  </a:cubicBezTo>
                  <a:close/>
                </a:path>
              </a:pathLst>
            </a:custGeom>
            <a:solidFill>
              <a:srgbClr val="FF9A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3" name="Google Shape;333;p13"/>
            <p:cNvSpPr/>
            <p:nvPr/>
          </p:nvSpPr>
          <p:spPr>
            <a:xfrm>
              <a:off x="7254876" y="984250"/>
              <a:ext cx="257175" cy="165100"/>
            </a:xfrm>
            <a:custGeom>
              <a:avLst/>
              <a:gdLst/>
              <a:ahLst/>
              <a:cxnLst/>
              <a:rect l="l" t="t" r="r" b="b"/>
              <a:pathLst>
                <a:path w="162" h="104" extrusionOk="0">
                  <a:moveTo>
                    <a:pt x="0" y="0"/>
                  </a:moveTo>
                  <a:lnTo>
                    <a:pt x="15" y="104"/>
                  </a:lnTo>
                  <a:lnTo>
                    <a:pt x="162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1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7602538" y="790575"/>
              <a:ext cx="173038" cy="231775"/>
            </a:xfrm>
            <a:custGeom>
              <a:avLst/>
              <a:gdLst/>
              <a:ahLst/>
              <a:cxnLst/>
              <a:rect l="l" t="t" r="r" b="b"/>
              <a:pathLst>
                <a:path w="109" h="146" extrusionOk="0">
                  <a:moveTo>
                    <a:pt x="0" y="0"/>
                  </a:moveTo>
                  <a:lnTo>
                    <a:pt x="8" y="146"/>
                  </a:lnTo>
                  <a:lnTo>
                    <a:pt x="109" y="1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E1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7408863" y="1912938"/>
              <a:ext cx="44400" cy="49200"/>
            </a:xfrm>
            <a:prstGeom prst="ellipse">
              <a:avLst/>
            </a:prstGeom>
            <a:solidFill>
              <a:srgbClr val="E15D7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6" name="Google Shape;336;p13"/>
            <p:cNvSpPr/>
            <p:nvPr/>
          </p:nvSpPr>
          <p:spPr>
            <a:xfrm>
              <a:off x="7697788" y="1797050"/>
              <a:ext cx="45900" cy="45900"/>
            </a:xfrm>
            <a:prstGeom prst="ellipse">
              <a:avLst/>
            </a:prstGeom>
            <a:solidFill>
              <a:srgbClr val="E15D7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7" name="Google Shape;337;p13"/>
            <p:cNvSpPr/>
            <p:nvPr/>
          </p:nvSpPr>
          <p:spPr>
            <a:xfrm>
              <a:off x="7629526" y="1962150"/>
              <a:ext cx="45900" cy="45900"/>
            </a:xfrm>
            <a:prstGeom prst="ellipse">
              <a:avLst/>
            </a:prstGeom>
            <a:solidFill>
              <a:srgbClr val="E15D7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7466013" y="2076450"/>
              <a:ext cx="45900" cy="45900"/>
            </a:xfrm>
            <a:prstGeom prst="ellipse">
              <a:avLst/>
            </a:prstGeom>
            <a:solidFill>
              <a:srgbClr val="E15D7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7897813" y="1995488"/>
              <a:ext cx="44400" cy="45900"/>
            </a:xfrm>
            <a:prstGeom prst="ellipse">
              <a:avLst/>
            </a:prstGeom>
            <a:solidFill>
              <a:srgbClr val="E15D7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0" name="Google Shape;340;p13"/>
            <p:cNvSpPr/>
            <p:nvPr/>
          </p:nvSpPr>
          <p:spPr>
            <a:xfrm>
              <a:off x="7920038" y="1728788"/>
              <a:ext cx="45900" cy="45900"/>
            </a:xfrm>
            <a:prstGeom prst="ellipse">
              <a:avLst/>
            </a:prstGeom>
            <a:solidFill>
              <a:srgbClr val="E15D7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7392988" y="2454275"/>
              <a:ext cx="488950" cy="331788"/>
            </a:xfrm>
            <a:custGeom>
              <a:avLst/>
              <a:gdLst/>
              <a:ahLst/>
              <a:cxnLst/>
              <a:rect l="l" t="t" r="r" b="b"/>
              <a:pathLst>
                <a:path w="128" h="87" extrusionOk="0">
                  <a:moveTo>
                    <a:pt x="19" y="2"/>
                  </a:moveTo>
                  <a:cubicBezTo>
                    <a:pt x="19" y="2"/>
                    <a:pt x="8" y="69"/>
                    <a:pt x="0" y="87"/>
                  </a:cubicBezTo>
                  <a:cubicBezTo>
                    <a:pt x="116" y="54"/>
                    <a:pt x="116" y="54"/>
                    <a:pt x="116" y="54"/>
                  </a:cubicBezTo>
                  <a:cubicBezTo>
                    <a:pt x="128" y="0"/>
                    <a:pt x="128" y="0"/>
                    <a:pt x="128" y="0"/>
                  </a:cubicBezTo>
                  <a:lnTo>
                    <a:pt x="19" y="2"/>
                  </a:lnTo>
                  <a:close/>
                </a:path>
              </a:pathLst>
            </a:custGeom>
            <a:solidFill>
              <a:srgbClr val="FF744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7534276" y="2530475"/>
              <a:ext cx="241300" cy="130175"/>
            </a:xfrm>
            <a:custGeom>
              <a:avLst/>
              <a:gdLst/>
              <a:ahLst/>
              <a:cxnLst/>
              <a:rect l="l" t="t" r="r" b="b"/>
              <a:pathLst>
                <a:path w="152" h="82" extrusionOk="0">
                  <a:moveTo>
                    <a:pt x="10" y="5"/>
                  </a:moveTo>
                  <a:lnTo>
                    <a:pt x="0" y="82"/>
                  </a:lnTo>
                  <a:lnTo>
                    <a:pt x="137" y="53"/>
                  </a:lnTo>
                  <a:lnTo>
                    <a:pt x="152" y="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7083426" y="2892425"/>
              <a:ext cx="382588" cy="504825"/>
            </a:xfrm>
            <a:custGeom>
              <a:avLst/>
              <a:gdLst/>
              <a:ahLst/>
              <a:cxnLst/>
              <a:rect l="l" t="t" r="r" b="b"/>
              <a:pathLst>
                <a:path w="100" h="132" extrusionOk="0">
                  <a:moveTo>
                    <a:pt x="55" y="0"/>
                  </a:moveTo>
                  <a:cubicBezTo>
                    <a:pt x="100" y="39"/>
                    <a:pt x="100" y="39"/>
                    <a:pt x="100" y="39"/>
                  </a:cubicBezTo>
                  <a:cubicBezTo>
                    <a:pt x="29" y="67"/>
                    <a:pt x="29" y="67"/>
                    <a:pt x="29" y="67"/>
                  </a:cubicBezTo>
                  <a:cubicBezTo>
                    <a:pt x="81" y="100"/>
                    <a:pt x="81" y="100"/>
                    <a:pt x="81" y="100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2"/>
                    <a:pt x="47" y="2"/>
                    <a:pt x="55" y="0"/>
                  </a:cubicBezTo>
                  <a:close/>
                </a:path>
              </a:pathLst>
            </a:cu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4" name="Google Shape;344;p13"/>
            <p:cNvSpPr/>
            <p:nvPr/>
          </p:nvSpPr>
          <p:spPr>
            <a:xfrm>
              <a:off x="7469188" y="2744788"/>
              <a:ext cx="404813" cy="538163"/>
            </a:xfrm>
            <a:custGeom>
              <a:avLst/>
              <a:gdLst/>
              <a:ahLst/>
              <a:cxnLst/>
              <a:rect l="l" t="t" r="r" b="b"/>
              <a:pathLst>
                <a:path w="106" h="141" extrusionOk="0">
                  <a:moveTo>
                    <a:pt x="0" y="27"/>
                  </a:moveTo>
                  <a:cubicBezTo>
                    <a:pt x="58" y="83"/>
                    <a:pt x="58" y="83"/>
                    <a:pt x="58" y="8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27" y="141"/>
                    <a:pt x="27" y="141"/>
                    <a:pt x="27" y="141"/>
                  </a:cubicBezTo>
                  <a:cubicBezTo>
                    <a:pt x="28" y="141"/>
                    <a:pt x="28" y="141"/>
                    <a:pt x="28" y="141"/>
                  </a:cubicBezTo>
                  <a:cubicBezTo>
                    <a:pt x="34" y="134"/>
                    <a:pt x="80" y="87"/>
                    <a:pt x="106" y="0"/>
                  </a:cubicBezTo>
                  <a:lnTo>
                    <a:pt x="0" y="27"/>
                  </a:lnTo>
                  <a:close/>
                </a:path>
              </a:pathLst>
            </a:cu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5" name="Google Shape;345;p13"/>
            <p:cNvSpPr/>
            <p:nvPr/>
          </p:nvSpPr>
          <p:spPr>
            <a:xfrm>
              <a:off x="7675563" y="2813050"/>
              <a:ext cx="171450" cy="144463"/>
            </a:xfrm>
            <a:custGeom>
              <a:avLst/>
              <a:gdLst/>
              <a:ahLst/>
              <a:cxnLst/>
              <a:rect l="l" t="t" r="r" b="b"/>
              <a:pathLst>
                <a:path w="45" h="38" extrusionOk="0">
                  <a:moveTo>
                    <a:pt x="0" y="12"/>
                  </a:moveTo>
                  <a:cubicBezTo>
                    <a:pt x="28" y="38"/>
                    <a:pt x="28" y="38"/>
                    <a:pt x="28" y="38"/>
                  </a:cubicBezTo>
                  <a:cubicBezTo>
                    <a:pt x="34" y="26"/>
                    <a:pt x="39" y="13"/>
                    <a:pt x="45" y="0"/>
                  </a:cubicBezTo>
                  <a:lnTo>
                    <a:pt x="0" y="12"/>
                  </a:lnTo>
                  <a:close/>
                </a:path>
              </a:pathLst>
            </a:custGeom>
            <a:solidFill>
              <a:srgbClr val="81605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7408863" y="2892425"/>
              <a:ext cx="30300" cy="318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7504113" y="2973388"/>
              <a:ext cx="30300" cy="303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8" name="Google Shape;348;p13"/>
            <p:cNvSpPr/>
            <p:nvPr/>
          </p:nvSpPr>
          <p:spPr>
            <a:xfrm>
              <a:off x="7767638" y="2878138"/>
              <a:ext cx="30300" cy="303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7572376" y="3041650"/>
              <a:ext cx="30300" cy="348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431088" y="3106738"/>
              <a:ext cx="34800" cy="303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312026" y="3152775"/>
              <a:ext cx="31800" cy="303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415213" y="3228975"/>
              <a:ext cx="34800" cy="303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496176" y="3305175"/>
              <a:ext cx="30300" cy="348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351713" y="3346450"/>
              <a:ext cx="30300" cy="318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202488" y="3389313"/>
              <a:ext cx="30300" cy="30300"/>
            </a:xfrm>
            <a:prstGeom prst="ellipse">
              <a:avLst/>
            </a:prstGeom>
            <a:solidFill>
              <a:srgbClr val="9AC29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6694488" y="4114800"/>
              <a:ext cx="30300" cy="30300"/>
            </a:xfrm>
            <a:prstGeom prst="ellipse">
              <a:avLst/>
            </a:prstGeom>
            <a:solidFill>
              <a:srgbClr val="A9C26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6835776" y="3960813"/>
              <a:ext cx="30300" cy="31800"/>
            </a:xfrm>
            <a:prstGeom prst="ellipse">
              <a:avLst/>
            </a:prstGeom>
            <a:solidFill>
              <a:srgbClr val="A9C26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6797676" y="4071938"/>
              <a:ext cx="30300" cy="34800"/>
            </a:xfrm>
            <a:prstGeom prst="ellipse">
              <a:avLst/>
            </a:prstGeom>
            <a:solidFill>
              <a:srgbClr val="A9C26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6735763" y="4202113"/>
              <a:ext cx="30300" cy="30300"/>
            </a:xfrm>
            <a:prstGeom prst="ellipse">
              <a:avLst/>
            </a:prstGeom>
            <a:solidFill>
              <a:srgbClr val="A9C26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6842126" y="4167188"/>
              <a:ext cx="31800" cy="30300"/>
            </a:xfrm>
            <a:prstGeom prst="ellipse">
              <a:avLst/>
            </a:prstGeom>
            <a:solidFill>
              <a:srgbClr val="A9C26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5445126" y="4984750"/>
              <a:ext cx="985838" cy="682625"/>
            </a:xfrm>
            <a:custGeom>
              <a:avLst/>
              <a:gdLst/>
              <a:ahLst/>
              <a:cxnLst/>
              <a:rect l="l" t="t" r="r" b="b"/>
              <a:pathLst>
                <a:path w="258" h="179" extrusionOk="0">
                  <a:moveTo>
                    <a:pt x="240" y="152"/>
                  </a:moveTo>
                  <a:cubicBezTo>
                    <a:pt x="202" y="160"/>
                    <a:pt x="167" y="160"/>
                    <a:pt x="134" y="139"/>
                  </a:cubicBezTo>
                  <a:cubicBezTo>
                    <a:pt x="106" y="121"/>
                    <a:pt x="82" y="92"/>
                    <a:pt x="76" y="59"/>
                  </a:cubicBezTo>
                  <a:cubicBezTo>
                    <a:pt x="75" y="52"/>
                    <a:pt x="78" y="51"/>
                    <a:pt x="82" y="46"/>
                  </a:cubicBezTo>
                  <a:cubicBezTo>
                    <a:pt x="86" y="42"/>
                    <a:pt x="91" y="38"/>
                    <a:pt x="89" y="31"/>
                  </a:cubicBezTo>
                  <a:cubicBezTo>
                    <a:pt x="85" y="17"/>
                    <a:pt x="70" y="31"/>
                    <a:pt x="65" y="36"/>
                  </a:cubicBezTo>
                  <a:cubicBezTo>
                    <a:pt x="62" y="32"/>
                    <a:pt x="62" y="24"/>
                    <a:pt x="59" y="18"/>
                  </a:cubicBezTo>
                  <a:cubicBezTo>
                    <a:pt x="56" y="14"/>
                    <a:pt x="52" y="4"/>
                    <a:pt x="46" y="2"/>
                  </a:cubicBezTo>
                  <a:cubicBezTo>
                    <a:pt x="33" y="0"/>
                    <a:pt x="43" y="30"/>
                    <a:pt x="46" y="35"/>
                  </a:cubicBezTo>
                  <a:cubicBezTo>
                    <a:pt x="42" y="30"/>
                    <a:pt x="24" y="9"/>
                    <a:pt x="18" y="21"/>
                  </a:cubicBezTo>
                  <a:cubicBezTo>
                    <a:pt x="14" y="28"/>
                    <a:pt x="25" y="43"/>
                    <a:pt x="30" y="48"/>
                  </a:cubicBezTo>
                  <a:cubicBezTo>
                    <a:pt x="25" y="48"/>
                    <a:pt x="0" y="43"/>
                    <a:pt x="2" y="55"/>
                  </a:cubicBezTo>
                  <a:cubicBezTo>
                    <a:pt x="3" y="64"/>
                    <a:pt x="26" y="61"/>
                    <a:pt x="32" y="63"/>
                  </a:cubicBezTo>
                  <a:cubicBezTo>
                    <a:pt x="29" y="64"/>
                    <a:pt x="11" y="74"/>
                    <a:pt x="19" y="80"/>
                  </a:cubicBezTo>
                  <a:cubicBezTo>
                    <a:pt x="26" y="85"/>
                    <a:pt x="40" y="73"/>
                    <a:pt x="48" y="72"/>
                  </a:cubicBezTo>
                  <a:cubicBezTo>
                    <a:pt x="53" y="81"/>
                    <a:pt x="59" y="89"/>
                    <a:pt x="64" y="98"/>
                  </a:cubicBezTo>
                  <a:cubicBezTo>
                    <a:pt x="92" y="146"/>
                    <a:pt x="150" y="179"/>
                    <a:pt x="207" y="177"/>
                  </a:cubicBezTo>
                  <a:cubicBezTo>
                    <a:pt x="224" y="176"/>
                    <a:pt x="245" y="170"/>
                    <a:pt x="258" y="162"/>
                  </a:cubicBezTo>
                </a:path>
              </a:pathLst>
            </a:custGeom>
            <a:solidFill>
              <a:srgbClr val="5681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6108701" y="4411663"/>
              <a:ext cx="909638" cy="1206500"/>
            </a:xfrm>
            <a:custGeom>
              <a:avLst/>
              <a:gdLst/>
              <a:ahLst/>
              <a:cxnLst/>
              <a:rect l="l" t="t" r="r" b="b"/>
              <a:pathLst>
                <a:path w="238" h="316" extrusionOk="0">
                  <a:moveTo>
                    <a:pt x="89" y="316"/>
                  </a:moveTo>
                  <a:cubicBezTo>
                    <a:pt x="58" y="294"/>
                    <a:pt x="28" y="277"/>
                    <a:pt x="14" y="238"/>
                  </a:cubicBezTo>
                  <a:cubicBezTo>
                    <a:pt x="0" y="201"/>
                    <a:pt x="5" y="167"/>
                    <a:pt x="33" y="138"/>
                  </a:cubicBezTo>
                  <a:cubicBezTo>
                    <a:pt x="58" y="110"/>
                    <a:pt x="88" y="94"/>
                    <a:pt x="116" y="70"/>
                  </a:cubicBezTo>
                  <a:cubicBezTo>
                    <a:pt x="127" y="60"/>
                    <a:pt x="139" y="49"/>
                    <a:pt x="143" y="34"/>
                  </a:cubicBezTo>
                  <a:cubicBezTo>
                    <a:pt x="147" y="17"/>
                    <a:pt x="141" y="0"/>
                    <a:pt x="166" y="9"/>
                  </a:cubicBezTo>
                  <a:cubicBezTo>
                    <a:pt x="201" y="23"/>
                    <a:pt x="226" y="86"/>
                    <a:pt x="233" y="121"/>
                  </a:cubicBezTo>
                  <a:cubicBezTo>
                    <a:pt x="237" y="138"/>
                    <a:pt x="237" y="156"/>
                    <a:pt x="237" y="174"/>
                  </a:cubicBezTo>
                  <a:cubicBezTo>
                    <a:pt x="238" y="204"/>
                    <a:pt x="225" y="233"/>
                    <a:pt x="224" y="262"/>
                  </a:cubicBezTo>
                </a:path>
              </a:pathLst>
            </a:custGeom>
            <a:solidFill>
              <a:srgbClr val="7C32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6219826" y="4992688"/>
              <a:ext cx="703263" cy="655638"/>
            </a:xfrm>
            <a:custGeom>
              <a:avLst/>
              <a:gdLst/>
              <a:ahLst/>
              <a:cxnLst/>
              <a:rect l="l" t="t" r="r" b="b"/>
              <a:pathLst>
                <a:path w="184" h="172" extrusionOk="0">
                  <a:moveTo>
                    <a:pt x="45" y="160"/>
                  </a:moveTo>
                  <a:cubicBezTo>
                    <a:pt x="27" y="137"/>
                    <a:pt x="9" y="113"/>
                    <a:pt x="4" y="84"/>
                  </a:cubicBezTo>
                  <a:cubicBezTo>
                    <a:pt x="0" y="56"/>
                    <a:pt x="10" y="33"/>
                    <a:pt x="33" y="16"/>
                  </a:cubicBezTo>
                  <a:cubicBezTo>
                    <a:pt x="43" y="9"/>
                    <a:pt x="53" y="4"/>
                    <a:pt x="66" y="3"/>
                  </a:cubicBezTo>
                  <a:cubicBezTo>
                    <a:pt x="107" y="0"/>
                    <a:pt x="147" y="33"/>
                    <a:pt x="168" y="66"/>
                  </a:cubicBezTo>
                  <a:cubicBezTo>
                    <a:pt x="174" y="77"/>
                    <a:pt x="180" y="88"/>
                    <a:pt x="184" y="99"/>
                  </a:cubicBezTo>
                  <a:cubicBezTo>
                    <a:pt x="158" y="144"/>
                    <a:pt x="96" y="172"/>
                    <a:pt x="45" y="160"/>
                  </a:cubicBezTo>
                  <a:close/>
                </a:path>
              </a:pathLst>
            </a:custGeom>
            <a:solidFill>
              <a:srgbClr val="DECF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6392863" y="5370513"/>
              <a:ext cx="625475" cy="1003300"/>
            </a:xfrm>
            <a:custGeom>
              <a:avLst/>
              <a:gdLst/>
              <a:ahLst/>
              <a:cxnLst/>
              <a:rect l="l" t="t" r="r" b="b"/>
              <a:pathLst>
                <a:path w="164" h="263" extrusionOk="0">
                  <a:moveTo>
                    <a:pt x="0" y="61"/>
                  </a:moveTo>
                  <a:cubicBezTo>
                    <a:pt x="51" y="73"/>
                    <a:pt x="113" y="45"/>
                    <a:pt x="139" y="0"/>
                  </a:cubicBezTo>
                  <a:cubicBezTo>
                    <a:pt x="146" y="16"/>
                    <a:pt x="150" y="33"/>
                    <a:pt x="154" y="52"/>
                  </a:cubicBezTo>
                  <a:cubicBezTo>
                    <a:pt x="160" y="80"/>
                    <a:pt x="162" y="109"/>
                    <a:pt x="160" y="138"/>
                  </a:cubicBezTo>
                  <a:cubicBezTo>
                    <a:pt x="157" y="168"/>
                    <a:pt x="158" y="195"/>
                    <a:pt x="160" y="226"/>
                  </a:cubicBezTo>
                  <a:cubicBezTo>
                    <a:pt x="161" y="232"/>
                    <a:pt x="164" y="251"/>
                    <a:pt x="152" y="247"/>
                  </a:cubicBezTo>
                  <a:cubicBezTo>
                    <a:pt x="146" y="245"/>
                    <a:pt x="140" y="224"/>
                    <a:pt x="137" y="219"/>
                  </a:cubicBezTo>
                  <a:cubicBezTo>
                    <a:pt x="125" y="199"/>
                    <a:pt x="113" y="194"/>
                    <a:pt x="91" y="200"/>
                  </a:cubicBezTo>
                  <a:cubicBezTo>
                    <a:pt x="76" y="204"/>
                    <a:pt x="75" y="215"/>
                    <a:pt x="77" y="229"/>
                  </a:cubicBezTo>
                  <a:cubicBezTo>
                    <a:pt x="78" y="236"/>
                    <a:pt x="81" y="263"/>
                    <a:pt x="68" y="256"/>
                  </a:cubicBezTo>
                  <a:cubicBezTo>
                    <a:pt x="55" y="249"/>
                    <a:pt x="49" y="211"/>
                    <a:pt x="50" y="199"/>
                  </a:cubicBezTo>
                  <a:cubicBezTo>
                    <a:pt x="52" y="172"/>
                    <a:pt x="49" y="142"/>
                    <a:pt x="38" y="117"/>
                  </a:cubicBezTo>
                  <a:cubicBezTo>
                    <a:pt x="30" y="97"/>
                    <a:pt x="15" y="79"/>
                    <a:pt x="0" y="61"/>
                  </a:cubicBezTo>
                  <a:close/>
                </a:path>
              </a:pathLst>
            </a:custGeom>
            <a:solidFill>
              <a:srgbClr val="5681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6526213" y="5178425"/>
              <a:ext cx="33338" cy="34925"/>
            </a:xfrm>
            <a:custGeom>
              <a:avLst/>
              <a:gdLst/>
              <a:ahLst/>
              <a:cxnLst/>
              <a:rect l="l" t="t" r="r" b="b"/>
              <a:pathLst>
                <a:path w="9" h="9" extrusionOk="0">
                  <a:moveTo>
                    <a:pt x="0" y="5"/>
                  </a:moveTo>
                  <a:cubicBezTo>
                    <a:pt x="1" y="8"/>
                    <a:pt x="3" y="9"/>
                    <a:pt x="5" y="9"/>
                  </a:cubicBezTo>
                  <a:cubicBezTo>
                    <a:pt x="8" y="8"/>
                    <a:pt x="9" y="6"/>
                    <a:pt x="9" y="4"/>
                  </a:cubicBezTo>
                  <a:cubicBezTo>
                    <a:pt x="8" y="1"/>
                    <a:pt x="6" y="0"/>
                    <a:pt x="4" y="0"/>
                  </a:cubicBezTo>
                  <a:cubicBezTo>
                    <a:pt x="1" y="1"/>
                    <a:pt x="0" y="3"/>
                    <a:pt x="0" y="5"/>
                  </a:cubicBezTo>
                  <a:close/>
                </a:path>
              </a:pathLst>
            </a:custGeom>
            <a:solidFill>
              <a:srgbClr val="7C32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6281738" y="5316538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0" y="6"/>
                  </a:moveTo>
                  <a:cubicBezTo>
                    <a:pt x="1" y="8"/>
                    <a:pt x="3" y="10"/>
                    <a:pt x="6" y="9"/>
                  </a:cubicBezTo>
                  <a:cubicBezTo>
                    <a:pt x="8" y="9"/>
                    <a:pt x="10" y="6"/>
                    <a:pt x="9" y="4"/>
                  </a:cubicBezTo>
                  <a:cubicBezTo>
                    <a:pt x="9" y="1"/>
                    <a:pt x="6" y="0"/>
                    <a:pt x="4" y="0"/>
                  </a:cubicBezTo>
                  <a:cubicBezTo>
                    <a:pt x="1" y="1"/>
                    <a:pt x="0" y="3"/>
                    <a:pt x="0" y="6"/>
                  </a:cubicBezTo>
                  <a:close/>
                </a:path>
              </a:pathLst>
            </a:custGeom>
            <a:solidFill>
              <a:srgbClr val="7C32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6323013" y="5243513"/>
              <a:ext cx="211138" cy="195263"/>
            </a:xfrm>
            <a:custGeom>
              <a:avLst/>
              <a:gdLst/>
              <a:ahLst/>
              <a:cxnLst/>
              <a:rect l="l" t="t" r="r" b="b"/>
              <a:pathLst>
                <a:path w="55" h="51" extrusionOk="0">
                  <a:moveTo>
                    <a:pt x="41" y="47"/>
                  </a:moveTo>
                  <a:cubicBezTo>
                    <a:pt x="29" y="51"/>
                    <a:pt x="0" y="0"/>
                    <a:pt x="19" y="3"/>
                  </a:cubicBezTo>
                  <a:cubicBezTo>
                    <a:pt x="28" y="5"/>
                    <a:pt x="55" y="43"/>
                    <a:pt x="41" y="47"/>
                  </a:cubicBezTo>
                  <a:close/>
                </a:path>
              </a:pathLst>
            </a:custGeom>
            <a:solidFill>
              <a:srgbClr val="7C32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6559551" y="5148263"/>
              <a:ext cx="179388" cy="152400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7" y="34"/>
                  </a:moveTo>
                  <a:cubicBezTo>
                    <a:pt x="26" y="40"/>
                    <a:pt x="47" y="25"/>
                    <a:pt x="43" y="14"/>
                  </a:cubicBezTo>
                  <a:cubicBezTo>
                    <a:pt x="39" y="0"/>
                    <a:pt x="0" y="24"/>
                    <a:pt x="17" y="34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6254751" y="5349875"/>
              <a:ext cx="179388" cy="153988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17" y="34"/>
                  </a:moveTo>
                  <a:cubicBezTo>
                    <a:pt x="26" y="40"/>
                    <a:pt x="47" y="25"/>
                    <a:pt x="43" y="14"/>
                  </a:cubicBezTo>
                  <a:cubicBezTo>
                    <a:pt x="39" y="0"/>
                    <a:pt x="0" y="24"/>
                    <a:pt x="17" y="34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>
              <a:off x="6365876" y="5248275"/>
              <a:ext cx="315913" cy="293688"/>
            </a:xfrm>
            <a:custGeom>
              <a:avLst/>
              <a:gdLst/>
              <a:ahLst/>
              <a:cxnLst/>
              <a:rect l="l" t="t" r="r" b="b"/>
              <a:pathLst>
                <a:path w="83" h="77" extrusionOk="0">
                  <a:moveTo>
                    <a:pt x="71" y="2"/>
                  </a:moveTo>
                  <a:cubicBezTo>
                    <a:pt x="76" y="9"/>
                    <a:pt x="79" y="27"/>
                    <a:pt x="77" y="36"/>
                  </a:cubicBezTo>
                  <a:cubicBezTo>
                    <a:pt x="74" y="49"/>
                    <a:pt x="64" y="56"/>
                    <a:pt x="58" y="59"/>
                  </a:cubicBezTo>
                  <a:cubicBezTo>
                    <a:pt x="34" y="72"/>
                    <a:pt x="17" y="58"/>
                    <a:pt x="3" y="42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4" y="61"/>
                    <a:pt x="33" y="77"/>
                    <a:pt x="60" y="63"/>
                  </a:cubicBezTo>
                  <a:cubicBezTo>
                    <a:pt x="67" y="59"/>
                    <a:pt x="78" y="51"/>
                    <a:pt x="81" y="37"/>
                  </a:cubicBezTo>
                  <a:cubicBezTo>
                    <a:pt x="83" y="27"/>
                    <a:pt x="80" y="8"/>
                    <a:pt x="74" y="0"/>
                  </a:cubicBezTo>
                  <a:lnTo>
                    <a:pt x="71" y="2"/>
                  </a:lnTo>
                  <a:close/>
                </a:path>
              </a:pathLst>
            </a:custGeom>
            <a:solidFill>
              <a:srgbClr val="7C32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6842126" y="5526088"/>
              <a:ext cx="127000" cy="125413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2" y="19"/>
                  </a:moveTo>
                  <a:cubicBezTo>
                    <a:pt x="4" y="28"/>
                    <a:pt x="12" y="33"/>
                    <a:pt x="20" y="31"/>
                  </a:cubicBezTo>
                  <a:cubicBezTo>
                    <a:pt x="28" y="29"/>
                    <a:pt x="33" y="21"/>
                    <a:pt x="32" y="13"/>
                  </a:cubicBezTo>
                  <a:cubicBezTo>
                    <a:pt x="30" y="5"/>
                    <a:pt x="22" y="0"/>
                    <a:pt x="14" y="1"/>
                  </a:cubicBezTo>
                  <a:cubicBezTo>
                    <a:pt x="5" y="3"/>
                    <a:pt x="0" y="11"/>
                    <a:pt x="2" y="19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6526213" y="5594350"/>
              <a:ext cx="114300" cy="84138"/>
            </a:xfrm>
            <a:custGeom>
              <a:avLst/>
              <a:gdLst/>
              <a:ahLst/>
              <a:cxnLst/>
              <a:rect l="l" t="t" r="r" b="b"/>
              <a:pathLst>
                <a:path w="30" h="22" extrusionOk="0">
                  <a:moveTo>
                    <a:pt x="28" y="0"/>
                  </a:moveTo>
                  <a:cubicBezTo>
                    <a:pt x="28" y="1"/>
                    <a:pt x="29" y="2"/>
                    <a:pt x="29" y="3"/>
                  </a:cubicBezTo>
                  <a:cubicBezTo>
                    <a:pt x="30" y="11"/>
                    <a:pt x="25" y="18"/>
                    <a:pt x="18" y="20"/>
                  </a:cubicBezTo>
                  <a:cubicBezTo>
                    <a:pt x="10" y="22"/>
                    <a:pt x="2" y="17"/>
                    <a:pt x="1" y="9"/>
                  </a:cubicBezTo>
                  <a:cubicBezTo>
                    <a:pt x="0" y="7"/>
                    <a:pt x="0" y="6"/>
                    <a:pt x="0" y="4"/>
                  </a:cubicBezTo>
                  <a:cubicBezTo>
                    <a:pt x="10" y="4"/>
                    <a:pt x="19" y="2"/>
                    <a:pt x="28" y="0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6526213" y="5770563"/>
              <a:ext cx="84138" cy="98425"/>
            </a:xfrm>
            <a:custGeom>
              <a:avLst/>
              <a:gdLst/>
              <a:ahLst/>
              <a:cxnLst/>
              <a:rect l="l" t="t" r="r" b="b"/>
              <a:pathLst>
                <a:path w="22" h="26" extrusionOk="0">
                  <a:moveTo>
                    <a:pt x="7" y="2"/>
                  </a:moveTo>
                  <a:cubicBezTo>
                    <a:pt x="13" y="0"/>
                    <a:pt x="19" y="4"/>
                    <a:pt x="21" y="11"/>
                  </a:cubicBezTo>
                  <a:cubicBezTo>
                    <a:pt x="22" y="18"/>
                    <a:pt x="18" y="24"/>
                    <a:pt x="12" y="25"/>
                  </a:cubicBezTo>
                  <a:cubicBezTo>
                    <a:pt x="11" y="25"/>
                    <a:pt x="10" y="26"/>
                    <a:pt x="9" y="26"/>
                  </a:cubicBezTo>
                  <a:cubicBezTo>
                    <a:pt x="7" y="18"/>
                    <a:pt x="4" y="12"/>
                    <a:pt x="0" y="5"/>
                  </a:cubicBezTo>
                  <a:cubicBezTo>
                    <a:pt x="2" y="3"/>
                    <a:pt x="4" y="2"/>
                    <a:pt x="7" y="2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>
              <a:off x="6789738" y="5946775"/>
              <a:ext cx="130175" cy="133350"/>
            </a:xfrm>
            <a:custGeom>
              <a:avLst/>
              <a:gdLst/>
              <a:ahLst/>
              <a:cxnLst/>
              <a:rect l="l" t="t" r="r" b="b"/>
              <a:pathLst>
                <a:path w="34" h="35" extrusionOk="0">
                  <a:moveTo>
                    <a:pt x="2" y="21"/>
                  </a:moveTo>
                  <a:cubicBezTo>
                    <a:pt x="3" y="29"/>
                    <a:pt x="12" y="35"/>
                    <a:pt x="20" y="33"/>
                  </a:cubicBezTo>
                  <a:cubicBezTo>
                    <a:pt x="29" y="31"/>
                    <a:pt x="34" y="23"/>
                    <a:pt x="33" y="14"/>
                  </a:cubicBezTo>
                  <a:cubicBezTo>
                    <a:pt x="31" y="6"/>
                    <a:pt x="22" y="0"/>
                    <a:pt x="14" y="2"/>
                  </a:cubicBezTo>
                  <a:cubicBezTo>
                    <a:pt x="5" y="4"/>
                    <a:pt x="0" y="12"/>
                    <a:pt x="2" y="21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5" name="Google Shape;375;p13"/>
            <p:cNvSpPr/>
            <p:nvPr/>
          </p:nvSpPr>
          <p:spPr>
            <a:xfrm>
              <a:off x="6708776" y="5778500"/>
              <a:ext cx="92075" cy="87313"/>
            </a:xfrm>
            <a:custGeom>
              <a:avLst/>
              <a:gdLst/>
              <a:ahLst/>
              <a:cxnLst/>
              <a:rect l="l" t="t" r="r" b="b"/>
              <a:pathLst>
                <a:path w="24" h="23" extrusionOk="0">
                  <a:moveTo>
                    <a:pt x="2" y="13"/>
                  </a:moveTo>
                  <a:cubicBezTo>
                    <a:pt x="3" y="19"/>
                    <a:pt x="9" y="23"/>
                    <a:pt x="14" y="22"/>
                  </a:cubicBezTo>
                  <a:cubicBezTo>
                    <a:pt x="20" y="20"/>
                    <a:pt x="24" y="15"/>
                    <a:pt x="22" y="9"/>
                  </a:cubicBezTo>
                  <a:cubicBezTo>
                    <a:pt x="21" y="3"/>
                    <a:pt x="16" y="0"/>
                    <a:pt x="10" y="1"/>
                  </a:cubicBezTo>
                  <a:cubicBezTo>
                    <a:pt x="4" y="2"/>
                    <a:pt x="0" y="8"/>
                    <a:pt x="2" y="13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6" name="Google Shape;376;p13"/>
            <p:cNvSpPr/>
            <p:nvPr/>
          </p:nvSpPr>
          <p:spPr>
            <a:xfrm>
              <a:off x="6583363" y="6132513"/>
              <a:ext cx="38100" cy="69850"/>
            </a:xfrm>
            <a:custGeom>
              <a:avLst/>
              <a:gdLst/>
              <a:ahLst/>
              <a:cxnLst/>
              <a:rect l="l" t="t" r="r" b="b"/>
              <a:pathLst>
                <a:path w="10" h="18" extrusionOk="0">
                  <a:moveTo>
                    <a:pt x="9" y="7"/>
                  </a:moveTo>
                  <a:cubicBezTo>
                    <a:pt x="10" y="12"/>
                    <a:pt x="7" y="17"/>
                    <a:pt x="2" y="18"/>
                  </a:cubicBezTo>
                  <a:cubicBezTo>
                    <a:pt x="2" y="18"/>
                    <a:pt x="1" y="18"/>
                    <a:pt x="1" y="18"/>
                  </a:cubicBezTo>
                  <a:cubicBezTo>
                    <a:pt x="0" y="12"/>
                    <a:pt x="0" y="6"/>
                    <a:pt x="0" y="0"/>
                  </a:cubicBezTo>
                  <a:cubicBezTo>
                    <a:pt x="4" y="0"/>
                    <a:pt x="8" y="3"/>
                    <a:pt x="9" y="7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7" name="Google Shape;377;p13"/>
            <p:cNvSpPr/>
            <p:nvPr/>
          </p:nvSpPr>
          <p:spPr>
            <a:xfrm>
              <a:off x="6958013" y="5919788"/>
              <a:ext cx="41275" cy="71438"/>
            </a:xfrm>
            <a:custGeom>
              <a:avLst/>
              <a:gdLst/>
              <a:ahLst/>
              <a:cxnLst/>
              <a:rect l="l" t="t" r="r" b="b"/>
              <a:pathLst>
                <a:path w="11" h="19" extrusionOk="0">
                  <a:moveTo>
                    <a:pt x="1" y="11"/>
                  </a:moveTo>
                  <a:cubicBezTo>
                    <a:pt x="0" y="6"/>
                    <a:pt x="3" y="2"/>
                    <a:pt x="8" y="1"/>
                  </a:cubicBezTo>
                  <a:cubicBezTo>
                    <a:pt x="9" y="0"/>
                    <a:pt x="10" y="0"/>
                    <a:pt x="11" y="0"/>
                  </a:cubicBezTo>
                  <a:cubicBezTo>
                    <a:pt x="11" y="6"/>
                    <a:pt x="11" y="12"/>
                    <a:pt x="11" y="18"/>
                  </a:cubicBezTo>
                  <a:cubicBezTo>
                    <a:pt x="7" y="19"/>
                    <a:pt x="2" y="16"/>
                    <a:pt x="1" y="11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8" name="Google Shape;378;p13"/>
            <p:cNvSpPr/>
            <p:nvPr/>
          </p:nvSpPr>
          <p:spPr>
            <a:xfrm>
              <a:off x="6735763" y="5575300"/>
              <a:ext cx="49213" cy="50800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8"/>
                  </a:moveTo>
                  <a:cubicBezTo>
                    <a:pt x="1" y="11"/>
                    <a:pt x="4" y="13"/>
                    <a:pt x="7" y="12"/>
                  </a:cubicBezTo>
                  <a:cubicBezTo>
                    <a:pt x="11" y="11"/>
                    <a:pt x="13" y="8"/>
                    <a:pt x="12" y="5"/>
                  </a:cubicBezTo>
                  <a:cubicBezTo>
                    <a:pt x="11" y="2"/>
                    <a:pt x="8" y="0"/>
                    <a:pt x="5" y="0"/>
                  </a:cubicBezTo>
                  <a:cubicBezTo>
                    <a:pt x="2" y="1"/>
                    <a:pt x="0" y="4"/>
                    <a:pt x="0" y="8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79" name="Google Shape;379;p13"/>
            <p:cNvSpPr/>
            <p:nvPr/>
          </p:nvSpPr>
          <p:spPr>
            <a:xfrm>
              <a:off x="6434138" y="5629275"/>
              <a:ext cx="46038" cy="49213"/>
            </a:xfrm>
            <a:custGeom>
              <a:avLst/>
              <a:gdLst/>
              <a:ahLst/>
              <a:cxnLst/>
              <a:rect l="l" t="t" r="r" b="b"/>
              <a:pathLst>
                <a:path w="12" h="13" extrusionOk="0">
                  <a:moveTo>
                    <a:pt x="4" y="1"/>
                  </a:moveTo>
                  <a:cubicBezTo>
                    <a:pt x="8" y="0"/>
                    <a:pt x="11" y="2"/>
                    <a:pt x="11" y="6"/>
                  </a:cubicBezTo>
                  <a:cubicBezTo>
                    <a:pt x="12" y="9"/>
                    <a:pt x="10" y="12"/>
                    <a:pt x="7" y="13"/>
                  </a:cubicBezTo>
                  <a:cubicBezTo>
                    <a:pt x="5" y="10"/>
                    <a:pt x="2" y="7"/>
                    <a:pt x="0" y="4"/>
                  </a:cubicBezTo>
                  <a:cubicBezTo>
                    <a:pt x="1" y="2"/>
                    <a:pt x="2" y="1"/>
                    <a:pt x="4" y="1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0" name="Google Shape;380;p13"/>
            <p:cNvSpPr/>
            <p:nvPr/>
          </p:nvSpPr>
          <p:spPr>
            <a:xfrm>
              <a:off x="6881813" y="5400675"/>
              <a:ext cx="44450" cy="46038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6" y="0"/>
                  </a:moveTo>
                  <a:cubicBezTo>
                    <a:pt x="9" y="0"/>
                    <a:pt x="11" y="2"/>
                    <a:pt x="11" y="4"/>
                  </a:cubicBezTo>
                  <a:cubicBezTo>
                    <a:pt x="12" y="8"/>
                    <a:pt x="10" y="11"/>
                    <a:pt x="7" y="12"/>
                  </a:cubicBezTo>
                  <a:cubicBezTo>
                    <a:pt x="4" y="12"/>
                    <a:pt x="1" y="11"/>
                    <a:pt x="0" y="8"/>
                  </a:cubicBezTo>
                  <a:cubicBezTo>
                    <a:pt x="2" y="5"/>
                    <a:pt x="4" y="3"/>
                    <a:pt x="6" y="0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1" name="Google Shape;381;p13"/>
            <p:cNvSpPr/>
            <p:nvPr/>
          </p:nvSpPr>
          <p:spPr>
            <a:xfrm>
              <a:off x="6605588" y="599122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8"/>
                  </a:moveTo>
                  <a:cubicBezTo>
                    <a:pt x="1" y="11"/>
                    <a:pt x="5" y="13"/>
                    <a:pt x="8" y="12"/>
                  </a:cubicBezTo>
                  <a:cubicBezTo>
                    <a:pt x="11" y="12"/>
                    <a:pt x="13" y="8"/>
                    <a:pt x="12" y="5"/>
                  </a:cubicBezTo>
                  <a:cubicBezTo>
                    <a:pt x="12" y="2"/>
                    <a:pt x="9" y="0"/>
                    <a:pt x="5" y="1"/>
                  </a:cubicBezTo>
                  <a:cubicBezTo>
                    <a:pt x="2" y="1"/>
                    <a:pt x="0" y="4"/>
                    <a:pt x="1" y="8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6900863" y="5748338"/>
              <a:ext cx="49213" cy="49213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8"/>
                  </a:moveTo>
                  <a:cubicBezTo>
                    <a:pt x="2" y="11"/>
                    <a:pt x="5" y="13"/>
                    <a:pt x="8" y="13"/>
                  </a:cubicBezTo>
                  <a:cubicBezTo>
                    <a:pt x="11" y="12"/>
                    <a:pt x="13" y="9"/>
                    <a:pt x="13" y="5"/>
                  </a:cubicBezTo>
                  <a:cubicBezTo>
                    <a:pt x="12" y="2"/>
                    <a:pt x="9" y="0"/>
                    <a:pt x="6" y="1"/>
                  </a:cubicBezTo>
                  <a:cubicBezTo>
                    <a:pt x="2" y="1"/>
                    <a:pt x="0" y="5"/>
                    <a:pt x="1" y="8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3" name="Google Shape;383;p13"/>
            <p:cNvSpPr/>
            <p:nvPr/>
          </p:nvSpPr>
          <p:spPr>
            <a:xfrm>
              <a:off x="6648451" y="6254750"/>
              <a:ext cx="41275" cy="49213"/>
            </a:xfrm>
            <a:custGeom>
              <a:avLst/>
              <a:gdLst/>
              <a:ahLst/>
              <a:cxnLst/>
              <a:rect l="l" t="t" r="r" b="b"/>
              <a:pathLst>
                <a:path w="11" h="13" extrusionOk="0">
                  <a:moveTo>
                    <a:pt x="8" y="12"/>
                  </a:moveTo>
                  <a:cubicBezTo>
                    <a:pt x="5" y="13"/>
                    <a:pt x="2" y="11"/>
                    <a:pt x="1" y="7"/>
                  </a:cubicBezTo>
                  <a:cubicBezTo>
                    <a:pt x="0" y="4"/>
                    <a:pt x="2" y="1"/>
                    <a:pt x="6" y="0"/>
                  </a:cubicBezTo>
                  <a:cubicBezTo>
                    <a:pt x="8" y="0"/>
                    <a:pt x="9" y="0"/>
                    <a:pt x="11" y="2"/>
                  </a:cubicBezTo>
                  <a:cubicBezTo>
                    <a:pt x="11" y="5"/>
                    <a:pt x="10" y="8"/>
                    <a:pt x="10" y="11"/>
                  </a:cubicBezTo>
                  <a:cubicBezTo>
                    <a:pt x="10" y="12"/>
                    <a:pt x="9" y="12"/>
                    <a:pt x="8" y="12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4" name="Google Shape;384;p13"/>
            <p:cNvSpPr/>
            <p:nvPr/>
          </p:nvSpPr>
          <p:spPr>
            <a:xfrm>
              <a:off x="6896101" y="6121400"/>
              <a:ext cx="53975" cy="49213"/>
            </a:xfrm>
            <a:custGeom>
              <a:avLst/>
              <a:gdLst/>
              <a:ahLst/>
              <a:cxnLst/>
              <a:rect l="l" t="t" r="r" b="b"/>
              <a:pathLst>
                <a:path w="14" h="13" extrusionOk="0">
                  <a:moveTo>
                    <a:pt x="1" y="8"/>
                  </a:moveTo>
                  <a:cubicBezTo>
                    <a:pt x="2" y="11"/>
                    <a:pt x="5" y="13"/>
                    <a:pt x="8" y="13"/>
                  </a:cubicBezTo>
                  <a:cubicBezTo>
                    <a:pt x="11" y="12"/>
                    <a:pt x="14" y="9"/>
                    <a:pt x="13" y="6"/>
                  </a:cubicBezTo>
                  <a:cubicBezTo>
                    <a:pt x="12" y="2"/>
                    <a:pt x="9" y="0"/>
                    <a:pt x="6" y="1"/>
                  </a:cubicBezTo>
                  <a:cubicBezTo>
                    <a:pt x="2" y="2"/>
                    <a:pt x="0" y="5"/>
                    <a:pt x="1" y="8"/>
                  </a:cubicBezTo>
                  <a:close/>
                </a:path>
              </a:pathLst>
            </a:custGeom>
            <a:solidFill>
              <a:srgbClr val="FC90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5" name="Google Shape;385;p13"/>
            <p:cNvSpPr/>
            <p:nvPr/>
          </p:nvSpPr>
          <p:spPr>
            <a:xfrm>
              <a:off x="7126288" y="5740400"/>
              <a:ext cx="396875" cy="103188"/>
            </a:xfrm>
            <a:custGeom>
              <a:avLst/>
              <a:gdLst/>
              <a:ahLst/>
              <a:cxnLst/>
              <a:rect l="l" t="t" r="r" b="b"/>
              <a:pathLst>
                <a:path w="104" h="27" extrusionOk="0">
                  <a:moveTo>
                    <a:pt x="0" y="0"/>
                  </a:moveTo>
                  <a:cubicBezTo>
                    <a:pt x="1" y="7"/>
                    <a:pt x="2" y="13"/>
                    <a:pt x="3" y="20"/>
                  </a:cubicBezTo>
                  <a:cubicBezTo>
                    <a:pt x="35" y="27"/>
                    <a:pt x="68" y="27"/>
                    <a:pt x="102" y="23"/>
                  </a:cubicBezTo>
                  <a:cubicBezTo>
                    <a:pt x="102" y="17"/>
                    <a:pt x="103" y="11"/>
                    <a:pt x="104" y="5"/>
                  </a:cubicBezTo>
                  <a:cubicBezTo>
                    <a:pt x="69" y="6"/>
                    <a:pt x="34" y="4"/>
                    <a:pt x="0" y="0"/>
                  </a:cubicBezTo>
                  <a:close/>
                </a:path>
              </a:pathLst>
            </a:custGeom>
            <a:solidFill>
              <a:srgbClr val="F57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7110413" y="5588000"/>
              <a:ext cx="439738" cy="117475"/>
            </a:xfrm>
            <a:custGeom>
              <a:avLst/>
              <a:gdLst/>
              <a:ahLst/>
              <a:cxnLst/>
              <a:rect l="l" t="t" r="r" b="b"/>
              <a:pathLst>
                <a:path w="115" h="31" extrusionOk="0">
                  <a:moveTo>
                    <a:pt x="0" y="0"/>
                  </a:moveTo>
                  <a:cubicBezTo>
                    <a:pt x="0" y="6"/>
                    <a:pt x="0" y="12"/>
                    <a:pt x="1" y="18"/>
                  </a:cubicBezTo>
                  <a:cubicBezTo>
                    <a:pt x="37" y="26"/>
                    <a:pt x="74" y="31"/>
                    <a:pt x="111" y="30"/>
                  </a:cubicBezTo>
                  <a:cubicBezTo>
                    <a:pt x="112" y="25"/>
                    <a:pt x="114" y="19"/>
                    <a:pt x="115" y="14"/>
                  </a:cubicBezTo>
                  <a:cubicBezTo>
                    <a:pt x="77" y="14"/>
                    <a:pt x="38" y="8"/>
                    <a:pt x="0" y="0"/>
                  </a:cubicBezTo>
                  <a:close/>
                </a:path>
              </a:pathLst>
            </a:custGeom>
            <a:solidFill>
              <a:srgbClr val="F57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7102476" y="5365750"/>
              <a:ext cx="542925" cy="141288"/>
            </a:xfrm>
            <a:custGeom>
              <a:avLst/>
              <a:gdLst/>
              <a:ahLst/>
              <a:cxnLst/>
              <a:rect l="l" t="t" r="r" b="b"/>
              <a:pathLst>
                <a:path w="142" h="37" extrusionOk="0">
                  <a:moveTo>
                    <a:pt x="0" y="15"/>
                  </a:moveTo>
                  <a:cubicBezTo>
                    <a:pt x="41" y="32"/>
                    <a:pt x="87" y="37"/>
                    <a:pt x="133" y="36"/>
                  </a:cubicBezTo>
                  <a:cubicBezTo>
                    <a:pt x="135" y="33"/>
                    <a:pt x="137" y="29"/>
                    <a:pt x="139" y="25"/>
                  </a:cubicBezTo>
                  <a:cubicBezTo>
                    <a:pt x="140" y="24"/>
                    <a:pt x="141" y="22"/>
                    <a:pt x="142" y="20"/>
                  </a:cubicBezTo>
                  <a:cubicBezTo>
                    <a:pt x="95" y="16"/>
                    <a:pt x="48" y="8"/>
                    <a:pt x="1" y="0"/>
                  </a:cubicBezTo>
                  <a:cubicBezTo>
                    <a:pt x="1" y="5"/>
                    <a:pt x="0" y="10"/>
                    <a:pt x="0" y="15"/>
                  </a:cubicBezTo>
                  <a:close/>
                </a:path>
              </a:pathLst>
            </a:custGeom>
            <a:solidFill>
              <a:srgbClr val="884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8" name="Google Shape;388;p13"/>
            <p:cNvSpPr/>
            <p:nvPr/>
          </p:nvSpPr>
          <p:spPr>
            <a:xfrm>
              <a:off x="7107238" y="5273675"/>
              <a:ext cx="571500" cy="168275"/>
            </a:xfrm>
            <a:custGeom>
              <a:avLst/>
              <a:gdLst/>
              <a:ahLst/>
              <a:cxnLst/>
              <a:rect l="l" t="t" r="r" b="b"/>
              <a:pathLst>
                <a:path w="150" h="44" extrusionOk="0">
                  <a:moveTo>
                    <a:pt x="0" y="24"/>
                  </a:moveTo>
                  <a:cubicBezTo>
                    <a:pt x="47" y="32"/>
                    <a:pt x="94" y="40"/>
                    <a:pt x="141" y="44"/>
                  </a:cubicBezTo>
                  <a:cubicBezTo>
                    <a:pt x="144" y="39"/>
                    <a:pt x="147" y="33"/>
                    <a:pt x="150" y="27"/>
                  </a:cubicBezTo>
                  <a:cubicBezTo>
                    <a:pt x="99" y="25"/>
                    <a:pt x="49" y="20"/>
                    <a:pt x="3" y="0"/>
                  </a:cubicBezTo>
                  <a:cubicBezTo>
                    <a:pt x="2" y="8"/>
                    <a:pt x="1" y="16"/>
                    <a:pt x="0" y="24"/>
                  </a:cubicBezTo>
                  <a:close/>
                </a:path>
              </a:pathLst>
            </a:custGeom>
            <a:solidFill>
              <a:srgbClr val="F57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89" name="Google Shape;389;p13"/>
            <p:cNvSpPr/>
            <p:nvPr/>
          </p:nvSpPr>
          <p:spPr>
            <a:xfrm>
              <a:off x="7137401" y="5126038"/>
              <a:ext cx="584200" cy="198438"/>
            </a:xfrm>
            <a:custGeom>
              <a:avLst/>
              <a:gdLst/>
              <a:ahLst/>
              <a:cxnLst/>
              <a:rect l="l" t="t" r="r" b="b"/>
              <a:pathLst>
                <a:path w="153" h="52" extrusionOk="0">
                  <a:moveTo>
                    <a:pt x="3" y="12"/>
                  </a:moveTo>
                  <a:cubicBezTo>
                    <a:pt x="2" y="14"/>
                    <a:pt x="1" y="17"/>
                    <a:pt x="0" y="20"/>
                  </a:cubicBezTo>
                  <a:cubicBezTo>
                    <a:pt x="46" y="41"/>
                    <a:pt x="96" y="49"/>
                    <a:pt x="147" y="52"/>
                  </a:cubicBezTo>
                  <a:cubicBezTo>
                    <a:pt x="149" y="47"/>
                    <a:pt x="151" y="42"/>
                    <a:pt x="152" y="36"/>
                  </a:cubicBezTo>
                  <a:cubicBezTo>
                    <a:pt x="153" y="35"/>
                    <a:pt x="153" y="34"/>
                    <a:pt x="153" y="34"/>
                  </a:cubicBezTo>
                  <a:cubicBezTo>
                    <a:pt x="102" y="31"/>
                    <a:pt x="52" y="23"/>
                    <a:pt x="8" y="0"/>
                  </a:cubicBezTo>
                  <a:cubicBezTo>
                    <a:pt x="6" y="4"/>
                    <a:pt x="4" y="8"/>
                    <a:pt x="3" y="12"/>
                  </a:cubicBezTo>
                  <a:close/>
                </a:path>
              </a:pathLst>
            </a:custGeom>
            <a:solidFill>
              <a:srgbClr val="F57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7167563" y="5075238"/>
              <a:ext cx="561975" cy="179388"/>
            </a:xfrm>
            <a:custGeom>
              <a:avLst/>
              <a:gdLst/>
              <a:ahLst/>
              <a:cxnLst/>
              <a:rect l="l" t="t" r="r" b="b"/>
              <a:pathLst>
                <a:path w="147" h="47" extrusionOk="0">
                  <a:moveTo>
                    <a:pt x="0" y="13"/>
                  </a:moveTo>
                  <a:cubicBezTo>
                    <a:pt x="44" y="36"/>
                    <a:pt x="94" y="44"/>
                    <a:pt x="145" y="47"/>
                  </a:cubicBezTo>
                  <a:cubicBezTo>
                    <a:pt x="146" y="43"/>
                    <a:pt x="146" y="39"/>
                    <a:pt x="147" y="36"/>
                  </a:cubicBezTo>
                  <a:cubicBezTo>
                    <a:pt x="98" y="31"/>
                    <a:pt x="51" y="17"/>
                    <a:pt x="6" y="0"/>
                  </a:cubicBezTo>
                  <a:cubicBezTo>
                    <a:pt x="4" y="4"/>
                    <a:pt x="2" y="8"/>
                    <a:pt x="0" y="13"/>
                  </a:cubicBezTo>
                  <a:close/>
                </a:path>
              </a:pathLst>
            </a:custGeom>
            <a:solidFill>
              <a:srgbClr val="884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1" name="Google Shape;391;p13"/>
            <p:cNvSpPr/>
            <p:nvPr/>
          </p:nvSpPr>
          <p:spPr>
            <a:xfrm>
              <a:off x="7292976" y="4911725"/>
              <a:ext cx="431800" cy="176213"/>
            </a:xfrm>
            <a:custGeom>
              <a:avLst/>
              <a:gdLst/>
              <a:ahLst/>
              <a:cxnLst/>
              <a:rect l="l" t="t" r="r" b="b"/>
              <a:pathLst>
                <a:path w="113" h="46" extrusionOk="0">
                  <a:moveTo>
                    <a:pt x="0" y="12"/>
                  </a:moveTo>
                  <a:cubicBezTo>
                    <a:pt x="36" y="29"/>
                    <a:pt x="74" y="40"/>
                    <a:pt x="113" y="46"/>
                  </a:cubicBezTo>
                  <a:cubicBezTo>
                    <a:pt x="112" y="40"/>
                    <a:pt x="109" y="33"/>
                    <a:pt x="106" y="28"/>
                  </a:cubicBezTo>
                  <a:cubicBezTo>
                    <a:pt x="76" y="22"/>
                    <a:pt x="47" y="13"/>
                    <a:pt x="20" y="0"/>
                  </a:cubicBezTo>
                  <a:cubicBezTo>
                    <a:pt x="13" y="3"/>
                    <a:pt x="6" y="7"/>
                    <a:pt x="0" y="12"/>
                  </a:cubicBezTo>
                  <a:close/>
                </a:path>
              </a:pathLst>
            </a:custGeom>
            <a:solidFill>
              <a:srgbClr val="F57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2" name="Google Shape;392;p13"/>
            <p:cNvSpPr/>
            <p:nvPr/>
          </p:nvSpPr>
          <p:spPr>
            <a:xfrm>
              <a:off x="7370763" y="4876800"/>
              <a:ext cx="327025" cy="141288"/>
            </a:xfrm>
            <a:custGeom>
              <a:avLst/>
              <a:gdLst/>
              <a:ahLst/>
              <a:cxnLst/>
              <a:rect l="l" t="t" r="r" b="b"/>
              <a:pathLst>
                <a:path w="86" h="37" extrusionOk="0">
                  <a:moveTo>
                    <a:pt x="55" y="9"/>
                  </a:moveTo>
                  <a:cubicBezTo>
                    <a:pt x="35" y="0"/>
                    <a:pt x="16" y="1"/>
                    <a:pt x="0" y="9"/>
                  </a:cubicBezTo>
                  <a:cubicBezTo>
                    <a:pt x="27" y="22"/>
                    <a:pt x="56" y="31"/>
                    <a:pt x="86" y="37"/>
                  </a:cubicBezTo>
                  <a:cubicBezTo>
                    <a:pt x="80" y="25"/>
                    <a:pt x="70" y="16"/>
                    <a:pt x="55" y="9"/>
                  </a:cubicBezTo>
                  <a:close/>
                </a:path>
              </a:pathLst>
            </a:custGeom>
            <a:solidFill>
              <a:srgbClr val="884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7235826" y="4957763"/>
              <a:ext cx="496888" cy="182563"/>
            </a:xfrm>
            <a:custGeom>
              <a:avLst/>
              <a:gdLst/>
              <a:ahLst/>
              <a:cxnLst/>
              <a:rect l="l" t="t" r="r" b="b"/>
              <a:pathLst>
                <a:path w="130" h="48" extrusionOk="0">
                  <a:moveTo>
                    <a:pt x="15" y="0"/>
                  </a:moveTo>
                  <a:cubicBezTo>
                    <a:pt x="10" y="4"/>
                    <a:pt x="4" y="9"/>
                    <a:pt x="0" y="15"/>
                  </a:cubicBezTo>
                  <a:cubicBezTo>
                    <a:pt x="39" y="37"/>
                    <a:pt x="84" y="44"/>
                    <a:pt x="130" y="48"/>
                  </a:cubicBezTo>
                  <a:cubicBezTo>
                    <a:pt x="130" y="43"/>
                    <a:pt x="129" y="39"/>
                    <a:pt x="128" y="34"/>
                  </a:cubicBezTo>
                  <a:cubicBezTo>
                    <a:pt x="89" y="28"/>
                    <a:pt x="51" y="17"/>
                    <a:pt x="15" y="0"/>
                  </a:cubicBezTo>
                  <a:close/>
                </a:path>
              </a:pathLst>
            </a:custGeom>
            <a:solidFill>
              <a:srgbClr val="884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7189788" y="5014913"/>
              <a:ext cx="542925" cy="198438"/>
            </a:xfrm>
            <a:custGeom>
              <a:avLst/>
              <a:gdLst/>
              <a:ahLst/>
              <a:cxnLst/>
              <a:rect l="l" t="t" r="r" b="b"/>
              <a:pathLst>
                <a:path w="142" h="52" extrusionOk="0">
                  <a:moveTo>
                    <a:pt x="12" y="0"/>
                  </a:moveTo>
                  <a:cubicBezTo>
                    <a:pt x="8" y="5"/>
                    <a:pt x="4" y="10"/>
                    <a:pt x="0" y="16"/>
                  </a:cubicBezTo>
                  <a:cubicBezTo>
                    <a:pt x="45" y="33"/>
                    <a:pt x="92" y="47"/>
                    <a:pt x="141" y="52"/>
                  </a:cubicBezTo>
                  <a:cubicBezTo>
                    <a:pt x="142" y="45"/>
                    <a:pt x="142" y="39"/>
                    <a:pt x="142" y="33"/>
                  </a:cubicBezTo>
                  <a:cubicBezTo>
                    <a:pt x="96" y="29"/>
                    <a:pt x="51" y="22"/>
                    <a:pt x="12" y="0"/>
                  </a:cubicBezTo>
                  <a:close/>
                </a:path>
              </a:pathLst>
            </a:custGeom>
            <a:solidFill>
              <a:srgbClr val="F57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5" name="Google Shape;395;p13"/>
            <p:cNvSpPr/>
            <p:nvPr/>
          </p:nvSpPr>
          <p:spPr>
            <a:xfrm>
              <a:off x="7118351" y="5202238"/>
              <a:ext cx="579438" cy="174625"/>
            </a:xfrm>
            <a:custGeom>
              <a:avLst/>
              <a:gdLst/>
              <a:ahLst/>
              <a:cxnLst/>
              <a:rect l="l" t="t" r="r" b="b"/>
              <a:pathLst>
                <a:path w="152" h="46" extrusionOk="0">
                  <a:moveTo>
                    <a:pt x="0" y="19"/>
                  </a:moveTo>
                  <a:cubicBezTo>
                    <a:pt x="46" y="39"/>
                    <a:pt x="96" y="44"/>
                    <a:pt x="147" y="46"/>
                  </a:cubicBezTo>
                  <a:cubicBezTo>
                    <a:pt x="148" y="43"/>
                    <a:pt x="149" y="40"/>
                    <a:pt x="150" y="37"/>
                  </a:cubicBezTo>
                  <a:cubicBezTo>
                    <a:pt x="151" y="36"/>
                    <a:pt x="152" y="34"/>
                    <a:pt x="152" y="32"/>
                  </a:cubicBezTo>
                  <a:cubicBezTo>
                    <a:pt x="101" y="29"/>
                    <a:pt x="51" y="21"/>
                    <a:pt x="5" y="0"/>
                  </a:cubicBezTo>
                  <a:cubicBezTo>
                    <a:pt x="3" y="6"/>
                    <a:pt x="2" y="12"/>
                    <a:pt x="0" y="19"/>
                  </a:cubicBezTo>
                  <a:close/>
                </a:path>
              </a:pathLst>
            </a:custGeom>
            <a:solidFill>
              <a:srgbClr val="884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7102476" y="5422900"/>
              <a:ext cx="508000" cy="152400"/>
            </a:xfrm>
            <a:custGeom>
              <a:avLst/>
              <a:gdLst/>
              <a:ahLst/>
              <a:cxnLst/>
              <a:rect l="l" t="t" r="r" b="b"/>
              <a:pathLst>
                <a:path w="133" h="40" extrusionOk="0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10"/>
                    <a:pt x="0" y="17"/>
                    <a:pt x="1" y="24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43" y="36"/>
                    <a:pt x="84" y="40"/>
                    <a:pt x="125" y="37"/>
                  </a:cubicBezTo>
                  <a:cubicBezTo>
                    <a:pt x="127" y="32"/>
                    <a:pt x="130" y="26"/>
                    <a:pt x="133" y="21"/>
                  </a:cubicBezTo>
                  <a:cubicBezTo>
                    <a:pt x="87" y="22"/>
                    <a:pt x="41" y="17"/>
                    <a:pt x="0" y="0"/>
                  </a:cubicBezTo>
                  <a:close/>
                </a:path>
              </a:pathLst>
            </a:custGeom>
            <a:solidFill>
              <a:srgbClr val="F57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7" name="Google Shape;397;p13"/>
            <p:cNvSpPr/>
            <p:nvPr/>
          </p:nvSpPr>
          <p:spPr>
            <a:xfrm>
              <a:off x="7107238" y="5514975"/>
              <a:ext cx="473075" cy="125413"/>
            </a:xfrm>
            <a:custGeom>
              <a:avLst/>
              <a:gdLst/>
              <a:ahLst/>
              <a:cxnLst/>
              <a:rect l="l" t="t" r="r" b="b"/>
              <a:pathLst>
                <a:path w="124" h="3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3"/>
                    <a:pt x="1" y="19"/>
                  </a:cubicBezTo>
                  <a:cubicBezTo>
                    <a:pt x="39" y="27"/>
                    <a:pt x="78" y="33"/>
                    <a:pt x="116" y="33"/>
                  </a:cubicBezTo>
                  <a:cubicBezTo>
                    <a:pt x="119" y="26"/>
                    <a:pt x="121" y="19"/>
                    <a:pt x="124" y="13"/>
                  </a:cubicBezTo>
                  <a:cubicBezTo>
                    <a:pt x="83" y="16"/>
                    <a:pt x="42" y="12"/>
                    <a:pt x="0" y="0"/>
                  </a:cubicBezTo>
                  <a:close/>
                </a:path>
              </a:pathLst>
            </a:custGeom>
            <a:solidFill>
              <a:srgbClr val="884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7113588" y="5656263"/>
              <a:ext cx="420688" cy="106363"/>
            </a:xfrm>
            <a:custGeom>
              <a:avLst/>
              <a:gdLst/>
              <a:ahLst/>
              <a:cxnLst/>
              <a:rect l="l" t="t" r="r" b="b"/>
              <a:pathLst>
                <a:path w="110" h="28" extrusionOk="0">
                  <a:moveTo>
                    <a:pt x="0" y="0"/>
                  </a:moveTo>
                  <a:cubicBezTo>
                    <a:pt x="1" y="8"/>
                    <a:pt x="2" y="15"/>
                    <a:pt x="3" y="22"/>
                  </a:cubicBezTo>
                  <a:cubicBezTo>
                    <a:pt x="37" y="26"/>
                    <a:pt x="72" y="28"/>
                    <a:pt x="107" y="27"/>
                  </a:cubicBezTo>
                  <a:cubicBezTo>
                    <a:pt x="108" y="22"/>
                    <a:pt x="109" y="17"/>
                    <a:pt x="110" y="12"/>
                  </a:cubicBezTo>
                  <a:cubicBezTo>
                    <a:pt x="73" y="13"/>
                    <a:pt x="36" y="8"/>
                    <a:pt x="0" y="0"/>
                  </a:cubicBezTo>
                  <a:close/>
                </a:path>
              </a:pathLst>
            </a:custGeom>
            <a:solidFill>
              <a:srgbClr val="884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7137401" y="5816600"/>
              <a:ext cx="377825" cy="71438"/>
            </a:xfrm>
            <a:custGeom>
              <a:avLst/>
              <a:gdLst/>
              <a:ahLst/>
              <a:cxnLst/>
              <a:rect l="l" t="t" r="r" b="b"/>
              <a:pathLst>
                <a:path w="99" h="19" extrusionOk="0">
                  <a:moveTo>
                    <a:pt x="0" y="0"/>
                  </a:moveTo>
                  <a:cubicBezTo>
                    <a:pt x="1" y="5"/>
                    <a:pt x="2" y="10"/>
                    <a:pt x="3" y="15"/>
                  </a:cubicBezTo>
                  <a:cubicBezTo>
                    <a:pt x="35" y="19"/>
                    <a:pt x="67" y="17"/>
                    <a:pt x="98" y="12"/>
                  </a:cubicBezTo>
                  <a:cubicBezTo>
                    <a:pt x="98" y="9"/>
                    <a:pt x="98" y="6"/>
                    <a:pt x="99" y="3"/>
                  </a:cubicBezTo>
                  <a:cubicBezTo>
                    <a:pt x="65" y="7"/>
                    <a:pt x="32" y="7"/>
                    <a:pt x="0" y="0"/>
                  </a:cubicBezTo>
                  <a:close/>
                </a:path>
              </a:pathLst>
            </a:custGeom>
            <a:solidFill>
              <a:srgbClr val="884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0" name="Google Shape;400;p13"/>
            <p:cNvSpPr/>
            <p:nvPr/>
          </p:nvSpPr>
          <p:spPr>
            <a:xfrm>
              <a:off x="7148513" y="5862638"/>
              <a:ext cx="366713" cy="263525"/>
            </a:xfrm>
            <a:custGeom>
              <a:avLst/>
              <a:gdLst/>
              <a:ahLst/>
              <a:cxnLst/>
              <a:rect l="l" t="t" r="r" b="b"/>
              <a:pathLst>
                <a:path w="96" h="69" extrusionOk="0">
                  <a:moveTo>
                    <a:pt x="95" y="0"/>
                  </a:moveTo>
                  <a:cubicBezTo>
                    <a:pt x="64" y="5"/>
                    <a:pt x="32" y="7"/>
                    <a:pt x="0" y="3"/>
                  </a:cubicBezTo>
                  <a:cubicBezTo>
                    <a:pt x="0" y="4"/>
                    <a:pt x="0" y="6"/>
                    <a:pt x="1" y="7"/>
                  </a:cubicBezTo>
                  <a:cubicBezTo>
                    <a:pt x="4" y="20"/>
                    <a:pt x="7" y="64"/>
                    <a:pt x="25" y="65"/>
                  </a:cubicBezTo>
                  <a:cubicBezTo>
                    <a:pt x="37" y="52"/>
                    <a:pt x="29" y="32"/>
                    <a:pt x="37" y="17"/>
                  </a:cubicBezTo>
                  <a:cubicBezTo>
                    <a:pt x="43" y="7"/>
                    <a:pt x="62" y="6"/>
                    <a:pt x="69" y="17"/>
                  </a:cubicBezTo>
                  <a:cubicBezTo>
                    <a:pt x="74" y="25"/>
                    <a:pt x="73" y="35"/>
                    <a:pt x="78" y="44"/>
                  </a:cubicBezTo>
                  <a:cubicBezTo>
                    <a:pt x="94" y="69"/>
                    <a:pt x="96" y="39"/>
                    <a:pt x="95" y="24"/>
                  </a:cubicBezTo>
                  <a:cubicBezTo>
                    <a:pt x="95" y="16"/>
                    <a:pt x="95" y="8"/>
                    <a:pt x="95" y="0"/>
                  </a:cubicBezTo>
                  <a:close/>
                </a:path>
              </a:pathLst>
            </a:custGeom>
            <a:solidFill>
              <a:srgbClr val="F574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1" name="Google Shape;401;p13"/>
            <p:cNvSpPr/>
            <p:nvPr/>
          </p:nvSpPr>
          <p:spPr>
            <a:xfrm>
              <a:off x="6515101" y="5915025"/>
              <a:ext cx="1176338" cy="973138"/>
            </a:xfrm>
            <a:custGeom>
              <a:avLst/>
              <a:gdLst/>
              <a:ahLst/>
              <a:cxnLst/>
              <a:rect l="l" t="t" r="r" b="b"/>
              <a:pathLst>
                <a:path w="308" h="255" extrusionOk="0">
                  <a:moveTo>
                    <a:pt x="0" y="58"/>
                  </a:moveTo>
                  <a:cubicBezTo>
                    <a:pt x="0" y="58"/>
                    <a:pt x="56" y="217"/>
                    <a:pt x="73" y="230"/>
                  </a:cubicBezTo>
                  <a:cubicBezTo>
                    <a:pt x="91" y="242"/>
                    <a:pt x="143" y="255"/>
                    <a:pt x="206" y="238"/>
                  </a:cubicBezTo>
                  <a:cubicBezTo>
                    <a:pt x="270" y="221"/>
                    <a:pt x="294" y="200"/>
                    <a:pt x="301" y="181"/>
                  </a:cubicBezTo>
                  <a:cubicBezTo>
                    <a:pt x="308" y="163"/>
                    <a:pt x="276" y="0"/>
                    <a:pt x="276" y="0"/>
                  </a:cubicBezTo>
                </a:path>
              </a:pathLst>
            </a:custGeom>
            <a:solidFill>
              <a:srgbClr val="B36A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6392863" y="5640388"/>
              <a:ext cx="1260475" cy="625475"/>
            </a:xfrm>
            <a:custGeom>
              <a:avLst/>
              <a:gdLst/>
              <a:ahLst/>
              <a:cxnLst/>
              <a:rect l="l" t="t" r="r" b="b"/>
              <a:pathLst>
                <a:path w="330" h="164" extrusionOk="0">
                  <a:moveTo>
                    <a:pt x="330" y="81"/>
                  </a:moveTo>
                  <a:cubicBezTo>
                    <a:pt x="327" y="70"/>
                    <a:pt x="324" y="59"/>
                    <a:pt x="321" y="47"/>
                  </a:cubicBezTo>
                  <a:cubicBezTo>
                    <a:pt x="318" y="38"/>
                    <a:pt x="315" y="30"/>
                    <a:pt x="312" y="21"/>
                  </a:cubicBezTo>
                  <a:cubicBezTo>
                    <a:pt x="311" y="18"/>
                    <a:pt x="302" y="2"/>
                    <a:pt x="303" y="0"/>
                  </a:cubicBezTo>
                  <a:cubicBezTo>
                    <a:pt x="294" y="20"/>
                    <a:pt x="275" y="29"/>
                    <a:pt x="256" y="38"/>
                  </a:cubicBezTo>
                  <a:cubicBezTo>
                    <a:pt x="235" y="47"/>
                    <a:pt x="211" y="54"/>
                    <a:pt x="188" y="59"/>
                  </a:cubicBezTo>
                  <a:cubicBezTo>
                    <a:pt x="158" y="66"/>
                    <a:pt x="128" y="72"/>
                    <a:pt x="98" y="77"/>
                  </a:cubicBezTo>
                  <a:cubicBezTo>
                    <a:pt x="82" y="80"/>
                    <a:pt x="64" y="81"/>
                    <a:pt x="47" y="81"/>
                  </a:cubicBezTo>
                  <a:cubicBezTo>
                    <a:pt x="40" y="81"/>
                    <a:pt x="31" y="82"/>
                    <a:pt x="23" y="81"/>
                  </a:cubicBezTo>
                  <a:cubicBezTo>
                    <a:pt x="16" y="80"/>
                    <a:pt x="8" y="77"/>
                    <a:pt x="1" y="76"/>
                  </a:cubicBezTo>
                  <a:cubicBezTo>
                    <a:pt x="1" y="75"/>
                    <a:pt x="0" y="74"/>
                    <a:pt x="0" y="73"/>
                  </a:cubicBezTo>
                  <a:cubicBezTo>
                    <a:pt x="0" y="88"/>
                    <a:pt x="7" y="105"/>
                    <a:pt x="11" y="120"/>
                  </a:cubicBezTo>
                  <a:cubicBezTo>
                    <a:pt x="14" y="129"/>
                    <a:pt x="19" y="150"/>
                    <a:pt x="30" y="154"/>
                  </a:cubicBezTo>
                  <a:cubicBezTo>
                    <a:pt x="46" y="160"/>
                    <a:pt x="113" y="164"/>
                    <a:pt x="182" y="150"/>
                  </a:cubicBezTo>
                  <a:cubicBezTo>
                    <a:pt x="251" y="136"/>
                    <a:pt x="326" y="101"/>
                    <a:pt x="330" y="81"/>
                  </a:cubicBezTo>
                  <a:close/>
                </a:path>
              </a:pathLst>
            </a:custGeom>
            <a:solidFill>
              <a:srgbClr val="CF883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3" name="Google Shape;403;p13"/>
            <p:cNvSpPr/>
            <p:nvPr/>
          </p:nvSpPr>
          <p:spPr>
            <a:xfrm>
              <a:off x="7327901" y="4992688"/>
              <a:ext cx="374650" cy="487363"/>
            </a:xfrm>
            <a:custGeom>
              <a:avLst/>
              <a:gdLst/>
              <a:ahLst/>
              <a:cxnLst/>
              <a:rect l="l" t="t" r="r" b="b"/>
              <a:pathLst>
                <a:path w="98" h="128" extrusionOk="0">
                  <a:moveTo>
                    <a:pt x="2" y="60"/>
                  </a:moveTo>
                  <a:cubicBezTo>
                    <a:pt x="0" y="76"/>
                    <a:pt x="2" y="94"/>
                    <a:pt x="10" y="106"/>
                  </a:cubicBezTo>
                  <a:cubicBezTo>
                    <a:pt x="19" y="118"/>
                    <a:pt x="32" y="128"/>
                    <a:pt x="47" y="126"/>
                  </a:cubicBezTo>
                  <a:cubicBezTo>
                    <a:pt x="61" y="125"/>
                    <a:pt x="72" y="114"/>
                    <a:pt x="79" y="101"/>
                  </a:cubicBezTo>
                  <a:cubicBezTo>
                    <a:pt x="86" y="90"/>
                    <a:pt x="94" y="73"/>
                    <a:pt x="95" y="61"/>
                  </a:cubicBezTo>
                  <a:cubicBezTo>
                    <a:pt x="98" y="37"/>
                    <a:pt x="87" y="12"/>
                    <a:pt x="63" y="7"/>
                  </a:cubicBezTo>
                  <a:cubicBezTo>
                    <a:pt x="31" y="0"/>
                    <a:pt x="8" y="29"/>
                    <a:pt x="2" y="60"/>
                  </a:cubicBezTo>
                  <a:close/>
                </a:path>
              </a:pathLst>
            </a:custGeom>
            <a:solidFill>
              <a:srgbClr val="F5ED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4" name="Google Shape;404;p13"/>
            <p:cNvSpPr/>
            <p:nvPr/>
          </p:nvSpPr>
          <p:spPr>
            <a:xfrm>
              <a:off x="7439026" y="5140325"/>
              <a:ext cx="38100" cy="46038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5" y="11"/>
                  </a:moveTo>
                  <a:cubicBezTo>
                    <a:pt x="10" y="10"/>
                    <a:pt x="8" y="0"/>
                    <a:pt x="3" y="4"/>
                  </a:cubicBezTo>
                  <a:cubicBezTo>
                    <a:pt x="0" y="6"/>
                    <a:pt x="0" y="12"/>
                    <a:pt x="5" y="11"/>
                  </a:cubicBezTo>
                  <a:close/>
                </a:path>
              </a:pathLst>
            </a:custGeom>
            <a:solidFill>
              <a:srgbClr val="7C32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5" name="Google Shape;405;p13"/>
            <p:cNvSpPr/>
            <p:nvPr/>
          </p:nvSpPr>
          <p:spPr>
            <a:xfrm>
              <a:off x="7653338" y="5232400"/>
              <a:ext cx="38100" cy="49213"/>
            </a:xfrm>
            <a:custGeom>
              <a:avLst/>
              <a:gdLst/>
              <a:ahLst/>
              <a:cxnLst/>
              <a:rect l="l" t="t" r="r" b="b"/>
              <a:pathLst>
                <a:path w="10" h="13" extrusionOk="0">
                  <a:moveTo>
                    <a:pt x="4" y="12"/>
                  </a:moveTo>
                  <a:cubicBezTo>
                    <a:pt x="10" y="10"/>
                    <a:pt x="8" y="0"/>
                    <a:pt x="3" y="4"/>
                  </a:cubicBezTo>
                  <a:cubicBezTo>
                    <a:pt x="0" y="6"/>
                    <a:pt x="0" y="13"/>
                    <a:pt x="4" y="12"/>
                  </a:cubicBezTo>
                  <a:close/>
                </a:path>
              </a:pathLst>
            </a:custGeom>
            <a:solidFill>
              <a:srgbClr val="7C32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6" name="Google Shape;406;p13"/>
            <p:cNvSpPr/>
            <p:nvPr/>
          </p:nvSpPr>
          <p:spPr>
            <a:xfrm>
              <a:off x="7534276" y="5145088"/>
              <a:ext cx="87313" cy="147638"/>
            </a:xfrm>
            <a:custGeom>
              <a:avLst/>
              <a:gdLst/>
              <a:ahLst/>
              <a:cxnLst/>
              <a:rect l="l" t="t" r="r" b="b"/>
              <a:pathLst>
                <a:path w="23" h="39" extrusionOk="0">
                  <a:moveTo>
                    <a:pt x="2" y="26"/>
                  </a:moveTo>
                  <a:cubicBezTo>
                    <a:pt x="0" y="31"/>
                    <a:pt x="5" y="39"/>
                    <a:pt x="13" y="37"/>
                  </a:cubicBezTo>
                  <a:cubicBezTo>
                    <a:pt x="19" y="34"/>
                    <a:pt x="23" y="19"/>
                    <a:pt x="22" y="13"/>
                  </a:cubicBezTo>
                  <a:cubicBezTo>
                    <a:pt x="19" y="0"/>
                    <a:pt x="5" y="19"/>
                    <a:pt x="2" y="26"/>
                  </a:cubicBezTo>
                  <a:close/>
                </a:path>
              </a:pathLst>
            </a:custGeom>
            <a:solidFill>
              <a:srgbClr val="65816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7" name="Google Shape;407;p13"/>
            <p:cNvSpPr/>
            <p:nvPr/>
          </p:nvSpPr>
          <p:spPr>
            <a:xfrm>
              <a:off x="7427913" y="5229225"/>
              <a:ext cx="190500" cy="147638"/>
            </a:xfrm>
            <a:custGeom>
              <a:avLst/>
              <a:gdLst/>
              <a:ahLst/>
              <a:cxnLst/>
              <a:rect l="l" t="t" r="r" b="b"/>
              <a:pathLst>
                <a:path w="50" h="39" extrusionOk="0">
                  <a:moveTo>
                    <a:pt x="0" y="0"/>
                  </a:moveTo>
                  <a:cubicBezTo>
                    <a:pt x="0" y="15"/>
                    <a:pt x="2" y="27"/>
                    <a:pt x="16" y="35"/>
                  </a:cubicBezTo>
                  <a:cubicBezTo>
                    <a:pt x="23" y="39"/>
                    <a:pt x="33" y="39"/>
                    <a:pt x="41" y="35"/>
                  </a:cubicBezTo>
                  <a:cubicBezTo>
                    <a:pt x="46" y="33"/>
                    <a:pt x="49" y="28"/>
                    <a:pt x="50" y="23"/>
                  </a:cubicBezTo>
                  <a:cubicBezTo>
                    <a:pt x="48" y="23"/>
                    <a:pt x="48" y="23"/>
                    <a:pt x="48" y="23"/>
                  </a:cubicBezTo>
                  <a:cubicBezTo>
                    <a:pt x="47" y="29"/>
                    <a:pt x="43" y="32"/>
                    <a:pt x="40" y="33"/>
                  </a:cubicBezTo>
                  <a:cubicBezTo>
                    <a:pt x="33" y="37"/>
                    <a:pt x="23" y="36"/>
                    <a:pt x="17" y="33"/>
                  </a:cubicBezTo>
                  <a:cubicBezTo>
                    <a:pt x="3" y="26"/>
                    <a:pt x="2" y="15"/>
                    <a:pt x="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7C32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8" name="Google Shape;408;p13"/>
            <p:cNvSpPr/>
            <p:nvPr/>
          </p:nvSpPr>
          <p:spPr>
            <a:xfrm>
              <a:off x="6407151" y="6224588"/>
              <a:ext cx="603250" cy="519113"/>
            </a:xfrm>
            <a:custGeom>
              <a:avLst/>
              <a:gdLst/>
              <a:ahLst/>
              <a:cxnLst/>
              <a:rect l="l" t="t" r="r" b="b"/>
              <a:pathLst>
                <a:path w="158" h="136" extrusionOk="0">
                  <a:moveTo>
                    <a:pt x="8" y="101"/>
                  </a:moveTo>
                  <a:cubicBezTo>
                    <a:pt x="22" y="136"/>
                    <a:pt x="77" y="132"/>
                    <a:pt x="104" y="116"/>
                  </a:cubicBezTo>
                  <a:cubicBezTo>
                    <a:pt x="158" y="86"/>
                    <a:pt x="112" y="27"/>
                    <a:pt x="71" y="10"/>
                  </a:cubicBezTo>
                  <a:cubicBezTo>
                    <a:pt x="49" y="1"/>
                    <a:pt x="24" y="0"/>
                    <a:pt x="13" y="25"/>
                  </a:cubicBezTo>
                  <a:cubicBezTo>
                    <a:pt x="3" y="46"/>
                    <a:pt x="0" y="79"/>
                    <a:pt x="8" y="101"/>
                  </a:cubicBezTo>
                  <a:close/>
                </a:path>
              </a:pathLst>
            </a:custGeom>
            <a:solidFill>
              <a:srgbClr val="B3C5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09" name="Google Shape;409;p13"/>
            <p:cNvSpPr/>
            <p:nvPr/>
          </p:nvSpPr>
          <p:spPr>
            <a:xfrm>
              <a:off x="6235701" y="6110288"/>
              <a:ext cx="301625" cy="236538"/>
            </a:xfrm>
            <a:custGeom>
              <a:avLst/>
              <a:gdLst/>
              <a:ahLst/>
              <a:cxnLst/>
              <a:rect l="l" t="t" r="r" b="b"/>
              <a:pathLst>
                <a:path w="79" h="62" extrusionOk="0">
                  <a:moveTo>
                    <a:pt x="78" y="41"/>
                  </a:moveTo>
                  <a:cubicBezTo>
                    <a:pt x="79" y="33"/>
                    <a:pt x="61" y="16"/>
                    <a:pt x="53" y="11"/>
                  </a:cubicBezTo>
                  <a:cubicBezTo>
                    <a:pt x="38" y="1"/>
                    <a:pt x="17" y="1"/>
                    <a:pt x="0" y="0"/>
                  </a:cubicBezTo>
                  <a:cubicBezTo>
                    <a:pt x="0" y="8"/>
                    <a:pt x="6" y="15"/>
                    <a:pt x="7" y="22"/>
                  </a:cubicBezTo>
                  <a:cubicBezTo>
                    <a:pt x="8" y="26"/>
                    <a:pt x="6" y="29"/>
                    <a:pt x="6" y="33"/>
                  </a:cubicBezTo>
                  <a:cubicBezTo>
                    <a:pt x="5" y="37"/>
                    <a:pt x="6" y="42"/>
                    <a:pt x="5" y="47"/>
                  </a:cubicBezTo>
                  <a:cubicBezTo>
                    <a:pt x="5" y="52"/>
                    <a:pt x="3" y="57"/>
                    <a:pt x="3" y="62"/>
                  </a:cubicBezTo>
                  <a:cubicBezTo>
                    <a:pt x="12" y="57"/>
                    <a:pt x="23" y="53"/>
                    <a:pt x="34" y="50"/>
                  </a:cubicBezTo>
                  <a:cubicBezTo>
                    <a:pt x="45" y="46"/>
                    <a:pt x="53" y="45"/>
                    <a:pt x="66" y="45"/>
                  </a:cubicBezTo>
                </a:path>
              </a:pathLst>
            </a:custGeom>
            <a:solidFill>
              <a:srgbClr val="B3C5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0" name="Google Shape;410;p13"/>
            <p:cNvSpPr/>
            <p:nvPr/>
          </p:nvSpPr>
          <p:spPr>
            <a:xfrm>
              <a:off x="6186488" y="6105525"/>
              <a:ext cx="98425" cy="238125"/>
            </a:xfrm>
            <a:custGeom>
              <a:avLst/>
              <a:gdLst/>
              <a:ahLst/>
              <a:cxnLst/>
              <a:rect l="l" t="t" r="r" b="b"/>
              <a:pathLst>
                <a:path w="26" h="62" extrusionOk="0">
                  <a:moveTo>
                    <a:pt x="14" y="2"/>
                  </a:moveTo>
                  <a:cubicBezTo>
                    <a:pt x="26" y="16"/>
                    <a:pt x="25" y="46"/>
                    <a:pt x="16" y="62"/>
                  </a:cubicBezTo>
                  <a:cubicBezTo>
                    <a:pt x="0" y="55"/>
                    <a:pt x="4" y="9"/>
                    <a:pt x="16" y="0"/>
                  </a:cubicBezTo>
                </a:path>
              </a:pathLst>
            </a:custGeom>
            <a:solidFill>
              <a:srgbClr val="A09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1" name="Google Shape;411;p13"/>
            <p:cNvSpPr/>
            <p:nvPr/>
          </p:nvSpPr>
          <p:spPr>
            <a:xfrm>
              <a:off x="6418263" y="6197600"/>
              <a:ext cx="157163" cy="141288"/>
            </a:xfrm>
            <a:custGeom>
              <a:avLst/>
              <a:gdLst/>
              <a:ahLst/>
              <a:cxnLst/>
              <a:rect l="l" t="t" r="r" b="b"/>
              <a:pathLst>
                <a:path w="41" h="37" extrusionOk="0">
                  <a:moveTo>
                    <a:pt x="6" y="24"/>
                  </a:moveTo>
                  <a:cubicBezTo>
                    <a:pt x="17" y="20"/>
                    <a:pt x="21" y="10"/>
                    <a:pt x="27" y="0"/>
                  </a:cubicBezTo>
                  <a:cubicBezTo>
                    <a:pt x="29" y="0"/>
                    <a:pt x="33" y="0"/>
                    <a:pt x="36" y="0"/>
                  </a:cubicBezTo>
                  <a:cubicBezTo>
                    <a:pt x="41" y="9"/>
                    <a:pt x="34" y="22"/>
                    <a:pt x="26" y="28"/>
                  </a:cubicBezTo>
                  <a:cubicBezTo>
                    <a:pt x="19" y="34"/>
                    <a:pt x="0" y="37"/>
                    <a:pt x="8" y="22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2" name="Google Shape;412;p13"/>
            <p:cNvSpPr/>
            <p:nvPr/>
          </p:nvSpPr>
          <p:spPr>
            <a:xfrm>
              <a:off x="7137401" y="6178550"/>
              <a:ext cx="206375" cy="84138"/>
            </a:xfrm>
            <a:custGeom>
              <a:avLst/>
              <a:gdLst/>
              <a:ahLst/>
              <a:cxnLst/>
              <a:rect l="l" t="t" r="r" b="b"/>
              <a:pathLst>
                <a:path w="54" h="22" extrusionOk="0">
                  <a:moveTo>
                    <a:pt x="54" y="13"/>
                  </a:moveTo>
                  <a:cubicBezTo>
                    <a:pt x="45" y="5"/>
                    <a:pt x="35" y="0"/>
                    <a:pt x="23" y="1"/>
                  </a:cubicBezTo>
                  <a:cubicBezTo>
                    <a:pt x="14" y="1"/>
                    <a:pt x="7" y="4"/>
                    <a:pt x="0" y="10"/>
                  </a:cubicBezTo>
                  <a:cubicBezTo>
                    <a:pt x="13" y="22"/>
                    <a:pt x="36" y="20"/>
                    <a:pt x="54" y="13"/>
                  </a:cubicBezTo>
                  <a:close/>
                </a:path>
              </a:pathLst>
            </a:custGeom>
            <a:solidFill>
              <a:srgbClr val="E6D2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3" name="Google Shape;413;p13"/>
            <p:cNvSpPr/>
            <p:nvPr/>
          </p:nvSpPr>
          <p:spPr>
            <a:xfrm>
              <a:off x="7107238" y="6216650"/>
              <a:ext cx="266700" cy="80963"/>
            </a:xfrm>
            <a:custGeom>
              <a:avLst/>
              <a:gdLst/>
              <a:ahLst/>
              <a:cxnLst/>
              <a:rect l="l" t="t" r="r" b="b"/>
              <a:pathLst>
                <a:path w="70" h="21" extrusionOk="0">
                  <a:moveTo>
                    <a:pt x="70" y="11"/>
                  </a:moveTo>
                  <a:cubicBezTo>
                    <a:pt x="67" y="8"/>
                    <a:pt x="65" y="5"/>
                    <a:pt x="62" y="3"/>
                  </a:cubicBezTo>
                  <a:cubicBezTo>
                    <a:pt x="44" y="10"/>
                    <a:pt x="21" y="12"/>
                    <a:pt x="8" y="0"/>
                  </a:cubicBezTo>
                  <a:cubicBezTo>
                    <a:pt x="5" y="2"/>
                    <a:pt x="3" y="5"/>
                    <a:pt x="0" y="8"/>
                  </a:cubicBezTo>
                  <a:cubicBezTo>
                    <a:pt x="20" y="21"/>
                    <a:pt x="46" y="18"/>
                    <a:pt x="70" y="11"/>
                  </a:cubicBezTo>
                  <a:close/>
                </a:path>
              </a:pathLst>
            </a:custGeom>
            <a:solidFill>
              <a:srgbClr val="FC95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4" name="Google Shape;414;p13"/>
            <p:cNvSpPr/>
            <p:nvPr/>
          </p:nvSpPr>
          <p:spPr>
            <a:xfrm>
              <a:off x="7086601" y="6246813"/>
              <a:ext cx="306388" cy="80963"/>
            </a:xfrm>
            <a:custGeom>
              <a:avLst/>
              <a:gdLst/>
              <a:ahLst/>
              <a:cxnLst/>
              <a:rect l="l" t="t" r="r" b="b"/>
              <a:pathLst>
                <a:path w="80" h="21" extrusionOk="0">
                  <a:moveTo>
                    <a:pt x="80" y="12"/>
                  </a:moveTo>
                  <a:cubicBezTo>
                    <a:pt x="79" y="9"/>
                    <a:pt x="77" y="6"/>
                    <a:pt x="75" y="3"/>
                  </a:cubicBezTo>
                  <a:cubicBezTo>
                    <a:pt x="51" y="10"/>
                    <a:pt x="25" y="13"/>
                    <a:pt x="5" y="0"/>
                  </a:cubicBezTo>
                  <a:cubicBezTo>
                    <a:pt x="3" y="3"/>
                    <a:pt x="1" y="6"/>
                    <a:pt x="0" y="9"/>
                  </a:cubicBezTo>
                  <a:cubicBezTo>
                    <a:pt x="23" y="21"/>
                    <a:pt x="54" y="20"/>
                    <a:pt x="80" y="12"/>
                  </a:cubicBezTo>
                  <a:close/>
                </a:path>
              </a:pathLst>
            </a:custGeom>
            <a:solidFill>
              <a:srgbClr val="E6D2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5" name="Google Shape;415;p13"/>
            <p:cNvSpPr/>
            <p:nvPr/>
          </p:nvSpPr>
          <p:spPr>
            <a:xfrm>
              <a:off x="7072313" y="6281738"/>
              <a:ext cx="336550" cy="84138"/>
            </a:xfrm>
            <a:custGeom>
              <a:avLst/>
              <a:gdLst/>
              <a:ahLst/>
              <a:cxnLst/>
              <a:rect l="l" t="t" r="r" b="b"/>
              <a:pathLst>
                <a:path w="88" h="22" extrusionOk="0">
                  <a:moveTo>
                    <a:pt x="88" y="10"/>
                  </a:moveTo>
                  <a:cubicBezTo>
                    <a:pt x="87" y="8"/>
                    <a:pt x="86" y="5"/>
                    <a:pt x="84" y="3"/>
                  </a:cubicBezTo>
                  <a:cubicBezTo>
                    <a:pt x="58" y="11"/>
                    <a:pt x="27" y="12"/>
                    <a:pt x="4" y="0"/>
                  </a:cubicBezTo>
                  <a:cubicBezTo>
                    <a:pt x="2" y="3"/>
                    <a:pt x="1" y="5"/>
                    <a:pt x="0" y="8"/>
                  </a:cubicBezTo>
                  <a:cubicBezTo>
                    <a:pt x="25" y="22"/>
                    <a:pt x="58" y="18"/>
                    <a:pt x="88" y="10"/>
                  </a:cubicBezTo>
                  <a:close/>
                </a:path>
              </a:pathLst>
            </a:custGeom>
            <a:solidFill>
              <a:srgbClr val="FC95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6" name="Google Shape;416;p13"/>
            <p:cNvSpPr/>
            <p:nvPr/>
          </p:nvSpPr>
          <p:spPr>
            <a:xfrm>
              <a:off x="7061201" y="6311900"/>
              <a:ext cx="354013" cy="80963"/>
            </a:xfrm>
            <a:custGeom>
              <a:avLst/>
              <a:gdLst/>
              <a:ahLst/>
              <a:cxnLst/>
              <a:rect l="l" t="t" r="r" b="b"/>
              <a:pathLst>
                <a:path w="93" h="21" extrusionOk="0">
                  <a:moveTo>
                    <a:pt x="93" y="8"/>
                  </a:moveTo>
                  <a:cubicBezTo>
                    <a:pt x="93" y="6"/>
                    <a:pt x="92" y="4"/>
                    <a:pt x="91" y="2"/>
                  </a:cubicBezTo>
                  <a:cubicBezTo>
                    <a:pt x="61" y="10"/>
                    <a:pt x="28" y="14"/>
                    <a:pt x="3" y="0"/>
                  </a:cubicBezTo>
                  <a:cubicBezTo>
                    <a:pt x="2" y="3"/>
                    <a:pt x="1" y="7"/>
                    <a:pt x="0" y="10"/>
                  </a:cubicBezTo>
                  <a:cubicBezTo>
                    <a:pt x="28" y="21"/>
                    <a:pt x="64" y="21"/>
                    <a:pt x="93" y="8"/>
                  </a:cubicBezTo>
                  <a:close/>
                </a:path>
              </a:pathLst>
            </a:custGeom>
            <a:solidFill>
              <a:srgbClr val="E6D2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7" name="Google Shape;417;p13"/>
            <p:cNvSpPr/>
            <p:nvPr/>
          </p:nvSpPr>
          <p:spPr>
            <a:xfrm>
              <a:off x="7056438" y="6343650"/>
              <a:ext cx="374650" cy="98425"/>
            </a:xfrm>
            <a:custGeom>
              <a:avLst/>
              <a:gdLst/>
              <a:ahLst/>
              <a:cxnLst/>
              <a:rect l="l" t="t" r="r" b="b"/>
              <a:pathLst>
                <a:path w="98" h="26" extrusionOk="0">
                  <a:moveTo>
                    <a:pt x="98" y="14"/>
                  </a:moveTo>
                  <a:cubicBezTo>
                    <a:pt x="97" y="10"/>
                    <a:pt x="96" y="5"/>
                    <a:pt x="94" y="0"/>
                  </a:cubicBezTo>
                  <a:cubicBezTo>
                    <a:pt x="65" y="13"/>
                    <a:pt x="29" y="13"/>
                    <a:pt x="1" y="2"/>
                  </a:cubicBezTo>
                  <a:cubicBezTo>
                    <a:pt x="0" y="5"/>
                    <a:pt x="0" y="8"/>
                    <a:pt x="0" y="12"/>
                  </a:cubicBezTo>
                  <a:cubicBezTo>
                    <a:pt x="28" y="26"/>
                    <a:pt x="65" y="23"/>
                    <a:pt x="98" y="14"/>
                  </a:cubicBezTo>
                  <a:close/>
                </a:path>
              </a:pathLst>
            </a:custGeom>
            <a:solidFill>
              <a:srgbClr val="FC95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8" name="Google Shape;418;p13"/>
            <p:cNvSpPr/>
            <p:nvPr/>
          </p:nvSpPr>
          <p:spPr>
            <a:xfrm>
              <a:off x="7053263" y="6388100"/>
              <a:ext cx="377825" cy="92075"/>
            </a:xfrm>
            <a:custGeom>
              <a:avLst/>
              <a:gdLst/>
              <a:ahLst/>
              <a:cxnLst/>
              <a:rect l="l" t="t" r="r" b="b"/>
              <a:pathLst>
                <a:path w="99" h="24" extrusionOk="0">
                  <a:moveTo>
                    <a:pt x="99" y="14"/>
                  </a:moveTo>
                  <a:cubicBezTo>
                    <a:pt x="99" y="10"/>
                    <a:pt x="99" y="6"/>
                    <a:pt x="99" y="2"/>
                  </a:cubicBezTo>
                  <a:cubicBezTo>
                    <a:pt x="66" y="11"/>
                    <a:pt x="29" y="14"/>
                    <a:pt x="1" y="0"/>
                  </a:cubicBezTo>
                  <a:cubicBezTo>
                    <a:pt x="0" y="3"/>
                    <a:pt x="0" y="7"/>
                    <a:pt x="1" y="11"/>
                  </a:cubicBezTo>
                  <a:cubicBezTo>
                    <a:pt x="32" y="24"/>
                    <a:pt x="68" y="24"/>
                    <a:pt x="99" y="14"/>
                  </a:cubicBezTo>
                  <a:close/>
                </a:path>
              </a:pathLst>
            </a:custGeom>
            <a:solidFill>
              <a:srgbClr val="E6D2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19" name="Google Shape;419;p13"/>
            <p:cNvSpPr/>
            <p:nvPr/>
          </p:nvSpPr>
          <p:spPr>
            <a:xfrm>
              <a:off x="7056438" y="6430963"/>
              <a:ext cx="374650" cy="84138"/>
            </a:xfrm>
            <a:custGeom>
              <a:avLst/>
              <a:gdLst/>
              <a:ahLst/>
              <a:cxnLst/>
              <a:rect l="l" t="t" r="r" b="b"/>
              <a:pathLst>
                <a:path w="98" h="22" extrusionOk="0">
                  <a:moveTo>
                    <a:pt x="97" y="12"/>
                  </a:moveTo>
                  <a:cubicBezTo>
                    <a:pt x="97" y="9"/>
                    <a:pt x="98" y="6"/>
                    <a:pt x="98" y="3"/>
                  </a:cubicBezTo>
                  <a:cubicBezTo>
                    <a:pt x="67" y="13"/>
                    <a:pt x="31" y="13"/>
                    <a:pt x="0" y="0"/>
                  </a:cubicBezTo>
                  <a:cubicBezTo>
                    <a:pt x="0" y="2"/>
                    <a:pt x="0" y="5"/>
                    <a:pt x="1" y="8"/>
                  </a:cubicBezTo>
                  <a:cubicBezTo>
                    <a:pt x="30" y="21"/>
                    <a:pt x="65" y="22"/>
                    <a:pt x="97" y="12"/>
                  </a:cubicBezTo>
                  <a:close/>
                </a:path>
              </a:pathLst>
            </a:custGeom>
            <a:solidFill>
              <a:srgbClr val="FC95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0" name="Google Shape;420;p13"/>
            <p:cNvSpPr/>
            <p:nvPr/>
          </p:nvSpPr>
          <p:spPr>
            <a:xfrm>
              <a:off x="7075488" y="6499225"/>
              <a:ext cx="333375" cy="84138"/>
            </a:xfrm>
            <a:custGeom>
              <a:avLst/>
              <a:gdLst/>
              <a:ahLst/>
              <a:cxnLst/>
              <a:rect l="l" t="t" r="r" b="b"/>
              <a:pathLst>
                <a:path w="87" h="22" extrusionOk="0">
                  <a:moveTo>
                    <a:pt x="0" y="0"/>
                  </a:moveTo>
                  <a:cubicBezTo>
                    <a:pt x="12" y="19"/>
                    <a:pt x="37" y="22"/>
                    <a:pt x="59" y="20"/>
                  </a:cubicBezTo>
                  <a:cubicBezTo>
                    <a:pt x="73" y="19"/>
                    <a:pt x="82" y="13"/>
                    <a:pt x="87" y="5"/>
                  </a:cubicBezTo>
                  <a:cubicBezTo>
                    <a:pt x="59" y="13"/>
                    <a:pt x="27" y="11"/>
                    <a:pt x="0" y="0"/>
                  </a:cubicBezTo>
                  <a:close/>
                </a:path>
              </a:pathLst>
            </a:custGeom>
            <a:solidFill>
              <a:srgbClr val="FC95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1" name="Google Shape;421;p13"/>
            <p:cNvSpPr/>
            <p:nvPr/>
          </p:nvSpPr>
          <p:spPr>
            <a:xfrm>
              <a:off x="7061201" y="6461125"/>
              <a:ext cx="366713" cy="87313"/>
            </a:xfrm>
            <a:custGeom>
              <a:avLst/>
              <a:gdLst/>
              <a:ahLst/>
              <a:cxnLst/>
              <a:rect l="l" t="t" r="r" b="b"/>
              <a:pathLst>
                <a:path w="96" h="23" extrusionOk="0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1" y="5"/>
                    <a:pt x="3" y="8"/>
                    <a:pt x="4" y="10"/>
                  </a:cubicBezTo>
                  <a:cubicBezTo>
                    <a:pt x="31" y="21"/>
                    <a:pt x="63" y="23"/>
                    <a:pt x="91" y="15"/>
                  </a:cubicBezTo>
                  <a:cubicBezTo>
                    <a:pt x="93" y="11"/>
                    <a:pt x="95" y="8"/>
                    <a:pt x="96" y="4"/>
                  </a:cubicBezTo>
                  <a:cubicBezTo>
                    <a:pt x="64" y="14"/>
                    <a:pt x="29" y="13"/>
                    <a:pt x="0" y="0"/>
                  </a:cubicBezTo>
                  <a:close/>
                </a:path>
              </a:pathLst>
            </a:custGeom>
            <a:solidFill>
              <a:srgbClr val="E6D2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2" name="Google Shape;422;p13"/>
            <p:cNvSpPr/>
            <p:nvPr/>
          </p:nvSpPr>
          <p:spPr>
            <a:xfrm>
              <a:off x="7186613" y="6042025"/>
              <a:ext cx="260350" cy="163513"/>
            </a:xfrm>
            <a:custGeom>
              <a:avLst/>
              <a:gdLst/>
              <a:ahLst/>
              <a:cxnLst/>
              <a:rect l="l" t="t" r="r" b="b"/>
              <a:pathLst>
                <a:path w="68" h="43" extrusionOk="0">
                  <a:moveTo>
                    <a:pt x="6" y="37"/>
                  </a:moveTo>
                  <a:cubicBezTo>
                    <a:pt x="0" y="22"/>
                    <a:pt x="42" y="0"/>
                    <a:pt x="56" y="3"/>
                  </a:cubicBezTo>
                  <a:cubicBezTo>
                    <a:pt x="58" y="17"/>
                    <a:pt x="65" y="30"/>
                    <a:pt x="68" y="43"/>
                  </a:cubicBezTo>
                  <a:cubicBezTo>
                    <a:pt x="51" y="39"/>
                    <a:pt x="25" y="35"/>
                    <a:pt x="8" y="41"/>
                  </a:cubicBezTo>
                </a:path>
              </a:pathLst>
            </a:custGeom>
            <a:solidFill>
              <a:srgbClr val="E6D2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3" name="Google Shape;423;p13"/>
            <p:cNvSpPr/>
            <p:nvPr/>
          </p:nvSpPr>
          <p:spPr>
            <a:xfrm>
              <a:off x="7170738" y="6137275"/>
              <a:ext cx="134938" cy="109538"/>
            </a:xfrm>
            <a:custGeom>
              <a:avLst/>
              <a:gdLst/>
              <a:ahLst/>
              <a:cxnLst/>
              <a:rect l="l" t="t" r="r" b="b"/>
              <a:pathLst>
                <a:path w="35" h="29" extrusionOk="0">
                  <a:moveTo>
                    <a:pt x="12" y="0"/>
                  </a:moveTo>
                  <a:cubicBezTo>
                    <a:pt x="13" y="12"/>
                    <a:pt x="23" y="13"/>
                    <a:pt x="34" y="12"/>
                  </a:cubicBezTo>
                  <a:cubicBezTo>
                    <a:pt x="35" y="29"/>
                    <a:pt x="8" y="22"/>
                    <a:pt x="2" y="16"/>
                  </a:cubicBezTo>
                  <a:cubicBezTo>
                    <a:pt x="0" y="9"/>
                    <a:pt x="1" y="3"/>
                    <a:pt x="8" y="0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4" name="Google Shape;424;p13"/>
            <p:cNvSpPr/>
            <p:nvPr/>
          </p:nvSpPr>
          <p:spPr>
            <a:xfrm>
              <a:off x="6461126" y="6457950"/>
              <a:ext cx="381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5" name="Google Shape;425;p13"/>
            <p:cNvSpPr/>
            <p:nvPr/>
          </p:nvSpPr>
          <p:spPr>
            <a:xfrm>
              <a:off x="6629401" y="6292850"/>
              <a:ext cx="381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6" name="Google Shape;426;p13"/>
            <p:cNvSpPr/>
            <p:nvPr/>
          </p:nvSpPr>
          <p:spPr>
            <a:xfrm>
              <a:off x="6510338" y="6327775"/>
              <a:ext cx="38100" cy="414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7" name="Google Shape;427;p13"/>
            <p:cNvSpPr/>
            <p:nvPr/>
          </p:nvSpPr>
          <p:spPr>
            <a:xfrm>
              <a:off x="6597651" y="6430963"/>
              <a:ext cx="396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8" name="Google Shape;428;p13"/>
            <p:cNvSpPr/>
            <p:nvPr/>
          </p:nvSpPr>
          <p:spPr>
            <a:xfrm>
              <a:off x="6716713" y="6438900"/>
              <a:ext cx="429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29" name="Google Shape;429;p13"/>
            <p:cNvSpPr/>
            <p:nvPr/>
          </p:nvSpPr>
          <p:spPr>
            <a:xfrm>
              <a:off x="6610351" y="6561138"/>
              <a:ext cx="381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0" name="Google Shape;430;p13"/>
            <p:cNvSpPr/>
            <p:nvPr/>
          </p:nvSpPr>
          <p:spPr>
            <a:xfrm>
              <a:off x="6797676" y="6350000"/>
              <a:ext cx="38100" cy="38100"/>
            </a:xfrm>
            <a:custGeom>
              <a:avLst/>
              <a:gdLst/>
              <a:ahLst/>
              <a:cxnLst/>
              <a:rect l="l" t="t" r="r" b="b"/>
              <a:pathLst>
                <a:path w="10" h="10" extrusionOk="0">
                  <a:moveTo>
                    <a:pt x="3" y="0"/>
                  </a:moveTo>
                  <a:cubicBezTo>
                    <a:pt x="1" y="1"/>
                    <a:pt x="0" y="3"/>
                    <a:pt x="0" y="5"/>
                  </a:cubicBezTo>
                  <a:cubicBezTo>
                    <a:pt x="0" y="7"/>
                    <a:pt x="2" y="10"/>
                    <a:pt x="5" y="10"/>
                  </a:cubicBezTo>
                  <a:cubicBezTo>
                    <a:pt x="7" y="10"/>
                    <a:pt x="9" y="8"/>
                    <a:pt x="10" y="6"/>
                  </a:cubicBezTo>
                  <a:cubicBezTo>
                    <a:pt x="8" y="4"/>
                    <a:pt x="6" y="2"/>
                    <a:pt x="3" y="0"/>
                  </a:cubicBezTo>
                  <a:close/>
                </a:path>
              </a:pathLst>
            </a:cu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1" name="Google Shape;431;p13"/>
            <p:cNvSpPr/>
            <p:nvPr/>
          </p:nvSpPr>
          <p:spPr>
            <a:xfrm>
              <a:off x="6762751" y="6567488"/>
              <a:ext cx="381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2" name="Google Shape;432;p13"/>
            <p:cNvSpPr/>
            <p:nvPr/>
          </p:nvSpPr>
          <p:spPr>
            <a:xfrm>
              <a:off x="6483351" y="6599238"/>
              <a:ext cx="381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3" name="Google Shape;433;p13"/>
            <p:cNvSpPr/>
            <p:nvPr/>
          </p:nvSpPr>
          <p:spPr>
            <a:xfrm>
              <a:off x="6675438" y="6656388"/>
              <a:ext cx="381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4" name="Google Shape;434;p13"/>
            <p:cNvSpPr/>
            <p:nvPr/>
          </p:nvSpPr>
          <p:spPr>
            <a:xfrm>
              <a:off x="6869113" y="6491288"/>
              <a:ext cx="31750" cy="38100"/>
            </a:xfrm>
            <a:custGeom>
              <a:avLst/>
              <a:gdLst/>
              <a:ahLst/>
              <a:cxnLst/>
              <a:rect l="l" t="t" r="r" b="b"/>
              <a:pathLst>
                <a:path w="8" h="10" extrusionOk="0"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6" y="10"/>
                    <a:pt x="6" y="10"/>
                    <a:pt x="7" y="10"/>
                  </a:cubicBezTo>
                  <a:cubicBezTo>
                    <a:pt x="7" y="7"/>
                    <a:pt x="8" y="4"/>
                    <a:pt x="6" y="0"/>
                  </a:cubicBezTo>
                  <a:close/>
                </a:path>
              </a:pathLst>
            </a:cu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5" name="Google Shape;435;p13"/>
            <p:cNvSpPr/>
            <p:nvPr/>
          </p:nvSpPr>
          <p:spPr>
            <a:xfrm>
              <a:off x="6353176" y="6159500"/>
              <a:ext cx="396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6" name="Google Shape;436;p13"/>
            <p:cNvSpPr/>
            <p:nvPr/>
          </p:nvSpPr>
          <p:spPr>
            <a:xfrm>
              <a:off x="6357938" y="6270625"/>
              <a:ext cx="38100" cy="30163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5" y="0"/>
                  </a:moveTo>
                  <a:cubicBezTo>
                    <a:pt x="2" y="0"/>
                    <a:pt x="0" y="3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4" y="7"/>
                    <a:pt x="7" y="6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lose/>
                </a:path>
              </a:pathLst>
            </a:cu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7" name="Google Shape;437;p13"/>
            <p:cNvSpPr/>
            <p:nvPr/>
          </p:nvSpPr>
          <p:spPr>
            <a:xfrm>
              <a:off x="6281738" y="6113463"/>
              <a:ext cx="38100" cy="31750"/>
            </a:xfrm>
            <a:custGeom>
              <a:avLst/>
              <a:gdLst/>
              <a:ahLst/>
              <a:cxnLst/>
              <a:rect l="l" t="t" r="r" b="b"/>
              <a:pathLst>
                <a:path w="10" h="8" extrusionOk="0">
                  <a:moveTo>
                    <a:pt x="1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0" y="6"/>
                    <a:pt x="2" y="8"/>
                    <a:pt x="5" y="8"/>
                  </a:cubicBezTo>
                  <a:cubicBezTo>
                    <a:pt x="8" y="8"/>
                    <a:pt x="10" y="6"/>
                    <a:pt x="10" y="3"/>
                  </a:cubicBezTo>
                  <a:cubicBezTo>
                    <a:pt x="10" y="2"/>
                    <a:pt x="10" y="1"/>
                    <a:pt x="10" y="1"/>
                  </a:cubicBezTo>
                  <a:cubicBezTo>
                    <a:pt x="7" y="0"/>
                    <a:pt x="4" y="0"/>
                    <a:pt x="1" y="0"/>
                  </a:cubicBezTo>
                  <a:close/>
                </a:path>
              </a:pathLst>
            </a:cu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8" name="Google Shape;438;p13"/>
            <p:cNvSpPr/>
            <p:nvPr/>
          </p:nvSpPr>
          <p:spPr>
            <a:xfrm>
              <a:off x="6276976" y="6232525"/>
              <a:ext cx="38100" cy="381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39" name="Google Shape;439;p13"/>
            <p:cNvSpPr/>
            <p:nvPr/>
          </p:nvSpPr>
          <p:spPr>
            <a:xfrm>
              <a:off x="6442076" y="6189663"/>
              <a:ext cx="41400" cy="42900"/>
            </a:xfrm>
            <a:prstGeom prst="ellipse">
              <a:avLst/>
            </a:prstGeom>
            <a:solidFill>
              <a:srgbClr val="925B8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0" name="Google Shape;440;p13"/>
            <p:cNvSpPr/>
            <p:nvPr/>
          </p:nvSpPr>
          <p:spPr>
            <a:xfrm>
              <a:off x="6934201" y="4506913"/>
              <a:ext cx="206375" cy="1355725"/>
            </a:xfrm>
            <a:custGeom>
              <a:avLst/>
              <a:gdLst/>
              <a:ahLst/>
              <a:cxnLst/>
              <a:rect l="l" t="t" r="r" b="b"/>
              <a:pathLst>
                <a:path w="54" h="355" extrusionOk="0">
                  <a:moveTo>
                    <a:pt x="9" y="1"/>
                  </a:moveTo>
                  <a:cubicBezTo>
                    <a:pt x="0" y="11"/>
                    <a:pt x="7" y="54"/>
                    <a:pt x="12" y="83"/>
                  </a:cubicBezTo>
                  <a:cubicBezTo>
                    <a:pt x="15" y="100"/>
                    <a:pt x="15" y="100"/>
                    <a:pt x="15" y="100"/>
                  </a:cubicBezTo>
                  <a:cubicBezTo>
                    <a:pt x="20" y="142"/>
                    <a:pt x="20" y="142"/>
                    <a:pt x="20" y="142"/>
                  </a:cubicBezTo>
                  <a:cubicBezTo>
                    <a:pt x="22" y="165"/>
                    <a:pt x="25" y="188"/>
                    <a:pt x="29" y="212"/>
                  </a:cubicBezTo>
                  <a:cubicBezTo>
                    <a:pt x="31" y="227"/>
                    <a:pt x="32" y="242"/>
                    <a:pt x="34" y="259"/>
                  </a:cubicBezTo>
                  <a:cubicBezTo>
                    <a:pt x="37" y="292"/>
                    <a:pt x="39" y="326"/>
                    <a:pt x="51" y="354"/>
                  </a:cubicBezTo>
                  <a:cubicBezTo>
                    <a:pt x="51" y="355"/>
                    <a:pt x="52" y="355"/>
                    <a:pt x="53" y="355"/>
                  </a:cubicBezTo>
                  <a:cubicBezTo>
                    <a:pt x="54" y="355"/>
                    <a:pt x="54" y="354"/>
                    <a:pt x="54" y="353"/>
                  </a:cubicBezTo>
                  <a:cubicBezTo>
                    <a:pt x="42" y="326"/>
                    <a:pt x="40" y="292"/>
                    <a:pt x="37" y="259"/>
                  </a:cubicBezTo>
                  <a:cubicBezTo>
                    <a:pt x="35" y="242"/>
                    <a:pt x="34" y="226"/>
                    <a:pt x="32" y="211"/>
                  </a:cubicBezTo>
                  <a:cubicBezTo>
                    <a:pt x="28" y="188"/>
                    <a:pt x="25" y="164"/>
                    <a:pt x="23" y="142"/>
                  </a:cubicBezTo>
                  <a:cubicBezTo>
                    <a:pt x="18" y="100"/>
                    <a:pt x="18" y="100"/>
                    <a:pt x="18" y="100"/>
                  </a:cubicBezTo>
                  <a:cubicBezTo>
                    <a:pt x="15" y="82"/>
                    <a:pt x="15" y="82"/>
                    <a:pt x="15" y="82"/>
                  </a:cubicBezTo>
                  <a:cubicBezTo>
                    <a:pt x="11" y="56"/>
                    <a:pt x="3" y="12"/>
                    <a:pt x="11" y="2"/>
                  </a:cubicBezTo>
                  <a:cubicBezTo>
                    <a:pt x="12" y="2"/>
                    <a:pt x="12" y="1"/>
                    <a:pt x="11" y="0"/>
                  </a:cubicBezTo>
                  <a:cubicBezTo>
                    <a:pt x="10" y="0"/>
                    <a:pt x="9" y="0"/>
                    <a:pt x="9" y="1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13"/>
            <p:cNvSpPr/>
            <p:nvPr/>
          </p:nvSpPr>
          <p:spPr>
            <a:xfrm>
              <a:off x="6938963" y="5400675"/>
              <a:ext cx="225425" cy="487363"/>
            </a:xfrm>
            <a:custGeom>
              <a:avLst/>
              <a:gdLst/>
              <a:ahLst/>
              <a:cxnLst/>
              <a:rect l="l" t="t" r="r" b="b"/>
              <a:pathLst>
                <a:path w="59" h="128" extrusionOk="0">
                  <a:moveTo>
                    <a:pt x="0" y="0"/>
                  </a:moveTo>
                  <a:cubicBezTo>
                    <a:pt x="59" y="29"/>
                    <a:pt x="55" y="72"/>
                    <a:pt x="36" y="128"/>
                  </a:cubicBezTo>
                  <a:cubicBezTo>
                    <a:pt x="32" y="127"/>
                    <a:pt x="27" y="123"/>
                    <a:pt x="24" y="120"/>
                  </a:cubicBezTo>
                  <a:cubicBezTo>
                    <a:pt x="37" y="105"/>
                    <a:pt x="32" y="88"/>
                    <a:pt x="29" y="70"/>
                  </a:cubicBezTo>
                  <a:cubicBezTo>
                    <a:pt x="27" y="49"/>
                    <a:pt x="19" y="45"/>
                    <a:pt x="4" y="31"/>
                  </a:cubicBezTo>
                </a:path>
              </a:pathLst>
            </a:custGeom>
            <a:solidFill>
              <a:srgbClr val="5681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442" name="Google Shape;442;p13"/>
            <p:cNvGrpSpPr/>
            <p:nvPr/>
          </p:nvGrpSpPr>
          <p:grpSpPr>
            <a:xfrm>
              <a:off x="4027488" y="-30163"/>
              <a:ext cx="4167291" cy="6499392"/>
              <a:chOff x="2537" y="-19"/>
              <a:chExt cx="2625" cy="4094"/>
            </a:xfrm>
          </p:grpSpPr>
          <p:sp>
            <p:nvSpPr>
              <p:cNvPr id="443" name="Google Shape;443;p13"/>
              <p:cNvSpPr/>
              <p:nvPr/>
            </p:nvSpPr>
            <p:spPr>
              <a:xfrm>
                <a:off x="4010" y="3510"/>
                <a:ext cx="753" cy="245"/>
              </a:xfrm>
              <a:custGeom>
                <a:avLst/>
                <a:gdLst/>
                <a:ahLst/>
                <a:cxnLst/>
                <a:rect l="l" t="t" r="r" b="b"/>
                <a:pathLst>
                  <a:path w="313" h="102" extrusionOk="0">
                    <a:moveTo>
                      <a:pt x="252" y="16"/>
                    </a:moveTo>
                    <a:cubicBezTo>
                      <a:pt x="234" y="18"/>
                      <a:pt x="215" y="20"/>
                      <a:pt x="197" y="24"/>
                    </a:cubicBezTo>
                    <a:cubicBezTo>
                      <a:pt x="157" y="33"/>
                      <a:pt x="112" y="39"/>
                      <a:pt x="74" y="53"/>
                    </a:cubicBezTo>
                    <a:cubicBezTo>
                      <a:pt x="56" y="60"/>
                      <a:pt x="32" y="65"/>
                      <a:pt x="17" y="76"/>
                    </a:cubicBezTo>
                    <a:cubicBezTo>
                      <a:pt x="0" y="88"/>
                      <a:pt x="4" y="98"/>
                      <a:pt x="24" y="100"/>
                    </a:cubicBezTo>
                    <a:cubicBezTo>
                      <a:pt x="40" y="102"/>
                      <a:pt x="56" y="102"/>
                      <a:pt x="72" y="101"/>
                    </a:cubicBezTo>
                    <a:cubicBezTo>
                      <a:pt x="106" y="99"/>
                      <a:pt x="141" y="93"/>
                      <a:pt x="174" y="87"/>
                    </a:cubicBezTo>
                    <a:cubicBezTo>
                      <a:pt x="187" y="85"/>
                      <a:pt x="200" y="80"/>
                      <a:pt x="213" y="76"/>
                    </a:cubicBezTo>
                    <a:cubicBezTo>
                      <a:pt x="218" y="74"/>
                      <a:pt x="224" y="74"/>
                      <a:pt x="230" y="72"/>
                    </a:cubicBezTo>
                    <a:cubicBezTo>
                      <a:pt x="236" y="70"/>
                      <a:pt x="240" y="66"/>
                      <a:pt x="245" y="63"/>
                    </a:cubicBezTo>
                    <a:cubicBezTo>
                      <a:pt x="257" y="58"/>
                      <a:pt x="268" y="54"/>
                      <a:pt x="279" y="48"/>
                    </a:cubicBezTo>
                    <a:cubicBezTo>
                      <a:pt x="289" y="42"/>
                      <a:pt x="304" y="38"/>
                      <a:pt x="307" y="25"/>
                    </a:cubicBezTo>
                    <a:cubicBezTo>
                      <a:pt x="313" y="0"/>
                      <a:pt x="265" y="14"/>
                      <a:pt x="252" y="16"/>
                    </a:cubicBezTo>
                    <a:close/>
                  </a:path>
                </a:pathLst>
              </a:custGeom>
              <a:solidFill>
                <a:srgbClr val="79423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>
                <a:off x="3889" y="2911"/>
                <a:ext cx="301" cy="871"/>
              </a:xfrm>
              <a:custGeom>
                <a:avLst/>
                <a:gdLst/>
                <a:ahLst/>
                <a:cxnLst/>
                <a:rect l="l" t="t" r="r" b="b"/>
                <a:pathLst>
                  <a:path w="125" h="362" extrusionOk="0">
                    <a:moveTo>
                      <a:pt x="1" y="0"/>
                    </a:moveTo>
                    <a:cubicBezTo>
                      <a:pt x="1" y="0"/>
                      <a:pt x="0" y="1"/>
                      <a:pt x="1" y="2"/>
                    </a:cubicBezTo>
                    <a:cubicBezTo>
                      <a:pt x="24" y="59"/>
                      <a:pt x="44" y="122"/>
                      <a:pt x="62" y="183"/>
                    </a:cubicBezTo>
                    <a:cubicBezTo>
                      <a:pt x="80" y="243"/>
                      <a:pt x="99" y="304"/>
                      <a:pt x="122" y="361"/>
                    </a:cubicBezTo>
                    <a:cubicBezTo>
                      <a:pt x="122" y="362"/>
                      <a:pt x="123" y="362"/>
                      <a:pt x="124" y="362"/>
                    </a:cubicBezTo>
                    <a:cubicBezTo>
                      <a:pt x="125" y="361"/>
                      <a:pt x="125" y="360"/>
                      <a:pt x="125" y="360"/>
                    </a:cubicBezTo>
                    <a:cubicBezTo>
                      <a:pt x="102" y="303"/>
                      <a:pt x="83" y="242"/>
                      <a:pt x="65" y="182"/>
                    </a:cubicBezTo>
                    <a:cubicBezTo>
                      <a:pt x="47" y="121"/>
                      <a:pt x="27" y="58"/>
                      <a:pt x="3" y="1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5" name="Google Shape;445;p13"/>
              <p:cNvSpPr/>
              <p:nvPr/>
            </p:nvSpPr>
            <p:spPr>
              <a:xfrm>
                <a:off x="4455" y="2772"/>
                <a:ext cx="183" cy="904"/>
              </a:xfrm>
              <a:custGeom>
                <a:avLst/>
                <a:gdLst/>
                <a:ahLst/>
                <a:cxnLst/>
                <a:rect l="l" t="t" r="r" b="b"/>
                <a:pathLst>
                  <a:path w="76" h="376" extrusionOk="0">
                    <a:moveTo>
                      <a:pt x="1" y="0"/>
                    </a:moveTo>
                    <a:cubicBezTo>
                      <a:pt x="0" y="0"/>
                      <a:pt x="0" y="1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7" y="21"/>
                      <a:pt x="10" y="46"/>
                      <a:pt x="13" y="70"/>
                    </a:cubicBezTo>
                    <a:cubicBezTo>
                      <a:pt x="14" y="82"/>
                      <a:pt x="15" y="93"/>
                      <a:pt x="17" y="102"/>
                    </a:cubicBezTo>
                    <a:cubicBezTo>
                      <a:pt x="20" y="121"/>
                      <a:pt x="20" y="121"/>
                      <a:pt x="20" y="121"/>
                    </a:cubicBezTo>
                    <a:cubicBezTo>
                      <a:pt x="25" y="147"/>
                      <a:pt x="29" y="174"/>
                      <a:pt x="36" y="200"/>
                    </a:cubicBezTo>
                    <a:cubicBezTo>
                      <a:pt x="47" y="242"/>
                      <a:pt x="55" y="285"/>
                      <a:pt x="64" y="327"/>
                    </a:cubicBezTo>
                    <a:cubicBezTo>
                      <a:pt x="64" y="327"/>
                      <a:pt x="72" y="371"/>
                      <a:pt x="72" y="372"/>
                    </a:cubicBezTo>
                    <a:cubicBezTo>
                      <a:pt x="72" y="373"/>
                      <a:pt x="72" y="373"/>
                      <a:pt x="72" y="373"/>
                    </a:cubicBezTo>
                    <a:cubicBezTo>
                      <a:pt x="72" y="376"/>
                      <a:pt x="73" y="376"/>
                      <a:pt x="74" y="376"/>
                    </a:cubicBezTo>
                    <a:cubicBezTo>
                      <a:pt x="76" y="376"/>
                      <a:pt x="76" y="375"/>
                      <a:pt x="76" y="373"/>
                    </a:cubicBezTo>
                    <a:cubicBezTo>
                      <a:pt x="76" y="373"/>
                      <a:pt x="76" y="373"/>
                      <a:pt x="76" y="373"/>
                    </a:cubicBezTo>
                    <a:cubicBezTo>
                      <a:pt x="76" y="373"/>
                      <a:pt x="76" y="373"/>
                      <a:pt x="76" y="373"/>
                    </a:cubicBezTo>
                    <a:cubicBezTo>
                      <a:pt x="76" y="373"/>
                      <a:pt x="76" y="372"/>
                      <a:pt x="76" y="372"/>
                    </a:cubicBezTo>
                    <a:cubicBezTo>
                      <a:pt x="76" y="371"/>
                      <a:pt x="76" y="370"/>
                      <a:pt x="76" y="370"/>
                    </a:cubicBezTo>
                    <a:cubicBezTo>
                      <a:pt x="76" y="369"/>
                      <a:pt x="75" y="369"/>
                      <a:pt x="75" y="368"/>
                    </a:cubicBezTo>
                    <a:cubicBezTo>
                      <a:pt x="75" y="368"/>
                      <a:pt x="75" y="368"/>
                      <a:pt x="75" y="368"/>
                    </a:cubicBezTo>
                    <a:cubicBezTo>
                      <a:pt x="73" y="361"/>
                      <a:pt x="67" y="326"/>
                      <a:pt x="67" y="326"/>
                    </a:cubicBezTo>
                    <a:cubicBezTo>
                      <a:pt x="58" y="284"/>
                      <a:pt x="50" y="241"/>
                      <a:pt x="39" y="199"/>
                    </a:cubicBezTo>
                    <a:cubicBezTo>
                      <a:pt x="32" y="173"/>
                      <a:pt x="28" y="147"/>
                      <a:pt x="23" y="121"/>
                    </a:cubicBezTo>
                    <a:cubicBezTo>
                      <a:pt x="20" y="102"/>
                      <a:pt x="20" y="102"/>
                      <a:pt x="20" y="102"/>
                    </a:cubicBezTo>
                    <a:cubicBezTo>
                      <a:pt x="18" y="92"/>
                      <a:pt x="17" y="81"/>
                      <a:pt x="16" y="70"/>
                    </a:cubicBezTo>
                    <a:cubicBezTo>
                      <a:pt x="13" y="45"/>
                      <a:pt x="10" y="2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6" name="Google Shape;446;p13"/>
              <p:cNvSpPr/>
              <p:nvPr/>
            </p:nvSpPr>
            <p:spPr>
              <a:xfrm>
                <a:off x="4746" y="3130"/>
                <a:ext cx="416" cy="344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43" extrusionOk="0">
                    <a:moveTo>
                      <a:pt x="20" y="119"/>
                    </a:moveTo>
                    <a:cubicBezTo>
                      <a:pt x="59" y="119"/>
                      <a:pt x="83" y="98"/>
                      <a:pt x="110" y="74"/>
                    </a:cubicBezTo>
                    <a:cubicBezTo>
                      <a:pt x="124" y="62"/>
                      <a:pt x="154" y="0"/>
                      <a:pt x="163" y="32"/>
                    </a:cubicBezTo>
                    <a:cubicBezTo>
                      <a:pt x="173" y="71"/>
                      <a:pt x="91" y="122"/>
                      <a:pt x="61" y="131"/>
                    </a:cubicBezTo>
                    <a:cubicBezTo>
                      <a:pt x="48" y="135"/>
                      <a:pt x="36" y="140"/>
                      <a:pt x="23" y="142"/>
                    </a:cubicBezTo>
                    <a:cubicBezTo>
                      <a:pt x="15" y="143"/>
                      <a:pt x="8" y="141"/>
                      <a:pt x="0" y="142"/>
                    </a:cubicBezTo>
                  </a:path>
                </a:pathLst>
              </a:custGeom>
              <a:solidFill>
                <a:srgbClr val="F5743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>
                <a:off x="4717" y="3782"/>
                <a:ext cx="265" cy="293"/>
              </a:xfrm>
              <a:custGeom>
                <a:avLst/>
                <a:gdLst/>
                <a:ahLst/>
                <a:cxnLst/>
                <a:rect l="l" t="t" r="r" b="b"/>
                <a:pathLst>
                  <a:path w="110" h="122" extrusionOk="0">
                    <a:moveTo>
                      <a:pt x="26" y="2"/>
                    </a:moveTo>
                    <a:cubicBezTo>
                      <a:pt x="37" y="3"/>
                      <a:pt x="50" y="15"/>
                      <a:pt x="61" y="20"/>
                    </a:cubicBezTo>
                    <a:cubicBezTo>
                      <a:pt x="72" y="25"/>
                      <a:pt x="84" y="32"/>
                      <a:pt x="93" y="41"/>
                    </a:cubicBezTo>
                    <a:cubicBezTo>
                      <a:pt x="110" y="61"/>
                      <a:pt x="106" y="98"/>
                      <a:pt x="81" y="110"/>
                    </a:cubicBezTo>
                    <a:cubicBezTo>
                      <a:pt x="53" y="122"/>
                      <a:pt x="23" y="104"/>
                      <a:pt x="15" y="77"/>
                    </a:cubicBezTo>
                    <a:cubicBezTo>
                      <a:pt x="11" y="62"/>
                      <a:pt x="0" y="9"/>
                      <a:pt x="16" y="0"/>
                    </a:cubicBezTo>
                  </a:path>
                </a:pathLst>
              </a:custGeom>
              <a:solidFill>
                <a:srgbClr val="FA6F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8" name="Google Shape;448;p13"/>
              <p:cNvSpPr/>
              <p:nvPr/>
            </p:nvSpPr>
            <p:spPr>
              <a:xfrm>
                <a:off x="2963" y="279"/>
                <a:ext cx="289" cy="75"/>
              </a:xfrm>
              <a:custGeom>
                <a:avLst/>
                <a:gdLst/>
                <a:ahLst/>
                <a:cxnLst/>
                <a:rect l="l" t="t" r="r" b="b"/>
                <a:pathLst>
                  <a:path w="120" h="31" extrusionOk="0">
                    <a:moveTo>
                      <a:pt x="0" y="14"/>
                    </a:moveTo>
                    <a:cubicBezTo>
                      <a:pt x="119" y="31"/>
                      <a:pt x="119" y="31"/>
                      <a:pt x="119" y="31"/>
                    </a:cubicBezTo>
                    <a:cubicBezTo>
                      <a:pt x="119" y="25"/>
                      <a:pt x="120" y="20"/>
                      <a:pt x="120" y="14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1" y="5"/>
                      <a:pt x="5" y="9"/>
                      <a:pt x="0" y="14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49" name="Google Shape;449;p13"/>
              <p:cNvSpPr/>
              <p:nvPr/>
            </p:nvSpPr>
            <p:spPr>
              <a:xfrm>
                <a:off x="3102" y="135"/>
                <a:ext cx="167" cy="89"/>
              </a:xfrm>
              <a:custGeom>
                <a:avLst/>
                <a:gdLst/>
                <a:ahLst/>
                <a:cxnLst/>
                <a:rect l="l" t="t" r="r" b="b"/>
                <a:pathLst>
                  <a:path w="69" h="37" extrusionOk="0">
                    <a:moveTo>
                      <a:pt x="69" y="17"/>
                    </a:moveTo>
                    <a:cubicBezTo>
                      <a:pt x="67" y="15"/>
                      <a:pt x="65" y="13"/>
                      <a:pt x="62" y="11"/>
                    </a:cubicBezTo>
                    <a:cubicBezTo>
                      <a:pt x="61" y="7"/>
                      <a:pt x="57" y="4"/>
                      <a:pt x="55" y="0"/>
                    </a:cubicBezTo>
                    <a:cubicBezTo>
                      <a:pt x="36" y="9"/>
                      <a:pt x="17" y="19"/>
                      <a:pt x="0" y="31"/>
                    </a:cubicBezTo>
                    <a:cubicBezTo>
                      <a:pt x="67" y="37"/>
                      <a:pt x="67" y="37"/>
                      <a:pt x="67" y="37"/>
                    </a:cubicBezTo>
                    <a:cubicBezTo>
                      <a:pt x="67" y="30"/>
                      <a:pt x="68" y="24"/>
                      <a:pt x="69" y="17"/>
                    </a:cubicBezTo>
                    <a:close/>
                  </a:path>
                </a:pathLst>
              </a:custGeom>
              <a:solidFill>
                <a:srgbClr val="B8C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0" name="Google Shape;450;p13"/>
              <p:cNvSpPr/>
              <p:nvPr/>
            </p:nvSpPr>
            <p:spPr>
              <a:xfrm>
                <a:off x="3052" y="209"/>
                <a:ext cx="212" cy="60"/>
              </a:xfrm>
              <a:custGeom>
                <a:avLst/>
                <a:gdLst/>
                <a:ahLst/>
                <a:cxnLst/>
                <a:rect l="l" t="t" r="r" b="b"/>
                <a:pathLst>
                  <a:path w="88" h="25" extrusionOk="0">
                    <a:moveTo>
                      <a:pt x="21" y="0"/>
                    </a:moveTo>
                    <a:cubicBezTo>
                      <a:pt x="14" y="4"/>
                      <a:pt x="7" y="9"/>
                      <a:pt x="0" y="13"/>
                    </a:cubicBezTo>
                    <a:cubicBezTo>
                      <a:pt x="85" y="25"/>
                      <a:pt x="85" y="25"/>
                      <a:pt x="85" y="25"/>
                    </a:cubicBezTo>
                    <a:cubicBezTo>
                      <a:pt x="86" y="18"/>
                      <a:pt x="87" y="12"/>
                      <a:pt x="88" y="6"/>
                    </a:cubicBez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1" name="Google Shape;451;p13"/>
              <p:cNvSpPr/>
              <p:nvPr/>
            </p:nvSpPr>
            <p:spPr>
              <a:xfrm>
                <a:off x="3004" y="241"/>
                <a:ext cx="25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105" h="30" extrusionOk="0">
                    <a:moveTo>
                      <a:pt x="20" y="0"/>
                    </a:moveTo>
                    <a:cubicBezTo>
                      <a:pt x="13" y="5"/>
                      <a:pt x="7" y="11"/>
                      <a:pt x="0" y="16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104" y="24"/>
                      <a:pt x="105" y="18"/>
                      <a:pt x="105" y="12"/>
                    </a:cubicBez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B8C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2" name="Google Shape;452;p13"/>
              <p:cNvSpPr/>
              <p:nvPr/>
            </p:nvSpPr>
            <p:spPr>
              <a:xfrm>
                <a:off x="2922" y="313"/>
                <a:ext cx="327" cy="84"/>
              </a:xfrm>
              <a:custGeom>
                <a:avLst/>
                <a:gdLst/>
                <a:ahLst/>
                <a:cxnLst/>
                <a:rect l="l" t="t" r="r" b="b"/>
                <a:pathLst>
                  <a:path w="136" h="35" extrusionOk="0">
                    <a:moveTo>
                      <a:pt x="0" y="16"/>
                    </a:moveTo>
                    <a:cubicBezTo>
                      <a:pt x="135" y="35"/>
                      <a:pt x="135" y="35"/>
                      <a:pt x="135" y="35"/>
                    </a:cubicBezTo>
                    <a:cubicBezTo>
                      <a:pt x="135" y="29"/>
                      <a:pt x="135" y="23"/>
                      <a:pt x="136" y="17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11" y="5"/>
                      <a:pt x="6" y="11"/>
                      <a:pt x="0" y="16"/>
                    </a:cubicBezTo>
                    <a:close/>
                  </a:path>
                </a:pathLst>
              </a:custGeom>
              <a:solidFill>
                <a:srgbClr val="B8C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3" name="Google Shape;453;p13"/>
              <p:cNvSpPr/>
              <p:nvPr/>
            </p:nvSpPr>
            <p:spPr>
              <a:xfrm>
                <a:off x="2891" y="351"/>
                <a:ext cx="356" cy="96"/>
              </a:xfrm>
              <a:custGeom>
                <a:avLst/>
                <a:gdLst/>
                <a:ahLst/>
                <a:cxnLst/>
                <a:rect l="l" t="t" r="r" b="b"/>
                <a:pathLst>
                  <a:path w="148" h="40" extrusionOk="0">
                    <a:moveTo>
                      <a:pt x="0" y="14"/>
                    </a:moveTo>
                    <a:cubicBezTo>
                      <a:pt x="146" y="40"/>
                      <a:pt x="146" y="40"/>
                      <a:pt x="146" y="40"/>
                    </a:cubicBezTo>
                    <a:cubicBezTo>
                      <a:pt x="147" y="33"/>
                      <a:pt x="147" y="26"/>
                      <a:pt x="148" y="19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9" y="5"/>
                      <a:pt x="4" y="9"/>
                      <a:pt x="0" y="14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4" name="Google Shape;454;p13"/>
              <p:cNvSpPr/>
              <p:nvPr/>
            </p:nvSpPr>
            <p:spPr>
              <a:xfrm>
                <a:off x="2847" y="385"/>
                <a:ext cx="395" cy="98"/>
              </a:xfrm>
              <a:custGeom>
                <a:avLst/>
                <a:gdLst/>
                <a:ahLst/>
                <a:cxnLst/>
                <a:rect l="l" t="t" r="r" b="b"/>
                <a:pathLst>
                  <a:path w="164" h="41" extrusionOk="0">
                    <a:moveTo>
                      <a:pt x="6" y="13"/>
                    </a:moveTo>
                    <a:cubicBezTo>
                      <a:pt x="4" y="16"/>
                      <a:pt x="2" y="18"/>
                      <a:pt x="0" y="21"/>
                    </a:cubicBezTo>
                    <a:cubicBezTo>
                      <a:pt x="164" y="41"/>
                      <a:pt x="164" y="41"/>
                      <a:pt x="164" y="41"/>
                    </a:cubicBezTo>
                    <a:cubicBezTo>
                      <a:pt x="164" y="36"/>
                      <a:pt x="164" y="31"/>
                      <a:pt x="164" y="26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4" y="4"/>
                      <a:pt x="10" y="9"/>
                      <a:pt x="6" y="13"/>
                    </a:cubicBezTo>
                    <a:close/>
                  </a:path>
                </a:pathLst>
              </a:custGeom>
              <a:solidFill>
                <a:srgbClr val="B8C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5" name="Google Shape;455;p13"/>
              <p:cNvSpPr/>
              <p:nvPr/>
            </p:nvSpPr>
            <p:spPr>
              <a:xfrm>
                <a:off x="2799" y="435"/>
                <a:ext cx="443" cy="101"/>
              </a:xfrm>
              <a:custGeom>
                <a:avLst/>
                <a:gdLst/>
                <a:ahLst/>
                <a:cxnLst/>
                <a:rect l="l" t="t" r="r" b="b"/>
                <a:pathLst>
                  <a:path w="184" h="42" extrusionOk="0">
                    <a:moveTo>
                      <a:pt x="0" y="25"/>
                    </a:moveTo>
                    <a:cubicBezTo>
                      <a:pt x="183" y="42"/>
                      <a:pt x="183" y="42"/>
                      <a:pt x="183" y="42"/>
                    </a:cubicBezTo>
                    <a:cubicBezTo>
                      <a:pt x="184" y="35"/>
                      <a:pt x="184" y="28"/>
                      <a:pt x="184" y="2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13" y="8"/>
                      <a:pt x="6" y="17"/>
                      <a:pt x="0" y="25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6" name="Google Shape;456;p13"/>
              <p:cNvSpPr/>
              <p:nvPr/>
            </p:nvSpPr>
            <p:spPr>
              <a:xfrm>
                <a:off x="2761" y="495"/>
                <a:ext cx="479" cy="84"/>
              </a:xfrm>
              <a:custGeom>
                <a:avLst/>
                <a:gdLst/>
                <a:ahLst/>
                <a:cxnLst/>
                <a:rect l="l" t="t" r="r" b="b"/>
                <a:pathLst>
                  <a:path w="199" h="35" extrusionOk="0">
                    <a:moveTo>
                      <a:pt x="0" y="23"/>
                    </a:moveTo>
                    <a:cubicBezTo>
                      <a:pt x="199" y="35"/>
                      <a:pt x="199" y="35"/>
                      <a:pt x="199" y="35"/>
                    </a:cubicBezTo>
                    <a:cubicBezTo>
                      <a:pt x="199" y="29"/>
                      <a:pt x="199" y="23"/>
                      <a:pt x="199" y="17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1" y="8"/>
                      <a:pt x="5" y="15"/>
                      <a:pt x="0" y="23"/>
                    </a:cubicBezTo>
                    <a:close/>
                  </a:path>
                </a:pathLst>
              </a:custGeom>
              <a:solidFill>
                <a:srgbClr val="B8C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7" name="Google Shape;457;p13"/>
              <p:cNvSpPr/>
              <p:nvPr/>
            </p:nvSpPr>
            <p:spPr>
              <a:xfrm>
                <a:off x="2730" y="551"/>
                <a:ext cx="512" cy="72"/>
              </a:xfrm>
              <a:custGeom>
                <a:avLst/>
                <a:gdLst/>
                <a:ahLst/>
                <a:cxnLst/>
                <a:rect l="l" t="t" r="r" b="b"/>
                <a:pathLst>
                  <a:path w="213" h="30" extrusionOk="0">
                    <a:moveTo>
                      <a:pt x="13" y="0"/>
                    </a:moveTo>
                    <a:cubicBezTo>
                      <a:pt x="9" y="6"/>
                      <a:pt x="4" y="13"/>
                      <a:pt x="0" y="19"/>
                    </a:cubicBezTo>
                    <a:cubicBezTo>
                      <a:pt x="213" y="30"/>
                      <a:pt x="213" y="30"/>
                      <a:pt x="213" y="30"/>
                    </a:cubicBezTo>
                    <a:cubicBezTo>
                      <a:pt x="212" y="24"/>
                      <a:pt x="212" y="18"/>
                      <a:pt x="212" y="12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8" name="Google Shape;458;p13"/>
              <p:cNvSpPr/>
              <p:nvPr/>
            </p:nvSpPr>
            <p:spPr>
              <a:xfrm>
                <a:off x="2643" y="596"/>
                <a:ext cx="601" cy="164"/>
              </a:xfrm>
              <a:custGeom>
                <a:avLst/>
                <a:gdLst/>
                <a:ahLst/>
                <a:cxnLst/>
                <a:rect l="l" t="t" r="r" b="b"/>
                <a:pathLst>
                  <a:path w="250" h="68" extrusionOk="0">
                    <a:moveTo>
                      <a:pt x="249" y="11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23" y="22"/>
                      <a:pt x="11" y="45"/>
                      <a:pt x="0" y="68"/>
                    </a:cubicBezTo>
                    <a:cubicBezTo>
                      <a:pt x="250" y="55"/>
                      <a:pt x="250" y="55"/>
                      <a:pt x="250" y="55"/>
                    </a:cubicBezTo>
                    <a:cubicBezTo>
                      <a:pt x="249" y="40"/>
                      <a:pt x="249" y="26"/>
                      <a:pt x="249" y="11"/>
                    </a:cubicBezTo>
                    <a:close/>
                  </a:path>
                </a:pathLst>
              </a:custGeom>
              <a:solidFill>
                <a:srgbClr val="FF4C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59" name="Google Shape;459;p13"/>
              <p:cNvSpPr/>
              <p:nvPr/>
            </p:nvSpPr>
            <p:spPr>
              <a:xfrm>
                <a:off x="2537" y="1108"/>
                <a:ext cx="243" cy="512"/>
              </a:xfrm>
              <a:custGeom>
                <a:avLst/>
                <a:gdLst/>
                <a:ahLst/>
                <a:cxnLst/>
                <a:rect l="l" t="t" r="r" b="b"/>
                <a:pathLst>
                  <a:path w="101" h="213" extrusionOk="0">
                    <a:moveTo>
                      <a:pt x="4" y="0"/>
                    </a:moveTo>
                    <a:cubicBezTo>
                      <a:pt x="0" y="32"/>
                      <a:pt x="0" y="65"/>
                      <a:pt x="3" y="99"/>
                    </a:cubicBezTo>
                    <a:cubicBezTo>
                      <a:pt x="8" y="139"/>
                      <a:pt x="17" y="177"/>
                      <a:pt x="31" y="213"/>
                    </a:cubicBezTo>
                    <a:cubicBezTo>
                      <a:pt x="101" y="198"/>
                      <a:pt x="101" y="198"/>
                      <a:pt x="101" y="198"/>
                    </a:cubicBezTo>
                    <a:cubicBezTo>
                      <a:pt x="77" y="138"/>
                      <a:pt x="64" y="74"/>
                      <a:pt x="59" y="9"/>
                    </a:cubicBez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FFD4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0" name="Google Shape;460;p13"/>
              <p:cNvSpPr/>
              <p:nvPr/>
            </p:nvSpPr>
            <p:spPr>
              <a:xfrm>
                <a:off x="2679" y="1130"/>
                <a:ext cx="296" cy="454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89" extrusionOk="0">
                    <a:moveTo>
                      <a:pt x="0" y="0"/>
                    </a:moveTo>
                    <a:cubicBezTo>
                      <a:pt x="5" y="65"/>
                      <a:pt x="18" y="129"/>
                      <a:pt x="42" y="189"/>
                    </a:cubicBezTo>
                    <a:cubicBezTo>
                      <a:pt x="123" y="171"/>
                      <a:pt x="123" y="171"/>
                      <a:pt x="123" y="171"/>
                    </a:cubicBezTo>
                    <a:cubicBezTo>
                      <a:pt x="100" y="120"/>
                      <a:pt x="84" y="67"/>
                      <a:pt x="74" y="1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28B8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1" name="Google Shape;461;p13"/>
              <p:cNvSpPr/>
              <p:nvPr/>
            </p:nvSpPr>
            <p:spPr>
              <a:xfrm>
                <a:off x="2857" y="1159"/>
                <a:ext cx="282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117" h="159" extrusionOk="0">
                    <a:moveTo>
                      <a:pt x="75" y="1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" y="55"/>
                      <a:pt x="26" y="108"/>
                      <a:pt x="49" y="159"/>
                    </a:cubicBezTo>
                    <a:cubicBezTo>
                      <a:pt x="117" y="144"/>
                      <a:pt x="117" y="144"/>
                      <a:pt x="117" y="144"/>
                    </a:cubicBezTo>
                    <a:cubicBezTo>
                      <a:pt x="116" y="142"/>
                      <a:pt x="115" y="139"/>
                      <a:pt x="114" y="136"/>
                    </a:cubicBezTo>
                    <a:cubicBezTo>
                      <a:pt x="96" y="96"/>
                      <a:pt x="82" y="55"/>
                      <a:pt x="75" y="13"/>
                    </a:cubicBezTo>
                    <a:close/>
                  </a:path>
                </a:pathLst>
              </a:custGeom>
              <a:solidFill>
                <a:srgbClr val="FFD4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2" name="Google Shape;462;p13"/>
              <p:cNvSpPr/>
              <p:nvPr/>
            </p:nvSpPr>
            <p:spPr>
              <a:xfrm>
                <a:off x="3038" y="1190"/>
                <a:ext cx="329" cy="31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31" extrusionOk="0">
                    <a:moveTo>
                      <a:pt x="122" y="54"/>
                    </a:moveTo>
                    <a:cubicBezTo>
                      <a:pt x="119" y="43"/>
                      <a:pt x="117" y="31"/>
                      <a:pt x="114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42"/>
                      <a:pt x="21" y="83"/>
                      <a:pt x="39" y="123"/>
                    </a:cubicBezTo>
                    <a:cubicBezTo>
                      <a:pt x="40" y="126"/>
                      <a:pt x="41" y="129"/>
                      <a:pt x="42" y="131"/>
                    </a:cubicBezTo>
                    <a:cubicBezTo>
                      <a:pt x="137" y="111"/>
                      <a:pt x="137" y="111"/>
                      <a:pt x="137" y="111"/>
                    </a:cubicBezTo>
                    <a:cubicBezTo>
                      <a:pt x="131" y="92"/>
                      <a:pt x="126" y="74"/>
                      <a:pt x="122" y="54"/>
                    </a:cubicBezTo>
                    <a:close/>
                  </a:path>
                </a:pathLst>
              </a:custGeom>
              <a:solidFill>
                <a:srgbClr val="628B8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3" name="Google Shape;463;p13"/>
              <p:cNvSpPr/>
              <p:nvPr/>
            </p:nvSpPr>
            <p:spPr>
              <a:xfrm>
                <a:off x="2612" y="1577"/>
                <a:ext cx="392" cy="435"/>
              </a:xfrm>
              <a:custGeom>
                <a:avLst/>
                <a:gdLst/>
                <a:ahLst/>
                <a:cxnLst/>
                <a:rect l="l" t="t" r="r" b="b"/>
                <a:pathLst>
                  <a:path w="163" h="178" extrusionOk="0">
                    <a:moveTo>
                      <a:pt x="0" y="15"/>
                    </a:moveTo>
                    <a:cubicBezTo>
                      <a:pt x="23" y="75"/>
                      <a:pt x="59" y="130"/>
                      <a:pt x="102" y="178"/>
                    </a:cubicBezTo>
                    <a:cubicBezTo>
                      <a:pt x="163" y="155"/>
                      <a:pt x="163" y="155"/>
                      <a:pt x="163" y="155"/>
                    </a:cubicBezTo>
                    <a:cubicBezTo>
                      <a:pt x="123" y="109"/>
                      <a:pt x="92" y="56"/>
                      <a:pt x="70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FD4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4" name="Google Shape;464;p13"/>
              <p:cNvSpPr/>
              <p:nvPr/>
            </p:nvSpPr>
            <p:spPr>
              <a:xfrm>
                <a:off x="2780" y="1512"/>
                <a:ext cx="409" cy="445"/>
              </a:xfrm>
              <a:custGeom>
                <a:avLst/>
                <a:gdLst/>
                <a:ahLst/>
                <a:cxnLst/>
                <a:rect l="l" t="t" r="r" b="b"/>
                <a:pathLst>
                  <a:path w="170" h="173" extrusionOk="0">
                    <a:moveTo>
                      <a:pt x="0" y="18"/>
                    </a:moveTo>
                    <a:cubicBezTo>
                      <a:pt x="22" y="74"/>
                      <a:pt x="53" y="127"/>
                      <a:pt x="93" y="173"/>
                    </a:cubicBezTo>
                    <a:cubicBezTo>
                      <a:pt x="170" y="143"/>
                      <a:pt x="170" y="143"/>
                      <a:pt x="170" y="143"/>
                    </a:cubicBezTo>
                    <a:cubicBezTo>
                      <a:pt x="134" y="100"/>
                      <a:pt x="104" y="51"/>
                      <a:pt x="81" y="0"/>
                    </a:cubicBez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628B8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5" name="Google Shape;465;p13"/>
              <p:cNvSpPr/>
              <p:nvPr/>
            </p:nvSpPr>
            <p:spPr>
              <a:xfrm>
                <a:off x="2975" y="1505"/>
                <a:ext cx="358" cy="380"/>
              </a:xfrm>
              <a:custGeom>
                <a:avLst/>
                <a:gdLst/>
                <a:ahLst/>
                <a:cxnLst/>
                <a:rect l="l" t="t" r="r" b="b"/>
                <a:pathLst>
                  <a:path w="149" h="158" extrusionOk="0">
                    <a:moveTo>
                      <a:pt x="68" y="0"/>
                    </a:moveTo>
                    <a:cubicBezTo>
                      <a:pt x="0" y="15"/>
                      <a:pt x="0" y="15"/>
                      <a:pt x="0" y="15"/>
                    </a:cubicBezTo>
                    <a:cubicBezTo>
                      <a:pt x="23" y="66"/>
                      <a:pt x="53" y="115"/>
                      <a:pt x="89" y="158"/>
                    </a:cubicBezTo>
                    <a:cubicBezTo>
                      <a:pt x="149" y="135"/>
                      <a:pt x="149" y="135"/>
                      <a:pt x="149" y="135"/>
                    </a:cubicBezTo>
                    <a:cubicBezTo>
                      <a:pt x="148" y="135"/>
                      <a:pt x="148" y="134"/>
                      <a:pt x="148" y="134"/>
                    </a:cubicBezTo>
                    <a:cubicBezTo>
                      <a:pt x="115" y="90"/>
                      <a:pt x="90" y="48"/>
                      <a:pt x="68" y="0"/>
                    </a:cubicBezTo>
                    <a:close/>
                  </a:path>
                </a:pathLst>
              </a:custGeom>
              <a:solidFill>
                <a:srgbClr val="FFD4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6" name="Google Shape;466;p13"/>
              <p:cNvSpPr/>
              <p:nvPr/>
            </p:nvSpPr>
            <p:spPr>
              <a:xfrm>
                <a:off x="3131" y="1431"/>
                <a:ext cx="365" cy="407"/>
              </a:xfrm>
              <a:custGeom>
                <a:avLst/>
                <a:gdLst/>
                <a:ahLst/>
                <a:cxnLst/>
                <a:rect l="l" t="t" r="r" b="b"/>
                <a:pathLst>
                  <a:path w="152" h="155" extrusionOk="0">
                    <a:moveTo>
                      <a:pt x="95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22" y="68"/>
                      <a:pt x="47" y="110"/>
                      <a:pt x="80" y="154"/>
                    </a:cubicBezTo>
                    <a:cubicBezTo>
                      <a:pt x="80" y="154"/>
                      <a:pt x="80" y="155"/>
                      <a:pt x="81" y="155"/>
                    </a:cubicBezTo>
                    <a:cubicBezTo>
                      <a:pt x="152" y="127"/>
                      <a:pt x="152" y="127"/>
                      <a:pt x="152" y="127"/>
                    </a:cubicBezTo>
                    <a:cubicBezTo>
                      <a:pt x="127" y="86"/>
                      <a:pt x="109" y="45"/>
                      <a:pt x="95" y="0"/>
                    </a:cubicBezTo>
                    <a:close/>
                  </a:path>
                </a:pathLst>
              </a:custGeom>
              <a:solidFill>
                <a:srgbClr val="628B8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7" name="Google Shape;467;p13"/>
              <p:cNvSpPr/>
              <p:nvPr/>
            </p:nvSpPr>
            <p:spPr>
              <a:xfrm>
                <a:off x="2857" y="1762"/>
                <a:ext cx="669" cy="301"/>
              </a:xfrm>
              <a:custGeom>
                <a:avLst/>
                <a:gdLst/>
                <a:ahLst/>
                <a:cxnLst/>
                <a:rect l="l" t="t" r="r" b="b"/>
                <a:pathLst>
                  <a:path w="278" h="125" extrusionOk="0">
                    <a:moveTo>
                      <a:pt x="269" y="0"/>
                    </a:moveTo>
                    <a:cubicBezTo>
                      <a:pt x="0" y="104"/>
                      <a:pt x="0" y="104"/>
                      <a:pt x="0" y="104"/>
                    </a:cubicBezTo>
                    <a:cubicBezTo>
                      <a:pt x="7" y="111"/>
                      <a:pt x="14" y="118"/>
                      <a:pt x="21" y="125"/>
                    </a:cubicBezTo>
                    <a:cubicBezTo>
                      <a:pt x="278" y="14"/>
                      <a:pt x="278" y="14"/>
                      <a:pt x="278" y="14"/>
                    </a:cubicBezTo>
                    <a:cubicBezTo>
                      <a:pt x="275" y="9"/>
                      <a:pt x="272" y="5"/>
                      <a:pt x="269" y="0"/>
                    </a:cubicBezTo>
                    <a:close/>
                  </a:path>
                </a:pathLst>
              </a:custGeom>
              <a:solidFill>
                <a:srgbClr val="FF97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8" name="Google Shape;468;p13"/>
              <p:cNvSpPr/>
              <p:nvPr/>
            </p:nvSpPr>
            <p:spPr>
              <a:xfrm>
                <a:off x="2908" y="1796"/>
                <a:ext cx="642" cy="303"/>
              </a:xfrm>
              <a:custGeom>
                <a:avLst/>
                <a:gdLst/>
                <a:ahLst/>
                <a:cxnLst/>
                <a:rect l="l" t="t" r="r" b="b"/>
                <a:pathLst>
                  <a:path w="267" h="126" extrusionOk="0">
                    <a:moveTo>
                      <a:pt x="257" y="0"/>
                    </a:moveTo>
                    <a:cubicBezTo>
                      <a:pt x="0" y="111"/>
                      <a:pt x="0" y="111"/>
                      <a:pt x="0" y="111"/>
                    </a:cubicBezTo>
                    <a:cubicBezTo>
                      <a:pt x="5" y="116"/>
                      <a:pt x="10" y="121"/>
                      <a:pt x="15" y="126"/>
                    </a:cubicBezTo>
                    <a:cubicBezTo>
                      <a:pt x="267" y="15"/>
                      <a:pt x="267" y="15"/>
                      <a:pt x="267" y="15"/>
                    </a:cubicBezTo>
                    <a:cubicBezTo>
                      <a:pt x="263" y="10"/>
                      <a:pt x="260" y="5"/>
                      <a:pt x="257" y="0"/>
                    </a:cubicBezTo>
                    <a:close/>
                  </a:path>
                </a:pathLst>
              </a:custGeom>
              <a:solidFill>
                <a:srgbClr val="9A42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69" name="Google Shape;469;p13"/>
              <p:cNvSpPr/>
              <p:nvPr/>
            </p:nvSpPr>
            <p:spPr>
              <a:xfrm>
                <a:off x="2944" y="1832"/>
                <a:ext cx="630" cy="310"/>
              </a:xfrm>
              <a:custGeom>
                <a:avLst/>
                <a:gdLst/>
                <a:ahLst/>
                <a:cxnLst/>
                <a:rect l="l" t="t" r="r" b="b"/>
                <a:pathLst>
                  <a:path w="262" h="129" extrusionOk="0">
                    <a:moveTo>
                      <a:pt x="256" y="6"/>
                    </a:moveTo>
                    <a:cubicBezTo>
                      <a:pt x="255" y="4"/>
                      <a:pt x="253" y="2"/>
                      <a:pt x="252" y="0"/>
                    </a:cubicBezTo>
                    <a:cubicBezTo>
                      <a:pt x="0" y="111"/>
                      <a:pt x="0" y="111"/>
                      <a:pt x="0" y="111"/>
                    </a:cubicBezTo>
                    <a:cubicBezTo>
                      <a:pt x="7" y="117"/>
                      <a:pt x="14" y="123"/>
                      <a:pt x="21" y="129"/>
                    </a:cubicBezTo>
                    <a:cubicBezTo>
                      <a:pt x="262" y="13"/>
                      <a:pt x="262" y="13"/>
                      <a:pt x="262" y="13"/>
                    </a:cubicBezTo>
                    <a:cubicBezTo>
                      <a:pt x="260" y="11"/>
                      <a:pt x="258" y="9"/>
                      <a:pt x="256" y="6"/>
                    </a:cubicBezTo>
                    <a:close/>
                  </a:path>
                </a:pathLst>
              </a:custGeom>
              <a:solidFill>
                <a:srgbClr val="FF97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0" name="Google Shape;470;p13"/>
              <p:cNvSpPr/>
              <p:nvPr/>
            </p:nvSpPr>
            <p:spPr>
              <a:xfrm>
                <a:off x="2994" y="1863"/>
                <a:ext cx="611" cy="327"/>
              </a:xfrm>
              <a:custGeom>
                <a:avLst/>
                <a:gdLst/>
                <a:ahLst/>
                <a:cxnLst/>
                <a:rect l="l" t="t" r="r" b="b"/>
                <a:pathLst>
                  <a:path w="254" h="136" extrusionOk="0">
                    <a:moveTo>
                      <a:pt x="241" y="0"/>
                    </a:moveTo>
                    <a:cubicBezTo>
                      <a:pt x="0" y="116"/>
                      <a:pt x="0" y="116"/>
                      <a:pt x="0" y="116"/>
                    </a:cubicBezTo>
                    <a:cubicBezTo>
                      <a:pt x="8" y="123"/>
                      <a:pt x="16" y="130"/>
                      <a:pt x="25" y="136"/>
                    </a:cubicBezTo>
                    <a:cubicBezTo>
                      <a:pt x="254" y="13"/>
                      <a:pt x="254" y="13"/>
                      <a:pt x="254" y="13"/>
                    </a:cubicBezTo>
                    <a:cubicBezTo>
                      <a:pt x="249" y="9"/>
                      <a:pt x="245" y="4"/>
                      <a:pt x="241" y="0"/>
                    </a:cubicBezTo>
                    <a:close/>
                  </a:path>
                </a:pathLst>
              </a:custGeom>
              <a:solidFill>
                <a:srgbClr val="9A42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1" name="Google Shape;471;p13"/>
              <p:cNvSpPr/>
              <p:nvPr/>
            </p:nvSpPr>
            <p:spPr>
              <a:xfrm>
                <a:off x="3054" y="1894"/>
                <a:ext cx="568" cy="339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41" extrusionOk="0">
                    <a:moveTo>
                      <a:pt x="229" y="0"/>
                    </a:moveTo>
                    <a:cubicBezTo>
                      <a:pt x="0" y="123"/>
                      <a:pt x="0" y="123"/>
                      <a:pt x="0" y="123"/>
                    </a:cubicBezTo>
                    <a:cubicBezTo>
                      <a:pt x="8" y="129"/>
                      <a:pt x="16" y="135"/>
                      <a:pt x="24" y="141"/>
                    </a:cubicBezTo>
                    <a:cubicBezTo>
                      <a:pt x="236" y="7"/>
                      <a:pt x="236" y="7"/>
                      <a:pt x="236" y="7"/>
                    </a:cubicBezTo>
                    <a:cubicBezTo>
                      <a:pt x="234" y="4"/>
                      <a:pt x="231" y="2"/>
                      <a:pt x="229" y="0"/>
                    </a:cubicBezTo>
                    <a:close/>
                  </a:path>
                </a:pathLst>
              </a:custGeom>
              <a:solidFill>
                <a:srgbClr val="FF97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2" name="Google Shape;472;p13"/>
              <p:cNvSpPr/>
              <p:nvPr/>
            </p:nvSpPr>
            <p:spPr>
              <a:xfrm>
                <a:off x="3112" y="1911"/>
                <a:ext cx="520" cy="351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46" extrusionOk="0">
                    <a:moveTo>
                      <a:pt x="0" y="134"/>
                    </a:moveTo>
                    <a:cubicBezTo>
                      <a:pt x="6" y="138"/>
                      <a:pt x="12" y="142"/>
                      <a:pt x="18" y="146"/>
                    </a:cubicBezTo>
                    <a:cubicBezTo>
                      <a:pt x="216" y="4"/>
                      <a:pt x="216" y="4"/>
                      <a:pt x="216" y="4"/>
                    </a:cubicBezTo>
                    <a:cubicBezTo>
                      <a:pt x="215" y="2"/>
                      <a:pt x="213" y="1"/>
                      <a:pt x="212" y="0"/>
                    </a:cubicBezTo>
                    <a:lnTo>
                      <a:pt x="0" y="134"/>
                    </a:lnTo>
                    <a:close/>
                  </a:path>
                </a:pathLst>
              </a:custGeom>
              <a:solidFill>
                <a:srgbClr val="9A42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3" name="Google Shape;473;p13"/>
              <p:cNvSpPr/>
              <p:nvPr/>
            </p:nvSpPr>
            <p:spPr>
              <a:xfrm>
                <a:off x="3155" y="1921"/>
                <a:ext cx="782" cy="500"/>
              </a:xfrm>
              <a:custGeom>
                <a:avLst/>
                <a:gdLst/>
                <a:ahLst/>
                <a:cxnLst/>
                <a:rect l="l" t="t" r="r" b="b"/>
                <a:pathLst>
                  <a:path w="325" h="208" extrusionOk="0">
                    <a:moveTo>
                      <a:pt x="209" y="12"/>
                    </a:moveTo>
                    <a:cubicBezTo>
                      <a:pt x="205" y="7"/>
                      <a:pt x="202" y="4"/>
                      <a:pt x="198" y="0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27" y="159"/>
                      <a:pt x="54" y="175"/>
                      <a:pt x="83" y="188"/>
                    </a:cubicBezTo>
                    <a:cubicBezTo>
                      <a:pt x="97" y="194"/>
                      <a:pt x="111" y="201"/>
                      <a:pt x="126" y="208"/>
                    </a:cubicBezTo>
                    <a:cubicBezTo>
                      <a:pt x="325" y="151"/>
                      <a:pt x="325" y="151"/>
                      <a:pt x="325" y="151"/>
                    </a:cubicBezTo>
                    <a:cubicBezTo>
                      <a:pt x="284" y="107"/>
                      <a:pt x="245" y="64"/>
                      <a:pt x="209" y="12"/>
                    </a:cubicBezTo>
                    <a:close/>
                  </a:path>
                </a:pathLst>
              </a:custGeom>
              <a:solidFill>
                <a:srgbClr val="885C6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4" name="Google Shape;474;p13"/>
              <p:cNvSpPr/>
              <p:nvPr/>
            </p:nvSpPr>
            <p:spPr>
              <a:xfrm>
                <a:off x="3459" y="2397"/>
                <a:ext cx="264" cy="156"/>
              </a:xfrm>
              <a:custGeom>
                <a:avLst/>
                <a:gdLst/>
                <a:ahLst/>
                <a:cxnLst/>
                <a:rect l="l" t="t" r="r" b="b"/>
                <a:pathLst>
                  <a:path w="110" h="65" extrusionOk="0">
                    <a:moveTo>
                      <a:pt x="0" y="10"/>
                    </a:moveTo>
                    <a:cubicBezTo>
                      <a:pt x="33" y="26"/>
                      <a:pt x="65" y="43"/>
                      <a:pt x="95" y="65"/>
                    </a:cubicBezTo>
                    <a:cubicBezTo>
                      <a:pt x="110" y="56"/>
                      <a:pt x="110" y="56"/>
                      <a:pt x="110" y="56"/>
                    </a:cubicBezTo>
                    <a:cubicBezTo>
                      <a:pt x="35" y="0"/>
                      <a:pt x="35" y="0"/>
                      <a:pt x="35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FF688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5" name="Google Shape;475;p13"/>
              <p:cNvSpPr/>
              <p:nvPr/>
            </p:nvSpPr>
            <p:spPr>
              <a:xfrm>
                <a:off x="3543" y="2373"/>
                <a:ext cx="224" cy="159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59" extrusionOk="0">
                    <a:moveTo>
                      <a:pt x="0" y="24"/>
                    </a:moveTo>
                    <a:lnTo>
                      <a:pt x="180" y="159"/>
                    </a:lnTo>
                    <a:lnTo>
                      <a:pt x="224" y="134"/>
                    </a:lnTo>
                    <a:lnTo>
                      <a:pt x="77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B1E4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6" name="Google Shape;476;p13"/>
              <p:cNvSpPr/>
              <p:nvPr/>
            </p:nvSpPr>
            <p:spPr>
              <a:xfrm>
                <a:off x="3699" y="2327"/>
                <a:ext cx="157" cy="161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61" extrusionOk="0">
                    <a:moveTo>
                      <a:pt x="0" y="24"/>
                    </a:moveTo>
                    <a:lnTo>
                      <a:pt x="106" y="161"/>
                    </a:lnTo>
                    <a:lnTo>
                      <a:pt x="157" y="132"/>
                    </a:lnTo>
                    <a:lnTo>
                      <a:pt x="82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8B1E4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7" name="Google Shape;477;p13"/>
              <p:cNvSpPr/>
              <p:nvPr/>
            </p:nvSpPr>
            <p:spPr>
              <a:xfrm>
                <a:off x="3781" y="2284"/>
                <a:ext cx="236" cy="175"/>
              </a:xfrm>
              <a:custGeom>
                <a:avLst/>
                <a:gdLst/>
                <a:ahLst/>
                <a:cxnLst/>
                <a:rect l="l" t="t" r="r" b="b"/>
                <a:pathLst>
                  <a:path w="98" h="73" extrusionOk="0">
                    <a:moveTo>
                      <a:pt x="65" y="0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31" y="73"/>
                      <a:pt x="31" y="73"/>
                      <a:pt x="31" y="73"/>
                    </a:cubicBezTo>
                    <a:cubicBezTo>
                      <a:pt x="98" y="36"/>
                      <a:pt x="98" y="36"/>
                      <a:pt x="98" y="36"/>
                    </a:cubicBezTo>
                    <a:cubicBezTo>
                      <a:pt x="87" y="24"/>
                      <a:pt x="76" y="12"/>
                      <a:pt x="65" y="0"/>
                    </a:cubicBezTo>
                    <a:close/>
                  </a:path>
                </a:pathLst>
              </a:custGeom>
              <a:solidFill>
                <a:srgbClr val="FF688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8" name="Google Shape;478;p13"/>
              <p:cNvSpPr/>
              <p:nvPr/>
            </p:nvSpPr>
            <p:spPr>
              <a:xfrm>
                <a:off x="3620" y="2351"/>
                <a:ext cx="185" cy="156"/>
              </a:xfrm>
              <a:custGeom>
                <a:avLst/>
                <a:gdLst/>
                <a:ahLst/>
                <a:cxnLst/>
                <a:rect l="l" t="t" r="r" b="b"/>
                <a:pathLst>
                  <a:path w="185" h="156" extrusionOk="0">
                    <a:moveTo>
                      <a:pt x="0" y="22"/>
                    </a:moveTo>
                    <a:lnTo>
                      <a:pt x="147" y="156"/>
                    </a:lnTo>
                    <a:lnTo>
                      <a:pt x="185" y="137"/>
                    </a:lnTo>
                    <a:lnTo>
                      <a:pt x="79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FF688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79" name="Google Shape;479;p13"/>
              <p:cNvSpPr/>
              <p:nvPr/>
            </p:nvSpPr>
            <p:spPr>
              <a:xfrm>
                <a:off x="3687" y="2370"/>
                <a:ext cx="518" cy="366"/>
              </a:xfrm>
              <a:custGeom>
                <a:avLst/>
                <a:gdLst/>
                <a:ahLst/>
                <a:cxnLst/>
                <a:rect l="l" t="t" r="r" b="b"/>
                <a:pathLst>
                  <a:path w="215" h="152" extrusionOk="0">
                    <a:moveTo>
                      <a:pt x="137" y="0"/>
                    </a:moveTo>
                    <a:cubicBezTo>
                      <a:pt x="0" y="76"/>
                      <a:pt x="0" y="76"/>
                      <a:pt x="0" y="76"/>
                    </a:cubicBezTo>
                    <a:cubicBezTo>
                      <a:pt x="3" y="78"/>
                      <a:pt x="6" y="80"/>
                      <a:pt x="9" y="83"/>
                    </a:cubicBezTo>
                    <a:cubicBezTo>
                      <a:pt x="30" y="100"/>
                      <a:pt x="44" y="121"/>
                      <a:pt x="54" y="146"/>
                    </a:cubicBezTo>
                    <a:cubicBezTo>
                      <a:pt x="54" y="147"/>
                      <a:pt x="55" y="149"/>
                      <a:pt x="55" y="150"/>
                    </a:cubicBezTo>
                    <a:cubicBezTo>
                      <a:pt x="106" y="152"/>
                      <a:pt x="162" y="148"/>
                      <a:pt x="215" y="133"/>
                    </a:cubicBezTo>
                    <a:cubicBezTo>
                      <a:pt x="202" y="90"/>
                      <a:pt x="183" y="49"/>
                      <a:pt x="152" y="15"/>
                    </a:cubicBezTo>
                    <a:cubicBezTo>
                      <a:pt x="147" y="10"/>
                      <a:pt x="142" y="5"/>
                      <a:pt x="137" y="0"/>
                    </a:cubicBezTo>
                    <a:close/>
                  </a:path>
                </a:pathLst>
              </a:custGeom>
              <a:solidFill>
                <a:srgbClr val="9060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0" name="Google Shape;480;p13"/>
              <p:cNvSpPr/>
              <p:nvPr/>
            </p:nvSpPr>
            <p:spPr>
              <a:xfrm>
                <a:off x="2547" y="729"/>
                <a:ext cx="765" cy="50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211" extrusionOk="0">
                    <a:moveTo>
                      <a:pt x="290" y="0"/>
                    </a:moveTo>
                    <a:cubicBezTo>
                      <a:pt x="40" y="13"/>
                      <a:pt x="40" y="13"/>
                      <a:pt x="40" y="13"/>
                    </a:cubicBezTo>
                    <a:cubicBezTo>
                      <a:pt x="20" y="59"/>
                      <a:pt x="6" y="107"/>
                      <a:pt x="0" y="158"/>
                    </a:cubicBezTo>
                    <a:cubicBezTo>
                      <a:pt x="318" y="211"/>
                      <a:pt x="318" y="211"/>
                      <a:pt x="318" y="211"/>
                    </a:cubicBezTo>
                    <a:cubicBezTo>
                      <a:pt x="304" y="141"/>
                      <a:pt x="294" y="70"/>
                      <a:pt x="290" y="0"/>
                    </a:cubicBezTo>
                    <a:close/>
                  </a:path>
                </a:pathLst>
              </a:custGeom>
              <a:solidFill>
                <a:srgbClr val="AC70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1" name="Google Shape;481;p13"/>
              <p:cNvSpPr/>
              <p:nvPr/>
            </p:nvSpPr>
            <p:spPr>
              <a:xfrm>
                <a:off x="3235" y="-19"/>
                <a:ext cx="1156" cy="586"/>
              </a:xfrm>
              <a:custGeom>
                <a:avLst/>
                <a:gdLst/>
                <a:ahLst/>
                <a:cxnLst/>
                <a:rect l="l" t="t" r="r" b="b"/>
                <a:pathLst>
                  <a:path w="480" h="244" extrusionOk="0">
                    <a:moveTo>
                      <a:pt x="480" y="70"/>
                    </a:moveTo>
                    <a:cubicBezTo>
                      <a:pt x="475" y="67"/>
                      <a:pt x="469" y="64"/>
                      <a:pt x="464" y="61"/>
                    </a:cubicBezTo>
                    <a:cubicBezTo>
                      <a:pt x="384" y="20"/>
                      <a:pt x="276" y="0"/>
                      <a:pt x="185" y="11"/>
                    </a:cubicBezTo>
                    <a:cubicBezTo>
                      <a:pt x="122" y="19"/>
                      <a:pt x="59" y="36"/>
                      <a:pt x="0" y="64"/>
                    </a:cubicBezTo>
                    <a:cubicBezTo>
                      <a:pt x="2" y="68"/>
                      <a:pt x="6" y="71"/>
                      <a:pt x="7" y="75"/>
                    </a:cubicBezTo>
                    <a:cubicBezTo>
                      <a:pt x="22" y="89"/>
                      <a:pt x="38" y="97"/>
                      <a:pt x="48" y="113"/>
                    </a:cubicBezTo>
                    <a:cubicBezTo>
                      <a:pt x="85" y="157"/>
                      <a:pt x="120" y="200"/>
                      <a:pt x="152" y="244"/>
                    </a:cubicBezTo>
                    <a:cubicBezTo>
                      <a:pt x="250" y="191"/>
                      <a:pt x="343" y="135"/>
                      <a:pt x="445" y="87"/>
                    </a:cubicBezTo>
                    <a:cubicBezTo>
                      <a:pt x="457" y="82"/>
                      <a:pt x="469" y="76"/>
                      <a:pt x="480" y="70"/>
                    </a:cubicBezTo>
                    <a:close/>
                  </a:path>
                </a:pathLst>
              </a:custGeom>
              <a:solidFill>
                <a:srgbClr val="814E4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2" name="Google Shape;482;p13"/>
              <p:cNvSpPr/>
              <p:nvPr/>
            </p:nvSpPr>
            <p:spPr>
              <a:xfrm>
                <a:off x="3601" y="149"/>
                <a:ext cx="1301" cy="849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53" extrusionOk="0">
                    <a:moveTo>
                      <a:pt x="537" y="191"/>
                    </a:moveTo>
                    <a:cubicBezTo>
                      <a:pt x="483" y="113"/>
                      <a:pt x="412" y="46"/>
                      <a:pt x="328" y="0"/>
                    </a:cubicBezTo>
                    <a:cubicBezTo>
                      <a:pt x="317" y="6"/>
                      <a:pt x="305" y="12"/>
                      <a:pt x="293" y="17"/>
                    </a:cubicBezTo>
                    <a:cubicBezTo>
                      <a:pt x="191" y="65"/>
                      <a:pt x="98" y="121"/>
                      <a:pt x="0" y="174"/>
                    </a:cubicBezTo>
                    <a:cubicBezTo>
                      <a:pt x="35" y="224"/>
                      <a:pt x="67" y="275"/>
                      <a:pt x="93" y="331"/>
                    </a:cubicBezTo>
                    <a:cubicBezTo>
                      <a:pt x="96" y="338"/>
                      <a:pt x="99" y="345"/>
                      <a:pt x="102" y="353"/>
                    </a:cubicBezTo>
                    <a:cubicBezTo>
                      <a:pt x="541" y="198"/>
                      <a:pt x="541" y="198"/>
                      <a:pt x="541" y="198"/>
                    </a:cubicBezTo>
                    <a:cubicBezTo>
                      <a:pt x="540" y="196"/>
                      <a:pt x="538" y="194"/>
                      <a:pt x="537" y="191"/>
                    </a:cubicBezTo>
                    <a:close/>
                  </a:path>
                </a:pathLst>
              </a:custGeom>
              <a:solidFill>
                <a:srgbClr val="8165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3" name="Google Shape;483;p13"/>
              <p:cNvSpPr/>
              <p:nvPr/>
            </p:nvSpPr>
            <p:spPr>
              <a:xfrm>
                <a:off x="3846" y="625"/>
                <a:ext cx="1080" cy="426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77" extrusionOk="0">
                    <a:moveTo>
                      <a:pt x="439" y="0"/>
                    </a:moveTo>
                    <a:cubicBezTo>
                      <a:pt x="0" y="155"/>
                      <a:pt x="0" y="155"/>
                      <a:pt x="0" y="155"/>
                    </a:cubicBezTo>
                    <a:cubicBezTo>
                      <a:pt x="4" y="162"/>
                      <a:pt x="7" y="170"/>
                      <a:pt x="10" y="177"/>
                    </a:cubicBezTo>
                    <a:cubicBezTo>
                      <a:pt x="449" y="16"/>
                      <a:pt x="449" y="16"/>
                      <a:pt x="449" y="16"/>
                    </a:cubicBezTo>
                    <a:cubicBezTo>
                      <a:pt x="446" y="10"/>
                      <a:pt x="442" y="5"/>
                      <a:pt x="439" y="0"/>
                    </a:cubicBezTo>
                    <a:close/>
                  </a:path>
                </a:pathLst>
              </a:custGeom>
              <a:solidFill>
                <a:srgbClr val="EB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4" name="Google Shape;484;p13"/>
              <p:cNvSpPr/>
              <p:nvPr/>
            </p:nvSpPr>
            <p:spPr>
              <a:xfrm>
                <a:off x="3870" y="664"/>
                <a:ext cx="1083" cy="43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82" extrusionOk="0">
                    <a:moveTo>
                      <a:pt x="439" y="0"/>
                    </a:moveTo>
                    <a:cubicBezTo>
                      <a:pt x="0" y="161"/>
                      <a:pt x="0" y="161"/>
                      <a:pt x="0" y="161"/>
                    </a:cubicBezTo>
                    <a:cubicBezTo>
                      <a:pt x="4" y="168"/>
                      <a:pt x="7" y="175"/>
                      <a:pt x="10" y="182"/>
                    </a:cubicBezTo>
                    <a:cubicBezTo>
                      <a:pt x="450" y="22"/>
                      <a:pt x="450" y="22"/>
                      <a:pt x="450" y="22"/>
                    </a:cubicBezTo>
                    <a:cubicBezTo>
                      <a:pt x="447" y="14"/>
                      <a:pt x="443" y="7"/>
                      <a:pt x="439" y="0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5" name="Google Shape;485;p13"/>
              <p:cNvSpPr/>
              <p:nvPr/>
            </p:nvSpPr>
            <p:spPr>
              <a:xfrm>
                <a:off x="3894" y="717"/>
                <a:ext cx="1077" cy="437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82" extrusionOk="0">
                    <a:moveTo>
                      <a:pt x="440" y="0"/>
                    </a:moveTo>
                    <a:cubicBezTo>
                      <a:pt x="0" y="160"/>
                      <a:pt x="0" y="160"/>
                      <a:pt x="0" y="160"/>
                    </a:cubicBezTo>
                    <a:cubicBezTo>
                      <a:pt x="3" y="167"/>
                      <a:pt x="6" y="175"/>
                      <a:pt x="9" y="182"/>
                    </a:cubicBezTo>
                    <a:cubicBezTo>
                      <a:pt x="448" y="17"/>
                      <a:pt x="448" y="17"/>
                      <a:pt x="448" y="17"/>
                    </a:cubicBezTo>
                    <a:cubicBezTo>
                      <a:pt x="446" y="11"/>
                      <a:pt x="443" y="5"/>
                      <a:pt x="440" y="0"/>
                    </a:cubicBezTo>
                    <a:close/>
                  </a:path>
                </a:pathLst>
              </a:custGeom>
              <a:solidFill>
                <a:srgbClr val="EB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6" name="Google Shape;486;p13"/>
              <p:cNvSpPr/>
              <p:nvPr/>
            </p:nvSpPr>
            <p:spPr>
              <a:xfrm>
                <a:off x="3916" y="757"/>
                <a:ext cx="1075" cy="472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96" extrusionOk="0">
                    <a:moveTo>
                      <a:pt x="447" y="17"/>
                    </a:moveTo>
                    <a:cubicBezTo>
                      <a:pt x="444" y="11"/>
                      <a:pt x="442" y="5"/>
                      <a:pt x="439" y="0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5" y="175"/>
                      <a:pt x="9" y="186"/>
                      <a:pt x="14" y="196"/>
                    </a:cubicBezTo>
                    <a:lnTo>
                      <a:pt x="447" y="17"/>
                    </a:ln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7" name="Google Shape;487;p13"/>
              <p:cNvSpPr/>
              <p:nvPr/>
            </p:nvSpPr>
            <p:spPr>
              <a:xfrm>
                <a:off x="3950" y="798"/>
                <a:ext cx="1051" cy="520"/>
              </a:xfrm>
              <a:custGeom>
                <a:avLst/>
                <a:gdLst/>
                <a:ahLst/>
                <a:cxnLst/>
                <a:rect l="l" t="t" r="r" b="b"/>
                <a:pathLst>
                  <a:path w="437" h="216" extrusionOk="0">
                    <a:moveTo>
                      <a:pt x="433" y="0"/>
                    </a:moveTo>
                    <a:cubicBezTo>
                      <a:pt x="0" y="179"/>
                      <a:pt x="0" y="179"/>
                      <a:pt x="0" y="179"/>
                    </a:cubicBezTo>
                    <a:cubicBezTo>
                      <a:pt x="5" y="191"/>
                      <a:pt x="10" y="203"/>
                      <a:pt x="15" y="216"/>
                    </a:cubicBezTo>
                    <a:cubicBezTo>
                      <a:pt x="437" y="13"/>
                      <a:pt x="437" y="13"/>
                      <a:pt x="437" y="13"/>
                    </a:cubicBezTo>
                    <a:cubicBezTo>
                      <a:pt x="436" y="9"/>
                      <a:pt x="434" y="5"/>
                      <a:pt x="433" y="0"/>
                    </a:cubicBezTo>
                    <a:close/>
                  </a:path>
                </a:pathLst>
              </a:custGeom>
              <a:solidFill>
                <a:srgbClr val="EB603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8" name="Google Shape;488;p13"/>
              <p:cNvSpPr/>
              <p:nvPr/>
            </p:nvSpPr>
            <p:spPr>
              <a:xfrm>
                <a:off x="3986" y="829"/>
                <a:ext cx="1027" cy="568"/>
              </a:xfrm>
              <a:custGeom>
                <a:avLst/>
                <a:gdLst/>
                <a:ahLst/>
                <a:cxnLst/>
                <a:rect l="l" t="t" r="r" b="b"/>
                <a:pathLst>
                  <a:path w="427" h="236" extrusionOk="0">
                    <a:moveTo>
                      <a:pt x="0" y="203"/>
                    </a:moveTo>
                    <a:cubicBezTo>
                      <a:pt x="5" y="214"/>
                      <a:pt x="9" y="225"/>
                      <a:pt x="14" y="236"/>
                    </a:cubicBezTo>
                    <a:cubicBezTo>
                      <a:pt x="427" y="16"/>
                      <a:pt x="427" y="16"/>
                      <a:pt x="427" y="16"/>
                    </a:cubicBezTo>
                    <a:cubicBezTo>
                      <a:pt x="426" y="11"/>
                      <a:pt x="424" y="6"/>
                      <a:pt x="422" y="0"/>
                    </a:cubicBezTo>
                    <a:lnTo>
                      <a:pt x="0" y="203"/>
                    </a:ln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89" name="Google Shape;489;p13"/>
              <p:cNvSpPr/>
              <p:nvPr/>
            </p:nvSpPr>
            <p:spPr>
              <a:xfrm>
                <a:off x="4034" y="1435"/>
                <a:ext cx="33" cy="12"/>
              </a:xfrm>
              <a:custGeom>
                <a:avLst/>
                <a:gdLst/>
                <a:ahLst/>
                <a:cxnLst/>
                <a:rect l="l" t="t" r="r" b="b"/>
                <a:pathLst>
                  <a:path w="14" h="5" extrusionOk="0">
                    <a:moveTo>
                      <a:pt x="14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4"/>
                      <a:pt x="2" y="5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6A9F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0" name="Google Shape;490;p13"/>
              <p:cNvSpPr/>
              <p:nvPr/>
            </p:nvSpPr>
            <p:spPr>
              <a:xfrm>
                <a:off x="4019" y="1065"/>
                <a:ext cx="662" cy="37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155" extrusionOk="0">
                    <a:moveTo>
                      <a:pt x="0" y="138"/>
                    </a:moveTo>
                    <a:cubicBezTo>
                      <a:pt x="2" y="144"/>
                      <a:pt x="4" y="150"/>
                      <a:pt x="6" y="155"/>
                    </a:cubicBezTo>
                    <a:cubicBezTo>
                      <a:pt x="20" y="154"/>
                      <a:pt x="20" y="154"/>
                      <a:pt x="20" y="154"/>
                    </a:cubicBezTo>
                    <a:cubicBezTo>
                      <a:pt x="275" y="40"/>
                      <a:pt x="275" y="40"/>
                      <a:pt x="275" y="40"/>
                    </a:cubicBezTo>
                    <a:cubicBezTo>
                      <a:pt x="260" y="0"/>
                      <a:pt x="260" y="0"/>
                      <a:pt x="260" y="0"/>
                    </a:cubicBezTo>
                    <a:lnTo>
                      <a:pt x="0" y="138"/>
                    </a:lnTo>
                    <a:close/>
                  </a:path>
                </a:pathLst>
              </a:custGeom>
              <a:solidFill>
                <a:srgbClr val="6A9F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1" name="Google Shape;491;p13"/>
              <p:cNvSpPr/>
              <p:nvPr/>
            </p:nvSpPr>
            <p:spPr>
              <a:xfrm>
                <a:off x="4732" y="971"/>
                <a:ext cx="120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54" extrusionOk="0">
                    <a:moveTo>
                      <a:pt x="0" y="48"/>
                    </a:moveTo>
                    <a:lnTo>
                      <a:pt x="33" y="154"/>
                    </a:lnTo>
                    <a:lnTo>
                      <a:pt x="120" y="116"/>
                    </a:lnTo>
                    <a:lnTo>
                      <a:pt x="89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6A9F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2" name="Google Shape;492;p13"/>
              <p:cNvSpPr/>
              <p:nvPr/>
            </p:nvSpPr>
            <p:spPr>
              <a:xfrm>
                <a:off x="4821" y="918"/>
                <a:ext cx="132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69" extrusionOk="0">
                    <a:moveTo>
                      <a:pt x="0" y="53"/>
                    </a:moveTo>
                    <a:lnTo>
                      <a:pt x="31" y="169"/>
                    </a:lnTo>
                    <a:lnTo>
                      <a:pt x="132" y="123"/>
                    </a:lnTo>
                    <a:lnTo>
                      <a:pt x="96" y="0"/>
                    </a:lnTo>
                    <a:lnTo>
                      <a:pt x="0" y="53"/>
                    </a:lnTo>
                    <a:close/>
                  </a:path>
                </a:pathLst>
              </a:custGeom>
              <a:solidFill>
                <a:srgbClr val="E15D7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3" name="Google Shape;493;p13"/>
              <p:cNvSpPr/>
              <p:nvPr/>
            </p:nvSpPr>
            <p:spPr>
              <a:xfrm>
                <a:off x="4917" y="868"/>
                <a:ext cx="127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53" h="72" extrusionOk="0">
                    <a:moveTo>
                      <a:pt x="40" y="0"/>
                    </a:moveTo>
                    <a:cubicBezTo>
                      <a:pt x="0" y="21"/>
                      <a:pt x="0" y="21"/>
                      <a:pt x="0" y="21"/>
                    </a:cubicBezTo>
                    <a:cubicBezTo>
                      <a:pt x="15" y="72"/>
                      <a:pt x="15" y="72"/>
                      <a:pt x="15" y="72"/>
                    </a:cubicBezTo>
                    <a:cubicBezTo>
                      <a:pt x="53" y="55"/>
                      <a:pt x="53" y="55"/>
                      <a:pt x="53" y="55"/>
                    </a:cubicBezTo>
                    <a:cubicBezTo>
                      <a:pt x="50" y="37"/>
                      <a:pt x="46" y="18"/>
                      <a:pt x="40" y="0"/>
                    </a:cubicBezTo>
                    <a:close/>
                  </a:path>
                </a:pathLst>
              </a:custGeom>
              <a:solidFill>
                <a:srgbClr val="6A9F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4" name="Google Shape;494;p13"/>
              <p:cNvSpPr/>
              <p:nvPr/>
            </p:nvSpPr>
            <p:spPr>
              <a:xfrm>
                <a:off x="4645" y="1019"/>
                <a:ext cx="120" cy="142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42" extrusionOk="0">
                    <a:moveTo>
                      <a:pt x="0" y="46"/>
                    </a:moveTo>
                    <a:lnTo>
                      <a:pt x="36" y="142"/>
                    </a:lnTo>
                    <a:lnTo>
                      <a:pt x="120" y="106"/>
                    </a:lnTo>
                    <a:lnTo>
                      <a:pt x="87" y="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E15D7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5" name="Google Shape;495;p13"/>
              <p:cNvSpPr/>
              <p:nvPr/>
            </p:nvSpPr>
            <p:spPr>
              <a:xfrm>
                <a:off x="4067" y="1000"/>
                <a:ext cx="999" cy="435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81" extrusionOk="0">
                    <a:moveTo>
                      <a:pt x="406" y="0"/>
                    </a:moveTo>
                    <a:cubicBezTo>
                      <a:pt x="0" y="181"/>
                      <a:pt x="0" y="181"/>
                      <a:pt x="0" y="181"/>
                    </a:cubicBezTo>
                    <a:cubicBezTo>
                      <a:pt x="410" y="137"/>
                      <a:pt x="410" y="137"/>
                      <a:pt x="410" y="137"/>
                    </a:cubicBezTo>
                    <a:cubicBezTo>
                      <a:pt x="415" y="91"/>
                      <a:pt x="414" y="45"/>
                      <a:pt x="406" y="0"/>
                    </a:cubicBezTo>
                    <a:close/>
                  </a:path>
                </a:pathLst>
              </a:custGeom>
              <a:solidFill>
                <a:srgbClr val="6A58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6" name="Google Shape;496;p13"/>
              <p:cNvSpPr/>
              <p:nvPr/>
            </p:nvSpPr>
            <p:spPr>
              <a:xfrm>
                <a:off x="4039" y="1366"/>
                <a:ext cx="676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281" h="51" extrusionOk="0">
                    <a:moveTo>
                      <a:pt x="12" y="29"/>
                    </a:moveTo>
                    <a:cubicBezTo>
                      <a:pt x="0" y="34"/>
                      <a:pt x="0" y="34"/>
                      <a:pt x="0" y="34"/>
                    </a:cubicBezTo>
                    <a:cubicBezTo>
                      <a:pt x="2" y="40"/>
                      <a:pt x="4" y="46"/>
                      <a:pt x="6" y="51"/>
                    </a:cubicBezTo>
                    <a:cubicBezTo>
                      <a:pt x="281" y="46"/>
                      <a:pt x="281" y="46"/>
                      <a:pt x="281" y="46"/>
                    </a:cubicBezTo>
                    <a:cubicBezTo>
                      <a:pt x="280" y="0"/>
                      <a:pt x="280" y="0"/>
                      <a:pt x="280" y="0"/>
                    </a:cubicBezTo>
                    <a:lnTo>
                      <a:pt x="12" y="29"/>
                    </a:lnTo>
                    <a:close/>
                  </a:path>
                </a:pathLst>
              </a:custGeom>
              <a:solidFill>
                <a:srgbClr val="6A9F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7" name="Google Shape;497;p13"/>
              <p:cNvSpPr/>
              <p:nvPr/>
            </p:nvSpPr>
            <p:spPr>
              <a:xfrm>
                <a:off x="4712" y="1354"/>
                <a:ext cx="11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22" extrusionOk="0">
                    <a:moveTo>
                      <a:pt x="0" y="12"/>
                    </a:moveTo>
                    <a:lnTo>
                      <a:pt x="3" y="122"/>
                    </a:lnTo>
                    <a:lnTo>
                      <a:pt x="111" y="120"/>
                    </a:lnTo>
                    <a:lnTo>
                      <a:pt x="113" y="0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E15D7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8" name="Google Shape;498;p13"/>
              <p:cNvSpPr/>
              <p:nvPr/>
            </p:nvSpPr>
            <p:spPr>
              <a:xfrm>
                <a:off x="4823" y="1342"/>
                <a:ext cx="132" cy="132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2" extrusionOk="0">
                    <a:moveTo>
                      <a:pt x="2" y="12"/>
                    </a:moveTo>
                    <a:lnTo>
                      <a:pt x="0" y="132"/>
                    </a:lnTo>
                    <a:lnTo>
                      <a:pt x="123" y="129"/>
                    </a:lnTo>
                    <a:lnTo>
                      <a:pt x="132" y="0"/>
                    </a:lnTo>
                    <a:lnTo>
                      <a:pt x="2" y="12"/>
                    </a:lnTo>
                    <a:close/>
                  </a:path>
                </a:pathLst>
              </a:custGeom>
              <a:solidFill>
                <a:srgbClr val="6A9F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499" name="Google Shape;499;p13"/>
              <p:cNvSpPr/>
              <p:nvPr/>
            </p:nvSpPr>
            <p:spPr>
              <a:xfrm>
                <a:off x="4946" y="1330"/>
                <a:ext cx="108" cy="141"/>
              </a:xfrm>
              <a:custGeom>
                <a:avLst/>
                <a:gdLst/>
                <a:ahLst/>
                <a:cxnLst/>
                <a:rect l="l" t="t" r="r" b="b"/>
                <a:pathLst>
                  <a:path w="45" h="59" extrusionOk="0">
                    <a:moveTo>
                      <a:pt x="45" y="0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37" y="58"/>
                      <a:pt x="37" y="58"/>
                      <a:pt x="37" y="58"/>
                    </a:cubicBezTo>
                    <a:cubicBezTo>
                      <a:pt x="41" y="39"/>
                      <a:pt x="44" y="20"/>
                      <a:pt x="45" y="0"/>
                    </a:cubicBezTo>
                    <a:close/>
                  </a:path>
                </a:pathLst>
              </a:custGeom>
              <a:solidFill>
                <a:srgbClr val="E15D7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0" name="Google Shape;500;p13"/>
              <p:cNvSpPr/>
              <p:nvPr/>
            </p:nvSpPr>
            <p:spPr>
              <a:xfrm>
                <a:off x="4053" y="1469"/>
                <a:ext cx="982" cy="454"/>
              </a:xfrm>
              <a:custGeom>
                <a:avLst/>
                <a:gdLst/>
                <a:ahLst/>
                <a:cxnLst/>
                <a:rect l="l" t="t" r="r" b="b"/>
                <a:pathLst>
                  <a:path w="408" h="189" extrusionOk="0">
                    <a:moveTo>
                      <a:pt x="387" y="82"/>
                    </a:moveTo>
                    <a:cubicBezTo>
                      <a:pt x="396" y="56"/>
                      <a:pt x="403" y="28"/>
                      <a:pt x="408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23" y="68"/>
                      <a:pt x="42" y="128"/>
                      <a:pt x="57" y="189"/>
                    </a:cubicBezTo>
                    <a:cubicBezTo>
                      <a:pt x="378" y="107"/>
                      <a:pt x="378" y="107"/>
                      <a:pt x="378" y="107"/>
                    </a:cubicBezTo>
                    <a:cubicBezTo>
                      <a:pt x="381" y="99"/>
                      <a:pt x="384" y="91"/>
                      <a:pt x="387" y="82"/>
                    </a:cubicBezTo>
                    <a:close/>
                  </a:path>
                </a:pathLst>
              </a:custGeom>
              <a:solidFill>
                <a:srgbClr val="FFD7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1" name="Google Shape;501;p13"/>
              <p:cNvSpPr/>
              <p:nvPr/>
            </p:nvSpPr>
            <p:spPr>
              <a:xfrm>
                <a:off x="4248" y="2185"/>
                <a:ext cx="245" cy="166"/>
              </a:xfrm>
              <a:custGeom>
                <a:avLst/>
                <a:gdLst/>
                <a:ahLst/>
                <a:cxnLst/>
                <a:rect l="l" t="t" r="r" b="b"/>
                <a:pathLst>
                  <a:path w="102" h="69" extrusionOk="0">
                    <a:moveTo>
                      <a:pt x="0" y="15"/>
                    </a:moveTo>
                    <a:cubicBezTo>
                      <a:pt x="1" y="28"/>
                      <a:pt x="3" y="41"/>
                      <a:pt x="4" y="54"/>
                    </a:cubicBezTo>
                    <a:cubicBezTo>
                      <a:pt x="79" y="69"/>
                      <a:pt x="79" y="69"/>
                      <a:pt x="79" y="69"/>
                    </a:cubicBezTo>
                    <a:cubicBezTo>
                      <a:pt x="86" y="45"/>
                      <a:pt x="92" y="22"/>
                      <a:pt x="102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F06DB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2" name="Google Shape;502;p13"/>
              <p:cNvSpPr/>
              <p:nvPr/>
            </p:nvSpPr>
            <p:spPr>
              <a:xfrm>
                <a:off x="4438" y="2176"/>
                <a:ext cx="113" cy="182"/>
              </a:xfrm>
              <a:custGeom>
                <a:avLst/>
                <a:gdLst/>
                <a:ahLst/>
                <a:cxnLst/>
                <a:rect l="l" t="t" r="r" b="b"/>
                <a:pathLst>
                  <a:path w="47" h="76" extrusionOk="0">
                    <a:moveTo>
                      <a:pt x="47" y="0"/>
                    </a:moveTo>
                    <a:cubicBezTo>
                      <a:pt x="23" y="4"/>
                      <a:pt x="23" y="4"/>
                      <a:pt x="23" y="4"/>
                    </a:cubicBezTo>
                    <a:cubicBezTo>
                      <a:pt x="13" y="26"/>
                      <a:pt x="7" y="49"/>
                      <a:pt x="0" y="73"/>
                    </a:cubicBezTo>
                    <a:cubicBezTo>
                      <a:pt x="15" y="76"/>
                      <a:pt x="15" y="76"/>
                      <a:pt x="15" y="76"/>
                    </a:cubicBezTo>
                    <a:cubicBezTo>
                      <a:pt x="24" y="50"/>
                      <a:pt x="35" y="25"/>
                      <a:pt x="47" y="0"/>
                    </a:cubicBezTo>
                    <a:close/>
                  </a:path>
                </a:pathLst>
              </a:custGeom>
              <a:solidFill>
                <a:srgbClr val="81446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3" name="Google Shape;503;p13"/>
              <p:cNvSpPr/>
              <p:nvPr/>
            </p:nvSpPr>
            <p:spPr>
              <a:xfrm>
                <a:off x="4474" y="2161"/>
                <a:ext cx="171" cy="200"/>
              </a:xfrm>
              <a:custGeom>
                <a:avLst/>
                <a:gdLst/>
                <a:ahLst/>
                <a:cxnLst/>
                <a:rect l="l" t="t" r="r" b="b"/>
                <a:pathLst>
                  <a:path w="71" h="83" extrusionOk="0">
                    <a:moveTo>
                      <a:pt x="32" y="6"/>
                    </a:moveTo>
                    <a:cubicBezTo>
                      <a:pt x="20" y="31"/>
                      <a:pt x="9" y="56"/>
                      <a:pt x="0" y="82"/>
                    </a:cubicBezTo>
                    <a:cubicBezTo>
                      <a:pt x="8" y="83"/>
                      <a:pt x="8" y="83"/>
                      <a:pt x="8" y="83"/>
                    </a:cubicBezTo>
                    <a:cubicBezTo>
                      <a:pt x="25" y="53"/>
                      <a:pt x="46" y="24"/>
                      <a:pt x="71" y="0"/>
                    </a:cubicBezTo>
                    <a:lnTo>
                      <a:pt x="32" y="6"/>
                    </a:lnTo>
                    <a:close/>
                  </a:path>
                </a:pathLst>
              </a:custGeom>
              <a:solidFill>
                <a:srgbClr val="F06DB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4" name="Google Shape;504;p13"/>
              <p:cNvSpPr/>
              <p:nvPr/>
            </p:nvSpPr>
            <p:spPr>
              <a:xfrm>
                <a:off x="4493" y="2149"/>
                <a:ext cx="219" cy="217"/>
              </a:xfrm>
              <a:custGeom>
                <a:avLst/>
                <a:gdLst/>
                <a:ahLst/>
                <a:cxnLst/>
                <a:rect l="l" t="t" r="r" b="b"/>
                <a:pathLst>
                  <a:path w="91" h="90" extrusionOk="0">
                    <a:moveTo>
                      <a:pt x="63" y="5"/>
                    </a:moveTo>
                    <a:cubicBezTo>
                      <a:pt x="38" y="29"/>
                      <a:pt x="17" y="58"/>
                      <a:pt x="0" y="88"/>
                    </a:cubicBezTo>
                    <a:cubicBezTo>
                      <a:pt x="9" y="90"/>
                      <a:pt x="9" y="90"/>
                      <a:pt x="9" y="90"/>
                    </a:cubicBezTo>
                    <a:cubicBezTo>
                      <a:pt x="32" y="59"/>
                      <a:pt x="65" y="30"/>
                      <a:pt x="89" y="3"/>
                    </a:cubicBezTo>
                    <a:cubicBezTo>
                      <a:pt x="90" y="2"/>
                      <a:pt x="91" y="1"/>
                      <a:pt x="91" y="0"/>
                    </a:cubicBezTo>
                    <a:lnTo>
                      <a:pt x="63" y="5"/>
                    </a:lnTo>
                    <a:close/>
                  </a:path>
                </a:pathLst>
              </a:custGeom>
              <a:solidFill>
                <a:srgbClr val="81446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4258" y="2315"/>
                <a:ext cx="257" cy="8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36" extrusionOk="0">
                    <a:moveTo>
                      <a:pt x="107" y="2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1" y="13"/>
                      <a:pt x="1" y="19"/>
                    </a:cubicBezTo>
                    <a:cubicBezTo>
                      <a:pt x="97" y="36"/>
                      <a:pt x="97" y="36"/>
                      <a:pt x="97" y="36"/>
                    </a:cubicBezTo>
                    <a:cubicBezTo>
                      <a:pt x="100" y="31"/>
                      <a:pt x="103" y="26"/>
                      <a:pt x="107" y="21"/>
                    </a:cubicBezTo>
                    <a:close/>
                  </a:path>
                </a:pathLst>
              </a:custGeom>
              <a:solidFill>
                <a:srgbClr val="743F4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260" y="2361"/>
                <a:ext cx="231" cy="82"/>
              </a:xfrm>
              <a:custGeom>
                <a:avLst/>
                <a:gdLst/>
                <a:ahLst/>
                <a:cxnLst/>
                <a:rect l="l" t="t" r="r" b="b"/>
                <a:pathLst>
                  <a:path w="96" h="34" extrusionOk="0">
                    <a:moveTo>
                      <a:pt x="91" y="27"/>
                    </a:moveTo>
                    <a:cubicBezTo>
                      <a:pt x="92" y="23"/>
                      <a:pt x="94" y="20"/>
                      <a:pt x="96" y="17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9"/>
                      <a:pt x="1" y="17"/>
                      <a:pt x="1" y="26"/>
                    </a:cubicBezTo>
                    <a:cubicBezTo>
                      <a:pt x="88" y="34"/>
                      <a:pt x="88" y="34"/>
                      <a:pt x="88" y="34"/>
                    </a:cubicBezTo>
                    <a:cubicBezTo>
                      <a:pt x="88" y="31"/>
                      <a:pt x="89" y="29"/>
                      <a:pt x="91" y="27"/>
                    </a:cubicBezTo>
                    <a:close/>
                  </a:path>
                </a:pathLst>
              </a:custGeom>
              <a:solidFill>
                <a:srgbClr val="7490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4262" y="2423"/>
                <a:ext cx="210" cy="51"/>
              </a:xfrm>
              <a:custGeom>
                <a:avLst/>
                <a:gdLst/>
                <a:ahLst/>
                <a:cxnLst/>
                <a:rect l="l" t="t" r="r" b="b"/>
                <a:pathLst>
                  <a:path w="87" h="21" extrusionOk="0">
                    <a:moveTo>
                      <a:pt x="87" y="8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"/>
                      <a:pt x="0" y="12"/>
                      <a:pt x="0" y="18"/>
                    </a:cubicBezTo>
                    <a:cubicBezTo>
                      <a:pt x="82" y="21"/>
                      <a:pt x="82" y="21"/>
                      <a:pt x="82" y="21"/>
                    </a:cubicBezTo>
                    <a:cubicBezTo>
                      <a:pt x="83" y="16"/>
                      <a:pt x="85" y="12"/>
                      <a:pt x="87" y="8"/>
                    </a:cubicBezTo>
                    <a:close/>
                  </a:path>
                </a:pathLst>
              </a:custGeom>
              <a:solidFill>
                <a:srgbClr val="743F4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4262" y="2467"/>
                <a:ext cx="198" cy="62"/>
              </a:xfrm>
              <a:custGeom>
                <a:avLst/>
                <a:gdLst/>
                <a:ahLst/>
                <a:cxnLst/>
                <a:rect l="l" t="t" r="r" b="b"/>
                <a:pathLst>
                  <a:path w="82" h="26" extrusionOk="0">
                    <a:moveTo>
                      <a:pt x="82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9"/>
                      <a:pt x="0" y="17"/>
                      <a:pt x="0" y="26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0"/>
                      <a:pt x="81" y="6"/>
                      <a:pt x="82" y="3"/>
                    </a:cubicBezTo>
                    <a:close/>
                  </a:path>
                </a:pathLst>
              </a:custGeom>
              <a:solidFill>
                <a:srgbClr val="7490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09" name="Google Shape;509;p13"/>
              <p:cNvSpPr/>
              <p:nvPr/>
            </p:nvSpPr>
            <p:spPr>
              <a:xfrm>
                <a:off x="4260" y="2498"/>
                <a:ext cx="195" cy="89"/>
              </a:xfrm>
              <a:custGeom>
                <a:avLst/>
                <a:gdLst/>
                <a:ahLst/>
                <a:cxnLst/>
                <a:rect l="l" t="t" r="r" b="b"/>
                <a:pathLst>
                  <a:path w="81" h="37" extrusionOk="0">
                    <a:moveTo>
                      <a:pt x="81" y="0"/>
                    </a:moveTo>
                    <a:cubicBezTo>
                      <a:pt x="1" y="13"/>
                      <a:pt x="1" y="13"/>
                      <a:pt x="1" y="13"/>
                    </a:cubicBezTo>
                    <a:cubicBezTo>
                      <a:pt x="1" y="21"/>
                      <a:pt x="0" y="29"/>
                      <a:pt x="0" y="37"/>
                    </a:cubicBezTo>
                    <a:cubicBezTo>
                      <a:pt x="80" y="9"/>
                      <a:pt x="80" y="9"/>
                      <a:pt x="80" y="9"/>
                    </a:cubicBezTo>
                    <a:cubicBezTo>
                      <a:pt x="80" y="6"/>
                      <a:pt x="81" y="3"/>
                      <a:pt x="81" y="0"/>
                    </a:cubicBezTo>
                    <a:close/>
                  </a:path>
                </a:pathLst>
              </a:custGeom>
              <a:solidFill>
                <a:srgbClr val="743F4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0" name="Google Shape;510;p13"/>
              <p:cNvSpPr/>
              <p:nvPr/>
            </p:nvSpPr>
            <p:spPr>
              <a:xfrm>
                <a:off x="4250" y="2553"/>
                <a:ext cx="200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83" h="51" extrusionOk="0">
                    <a:moveTo>
                      <a:pt x="2" y="33"/>
                    </a:moveTo>
                    <a:cubicBezTo>
                      <a:pt x="2" y="39"/>
                      <a:pt x="1" y="45"/>
                      <a:pt x="0" y="51"/>
                    </a:cubicBezTo>
                    <a:cubicBezTo>
                      <a:pt x="30" y="41"/>
                      <a:pt x="59" y="27"/>
                      <a:pt x="83" y="8"/>
                    </a:cubicBezTo>
                    <a:cubicBezTo>
                      <a:pt x="83" y="6"/>
                      <a:pt x="83" y="3"/>
                      <a:pt x="83" y="0"/>
                    </a:cubicBezTo>
                    <a:lnTo>
                      <a:pt x="2" y="33"/>
                    </a:lnTo>
                    <a:close/>
                  </a:path>
                </a:pathLst>
              </a:custGeom>
              <a:solidFill>
                <a:srgbClr val="743F4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>
                <a:off x="4255" y="2519"/>
                <a:ext cx="197" cy="113"/>
              </a:xfrm>
              <a:custGeom>
                <a:avLst/>
                <a:gdLst/>
                <a:ahLst/>
                <a:cxnLst/>
                <a:rect l="l" t="t" r="r" b="b"/>
                <a:pathLst>
                  <a:path w="82" h="47" extrusionOk="0">
                    <a:moveTo>
                      <a:pt x="82" y="0"/>
                    </a:moveTo>
                    <a:cubicBezTo>
                      <a:pt x="2" y="28"/>
                      <a:pt x="2" y="28"/>
                      <a:pt x="2" y="28"/>
                    </a:cubicBezTo>
                    <a:cubicBezTo>
                      <a:pt x="1" y="34"/>
                      <a:pt x="1" y="40"/>
                      <a:pt x="0" y="47"/>
                    </a:cubicBezTo>
                    <a:cubicBezTo>
                      <a:pt x="81" y="14"/>
                      <a:pt x="81" y="14"/>
                      <a:pt x="81" y="14"/>
                    </a:cubicBezTo>
                    <a:cubicBezTo>
                      <a:pt x="81" y="9"/>
                      <a:pt x="81" y="5"/>
                      <a:pt x="82" y="0"/>
                    </a:cubicBezTo>
                    <a:close/>
                  </a:path>
                </a:pathLst>
              </a:custGeom>
              <a:solidFill>
                <a:srgbClr val="74909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4190" y="1726"/>
                <a:ext cx="773" cy="495"/>
              </a:xfrm>
              <a:custGeom>
                <a:avLst/>
                <a:gdLst/>
                <a:ahLst/>
                <a:cxnLst/>
                <a:rect l="l" t="t" r="r" b="b"/>
                <a:pathLst>
                  <a:path w="321" h="206" extrusionOk="0">
                    <a:moveTo>
                      <a:pt x="321" y="0"/>
                    </a:moveTo>
                    <a:cubicBezTo>
                      <a:pt x="0" y="82"/>
                      <a:pt x="0" y="82"/>
                      <a:pt x="0" y="82"/>
                    </a:cubicBezTo>
                    <a:cubicBezTo>
                      <a:pt x="11" y="123"/>
                      <a:pt x="19" y="165"/>
                      <a:pt x="24" y="206"/>
                    </a:cubicBezTo>
                    <a:cubicBezTo>
                      <a:pt x="217" y="176"/>
                      <a:pt x="217" y="176"/>
                      <a:pt x="217" y="176"/>
                    </a:cubicBezTo>
                    <a:cubicBezTo>
                      <a:pt x="262" y="125"/>
                      <a:pt x="297" y="64"/>
                      <a:pt x="321" y="0"/>
                    </a:cubicBezTo>
                    <a:close/>
                  </a:path>
                </a:pathLst>
              </a:custGeom>
              <a:solidFill>
                <a:srgbClr val="81605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201" y="118"/>
                <a:ext cx="607" cy="423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218" y="107"/>
                    </a:moveTo>
                    <a:cubicBezTo>
                      <a:pt x="236" y="84"/>
                      <a:pt x="246" y="58"/>
                      <a:pt x="252" y="31"/>
                    </a:cubicBezTo>
                    <a:cubicBezTo>
                      <a:pt x="249" y="30"/>
                      <a:pt x="245" y="29"/>
                      <a:pt x="242" y="28"/>
                    </a:cubicBezTo>
                    <a:cubicBezTo>
                      <a:pt x="199" y="15"/>
                      <a:pt x="153" y="7"/>
                      <a:pt x="108" y="4"/>
                    </a:cubicBezTo>
                    <a:cubicBezTo>
                      <a:pt x="90" y="3"/>
                      <a:pt x="62" y="0"/>
                      <a:pt x="41" y="3"/>
                    </a:cubicBezTo>
                    <a:cubicBezTo>
                      <a:pt x="16" y="6"/>
                      <a:pt x="0" y="18"/>
                      <a:pt x="16" y="50"/>
                    </a:cubicBezTo>
                    <a:cubicBezTo>
                      <a:pt x="29" y="77"/>
                      <a:pt x="51" y="72"/>
                      <a:pt x="70" y="88"/>
                    </a:cubicBezTo>
                    <a:cubicBezTo>
                      <a:pt x="86" y="101"/>
                      <a:pt x="92" y="126"/>
                      <a:pt x="99" y="147"/>
                    </a:cubicBezTo>
                    <a:cubicBezTo>
                      <a:pt x="101" y="151"/>
                      <a:pt x="107" y="161"/>
                      <a:pt x="117" y="176"/>
                    </a:cubicBezTo>
                    <a:cubicBezTo>
                      <a:pt x="155" y="164"/>
                      <a:pt x="190" y="141"/>
                      <a:pt x="218" y="107"/>
                    </a:cubicBezTo>
                    <a:close/>
                  </a:path>
                </a:pathLst>
              </a:custGeom>
              <a:solidFill>
                <a:srgbClr val="FF77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483" y="192"/>
                <a:ext cx="483" cy="1142"/>
              </a:xfrm>
              <a:custGeom>
                <a:avLst/>
                <a:gdLst/>
                <a:ahLst/>
                <a:cxnLst/>
                <a:rect l="l" t="t" r="r" b="b"/>
                <a:pathLst>
                  <a:path w="201" h="475" extrusionOk="0">
                    <a:moveTo>
                      <a:pt x="184" y="172"/>
                    </a:moveTo>
                    <a:cubicBezTo>
                      <a:pt x="183" y="169"/>
                      <a:pt x="181" y="166"/>
                      <a:pt x="180" y="163"/>
                    </a:cubicBezTo>
                    <a:cubicBezTo>
                      <a:pt x="163" y="116"/>
                      <a:pt x="147" y="57"/>
                      <a:pt x="162" y="10"/>
                    </a:cubicBezTo>
                    <a:cubicBezTo>
                      <a:pt x="153" y="6"/>
                      <a:pt x="144" y="3"/>
                      <a:pt x="135" y="0"/>
                    </a:cubicBezTo>
                    <a:cubicBezTo>
                      <a:pt x="129" y="27"/>
                      <a:pt x="119" y="53"/>
                      <a:pt x="101" y="76"/>
                    </a:cubicBezTo>
                    <a:cubicBezTo>
                      <a:pt x="73" y="110"/>
                      <a:pt x="38" y="133"/>
                      <a:pt x="0" y="145"/>
                    </a:cubicBezTo>
                    <a:cubicBezTo>
                      <a:pt x="37" y="204"/>
                      <a:pt x="121" y="325"/>
                      <a:pt x="127" y="349"/>
                    </a:cubicBezTo>
                    <a:cubicBezTo>
                      <a:pt x="130" y="360"/>
                      <a:pt x="142" y="411"/>
                      <a:pt x="158" y="475"/>
                    </a:cubicBezTo>
                    <a:cubicBezTo>
                      <a:pt x="162" y="466"/>
                      <a:pt x="167" y="455"/>
                      <a:pt x="170" y="445"/>
                    </a:cubicBezTo>
                    <a:cubicBezTo>
                      <a:pt x="201" y="355"/>
                      <a:pt x="198" y="263"/>
                      <a:pt x="184" y="17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4166" y="964"/>
                <a:ext cx="489" cy="767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19" extrusionOk="0">
                    <a:moveTo>
                      <a:pt x="161" y="0"/>
                    </a:moveTo>
                    <a:cubicBezTo>
                      <a:pt x="144" y="48"/>
                      <a:pt x="99" y="80"/>
                      <a:pt x="56" y="108"/>
                    </a:cubicBezTo>
                    <a:cubicBezTo>
                      <a:pt x="40" y="118"/>
                      <a:pt x="26" y="126"/>
                      <a:pt x="10" y="132"/>
                    </a:cubicBezTo>
                    <a:cubicBezTo>
                      <a:pt x="7" y="133"/>
                      <a:pt x="3" y="134"/>
                      <a:pt x="0" y="135"/>
                    </a:cubicBezTo>
                    <a:cubicBezTo>
                      <a:pt x="2" y="139"/>
                      <a:pt x="4" y="145"/>
                      <a:pt x="6" y="148"/>
                    </a:cubicBezTo>
                    <a:cubicBezTo>
                      <a:pt x="12" y="160"/>
                      <a:pt x="12" y="173"/>
                      <a:pt x="18" y="185"/>
                    </a:cubicBezTo>
                    <a:cubicBezTo>
                      <a:pt x="26" y="201"/>
                      <a:pt x="36" y="215"/>
                      <a:pt x="46" y="231"/>
                    </a:cubicBezTo>
                    <a:cubicBezTo>
                      <a:pt x="81" y="280"/>
                      <a:pt x="129" y="308"/>
                      <a:pt x="182" y="319"/>
                    </a:cubicBezTo>
                    <a:cubicBezTo>
                      <a:pt x="200" y="233"/>
                      <a:pt x="203" y="125"/>
                      <a:pt x="161" y="0"/>
                    </a:cubicBezTo>
                    <a:close/>
                  </a:path>
                </a:pathLst>
              </a:custGeom>
              <a:solidFill>
                <a:srgbClr val="CFBBA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3863" y="1289"/>
                <a:ext cx="397" cy="863"/>
              </a:xfrm>
              <a:custGeom>
                <a:avLst/>
                <a:gdLst/>
                <a:ahLst/>
                <a:cxnLst/>
                <a:rect l="l" t="t" r="r" b="b"/>
                <a:pathLst>
                  <a:path w="165" h="359" extrusionOk="0">
                    <a:moveTo>
                      <a:pt x="146" y="54"/>
                    </a:moveTo>
                    <a:cubicBezTo>
                      <a:pt x="145" y="53"/>
                      <a:pt x="145" y="51"/>
                      <a:pt x="144" y="50"/>
                    </a:cubicBezTo>
                    <a:cubicBezTo>
                      <a:pt x="138" y="38"/>
                      <a:pt x="138" y="25"/>
                      <a:pt x="132" y="13"/>
                    </a:cubicBezTo>
                    <a:cubicBezTo>
                      <a:pt x="130" y="10"/>
                      <a:pt x="128" y="4"/>
                      <a:pt x="126" y="0"/>
                    </a:cubicBezTo>
                    <a:cubicBezTo>
                      <a:pt x="116" y="3"/>
                      <a:pt x="106" y="6"/>
                      <a:pt x="97" y="9"/>
                    </a:cubicBezTo>
                    <a:cubicBezTo>
                      <a:pt x="93" y="11"/>
                      <a:pt x="85" y="15"/>
                      <a:pt x="81" y="15"/>
                    </a:cubicBezTo>
                    <a:cubicBezTo>
                      <a:pt x="54" y="20"/>
                      <a:pt x="27" y="21"/>
                      <a:pt x="0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30" y="143"/>
                      <a:pt x="70" y="313"/>
                      <a:pt x="68" y="323"/>
                    </a:cubicBezTo>
                    <a:cubicBezTo>
                      <a:pt x="66" y="334"/>
                      <a:pt x="69" y="347"/>
                      <a:pt x="73" y="359"/>
                    </a:cubicBezTo>
                    <a:cubicBezTo>
                      <a:pt x="136" y="271"/>
                      <a:pt x="165" y="161"/>
                      <a:pt x="146" y="54"/>
                    </a:cubicBezTo>
                    <a:close/>
                  </a:path>
                </a:pathLst>
              </a:custGeom>
              <a:solidFill>
                <a:srgbClr val="586F8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20" y="1418"/>
                <a:ext cx="484" cy="599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49" extrusionOk="0">
                    <a:moveTo>
                      <a:pt x="199" y="138"/>
                    </a:moveTo>
                    <a:cubicBezTo>
                      <a:pt x="200" y="135"/>
                      <a:pt x="200" y="133"/>
                      <a:pt x="201" y="130"/>
                    </a:cubicBezTo>
                    <a:cubicBezTo>
                      <a:pt x="148" y="119"/>
                      <a:pt x="100" y="91"/>
                      <a:pt x="65" y="42"/>
                    </a:cubicBezTo>
                    <a:cubicBezTo>
                      <a:pt x="56" y="28"/>
                      <a:pt x="47" y="15"/>
                      <a:pt x="39" y="0"/>
                    </a:cubicBezTo>
                    <a:cubicBezTo>
                      <a:pt x="54" y="85"/>
                      <a:pt x="39" y="172"/>
                      <a:pt x="0" y="249"/>
                    </a:cubicBezTo>
                    <a:cubicBezTo>
                      <a:pt x="78" y="248"/>
                      <a:pt x="155" y="203"/>
                      <a:pt x="199" y="138"/>
                    </a:cubicBezTo>
                    <a:close/>
                  </a:path>
                </a:pathLst>
              </a:custGeom>
              <a:solidFill>
                <a:srgbClr val="FF496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4120" y="2015"/>
                <a:ext cx="263" cy="372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55" extrusionOk="0">
                    <a:moveTo>
                      <a:pt x="96" y="129"/>
                    </a:moveTo>
                    <a:cubicBezTo>
                      <a:pt x="59" y="98"/>
                      <a:pt x="45" y="56"/>
                      <a:pt x="17" y="15"/>
                    </a:cubicBezTo>
                    <a:cubicBezTo>
                      <a:pt x="14" y="11"/>
                      <a:pt x="14" y="6"/>
                      <a:pt x="14" y="0"/>
                    </a:cubicBezTo>
                    <a:cubicBezTo>
                      <a:pt x="9" y="1"/>
                      <a:pt x="5" y="1"/>
                      <a:pt x="0" y="1"/>
                    </a:cubicBezTo>
                    <a:cubicBezTo>
                      <a:pt x="0" y="70"/>
                      <a:pt x="43" y="122"/>
                      <a:pt x="102" y="155"/>
                    </a:cubicBezTo>
                    <a:cubicBezTo>
                      <a:pt x="104" y="149"/>
                      <a:pt x="106" y="143"/>
                      <a:pt x="109" y="137"/>
                    </a:cubicBezTo>
                    <a:cubicBezTo>
                      <a:pt x="107" y="135"/>
                      <a:pt x="106" y="133"/>
                      <a:pt x="106" y="131"/>
                    </a:cubicBezTo>
                    <a:cubicBezTo>
                      <a:pt x="102" y="133"/>
                      <a:pt x="98" y="129"/>
                      <a:pt x="96" y="129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4154" y="2010"/>
                <a:ext cx="260" cy="334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39" extrusionOk="0">
                    <a:moveTo>
                      <a:pt x="19" y="0"/>
                    </a:moveTo>
                    <a:cubicBezTo>
                      <a:pt x="13" y="1"/>
                      <a:pt x="6" y="2"/>
                      <a:pt x="0" y="2"/>
                    </a:cubicBezTo>
                    <a:cubicBezTo>
                      <a:pt x="0" y="8"/>
                      <a:pt x="0" y="13"/>
                      <a:pt x="3" y="17"/>
                    </a:cubicBezTo>
                    <a:cubicBezTo>
                      <a:pt x="31" y="58"/>
                      <a:pt x="45" y="100"/>
                      <a:pt x="82" y="131"/>
                    </a:cubicBezTo>
                    <a:cubicBezTo>
                      <a:pt x="84" y="131"/>
                      <a:pt x="88" y="135"/>
                      <a:pt x="92" y="133"/>
                    </a:cubicBezTo>
                    <a:cubicBezTo>
                      <a:pt x="92" y="135"/>
                      <a:pt x="93" y="137"/>
                      <a:pt x="95" y="139"/>
                    </a:cubicBezTo>
                    <a:cubicBezTo>
                      <a:pt x="99" y="128"/>
                      <a:pt x="104" y="116"/>
                      <a:pt x="108" y="104"/>
                    </a:cubicBezTo>
                    <a:cubicBezTo>
                      <a:pt x="67" y="83"/>
                      <a:pt x="41" y="40"/>
                      <a:pt x="19" y="0"/>
                    </a:cubicBezTo>
                    <a:close/>
                  </a:path>
                </a:pathLst>
              </a:custGeom>
              <a:solidFill>
                <a:srgbClr val="88A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0" name="Google Shape;520;p13"/>
              <p:cNvSpPr/>
              <p:nvPr/>
            </p:nvSpPr>
            <p:spPr>
              <a:xfrm>
                <a:off x="4255" y="1981"/>
                <a:ext cx="200" cy="219"/>
              </a:xfrm>
              <a:custGeom>
                <a:avLst/>
                <a:gdLst/>
                <a:ahLst/>
                <a:cxnLst/>
                <a:rect l="l" t="t" r="r" b="b"/>
                <a:pathLst>
                  <a:path w="83" h="91" extrusionOk="0">
                    <a:moveTo>
                      <a:pt x="21" y="0"/>
                    </a:moveTo>
                    <a:cubicBezTo>
                      <a:pt x="14" y="2"/>
                      <a:pt x="7" y="5"/>
                      <a:pt x="0" y="7"/>
                    </a:cubicBezTo>
                    <a:cubicBezTo>
                      <a:pt x="20" y="40"/>
                      <a:pt x="43" y="73"/>
                      <a:pt x="76" y="91"/>
                    </a:cubicBezTo>
                    <a:cubicBezTo>
                      <a:pt x="78" y="86"/>
                      <a:pt x="80" y="81"/>
                      <a:pt x="83" y="75"/>
                    </a:cubicBezTo>
                    <a:cubicBezTo>
                      <a:pt x="58" y="55"/>
                      <a:pt x="40" y="26"/>
                      <a:pt x="21" y="0"/>
                    </a:cubicBezTo>
                    <a:close/>
                  </a:path>
                </a:pathLst>
              </a:custGeom>
              <a:solidFill>
                <a:srgbClr val="88A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1" name="Google Shape;521;p13"/>
              <p:cNvSpPr/>
              <p:nvPr/>
            </p:nvSpPr>
            <p:spPr>
              <a:xfrm>
                <a:off x="4306" y="1964"/>
                <a:ext cx="171" cy="197"/>
              </a:xfrm>
              <a:custGeom>
                <a:avLst/>
                <a:gdLst/>
                <a:ahLst/>
                <a:cxnLst/>
                <a:rect l="l" t="t" r="r" b="b"/>
                <a:pathLst>
                  <a:path w="71" h="82" extrusionOk="0">
                    <a:moveTo>
                      <a:pt x="16" y="0"/>
                    </a:moveTo>
                    <a:cubicBezTo>
                      <a:pt x="11" y="3"/>
                      <a:pt x="6" y="5"/>
                      <a:pt x="0" y="7"/>
                    </a:cubicBezTo>
                    <a:cubicBezTo>
                      <a:pt x="19" y="33"/>
                      <a:pt x="37" y="62"/>
                      <a:pt x="62" y="82"/>
                    </a:cubicBezTo>
                    <a:cubicBezTo>
                      <a:pt x="64" y="76"/>
                      <a:pt x="67" y="69"/>
                      <a:pt x="71" y="62"/>
                    </a:cubicBezTo>
                    <a:cubicBezTo>
                      <a:pt x="49" y="45"/>
                      <a:pt x="30" y="24"/>
                      <a:pt x="16" y="0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4344" y="1945"/>
                <a:ext cx="149" cy="168"/>
              </a:xfrm>
              <a:custGeom>
                <a:avLst/>
                <a:gdLst/>
                <a:ahLst/>
                <a:cxnLst/>
                <a:rect l="l" t="t" r="r" b="b"/>
                <a:pathLst>
                  <a:path w="62" h="70" extrusionOk="0">
                    <a:moveTo>
                      <a:pt x="17" y="0"/>
                    </a:moveTo>
                    <a:cubicBezTo>
                      <a:pt x="11" y="3"/>
                      <a:pt x="5" y="6"/>
                      <a:pt x="0" y="8"/>
                    </a:cubicBezTo>
                    <a:cubicBezTo>
                      <a:pt x="14" y="32"/>
                      <a:pt x="33" y="53"/>
                      <a:pt x="55" y="70"/>
                    </a:cubicBezTo>
                    <a:cubicBezTo>
                      <a:pt x="57" y="64"/>
                      <a:pt x="60" y="58"/>
                      <a:pt x="62" y="52"/>
                    </a:cubicBezTo>
                    <a:cubicBezTo>
                      <a:pt x="44" y="39"/>
                      <a:pt x="31" y="18"/>
                      <a:pt x="17" y="0"/>
                    </a:cubicBezTo>
                    <a:close/>
                  </a:path>
                </a:pathLst>
              </a:custGeom>
              <a:solidFill>
                <a:srgbClr val="88A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4385" y="1916"/>
                <a:ext cx="128" cy="154"/>
              </a:xfrm>
              <a:custGeom>
                <a:avLst/>
                <a:gdLst/>
                <a:ahLst/>
                <a:cxnLst/>
                <a:rect l="l" t="t" r="r" b="b"/>
                <a:pathLst>
                  <a:path w="53" h="64" extrusionOk="0">
                    <a:moveTo>
                      <a:pt x="19" y="0"/>
                    </a:moveTo>
                    <a:cubicBezTo>
                      <a:pt x="12" y="4"/>
                      <a:pt x="6" y="8"/>
                      <a:pt x="0" y="12"/>
                    </a:cubicBezTo>
                    <a:cubicBezTo>
                      <a:pt x="14" y="30"/>
                      <a:pt x="27" y="51"/>
                      <a:pt x="45" y="64"/>
                    </a:cubicBezTo>
                    <a:cubicBezTo>
                      <a:pt x="48" y="58"/>
                      <a:pt x="51" y="51"/>
                      <a:pt x="53" y="44"/>
                    </a:cubicBezTo>
                    <a:cubicBezTo>
                      <a:pt x="39" y="32"/>
                      <a:pt x="32" y="13"/>
                      <a:pt x="19" y="0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4" name="Google Shape;524;p13"/>
              <p:cNvSpPr/>
              <p:nvPr/>
            </p:nvSpPr>
            <p:spPr>
              <a:xfrm>
                <a:off x="4431" y="1890"/>
                <a:ext cx="103" cy="132"/>
              </a:xfrm>
              <a:custGeom>
                <a:avLst/>
                <a:gdLst/>
                <a:ahLst/>
                <a:cxnLst/>
                <a:rect l="l" t="t" r="r" b="b"/>
                <a:pathLst>
                  <a:path w="43" h="55" extrusionOk="0">
                    <a:moveTo>
                      <a:pt x="15" y="0"/>
                    </a:moveTo>
                    <a:cubicBezTo>
                      <a:pt x="10" y="4"/>
                      <a:pt x="5" y="8"/>
                      <a:pt x="0" y="11"/>
                    </a:cubicBezTo>
                    <a:cubicBezTo>
                      <a:pt x="13" y="24"/>
                      <a:pt x="20" y="43"/>
                      <a:pt x="34" y="55"/>
                    </a:cubicBezTo>
                    <a:cubicBezTo>
                      <a:pt x="37" y="48"/>
                      <a:pt x="40" y="41"/>
                      <a:pt x="43" y="33"/>
                    </a:cubicBezTo>
                    <a:cubicBezTo>
                      <a:pt x="32" y="24"/>
                      <a:pt x="22" y="13"/>
                      <a:pt x="15" y="0"/>
                    </a:cubicBezTo>
                    <a:close/>
                  </a:path>
                </a:pathLst>
              </a:custGeom>
              <a:solidFill>
                <a:srgbClr val="88A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5" name="Google Shape;525;p13"/>
              <p:cNvSpPr/>
              <p:nvPr/>
            </p:nvSpPr>
            <p:spPr>
              <a:xfrm>
                <a:off x="4539" y="1750"/>
                <a:ext cx="60" cy="116"/>
              </a:xfrm>
              <a:custGeom>
                <a:avLst/>
                <a:gdLst/>
                <a:ahLst/>
                <a:cxnLst/>
                <a:rect l="l" t="t" r="r" b="b"/>
                <a:pathLst>
                  <a:path w="25" h="48" extrusionOk="0">
                    <a:moveTo>
                      <a:pt x="0" y="31"/>
                    </a:moveTo>
                    <a:cubicBezTo>
                      <a:pt x="4" y="37"/>
                      <a:pt x="8" y="42"/>
                      <a:pt x="13" y="48"/>
                    </a:cubicBezTo>
                    <a:cubicBezTo>
                      <a:pt x="17" y="33"/>
                      <a:pt x="21" y="17"/>
                      <a:pt x="25" y="0"/>
                    </a:cubicBezTo>
                    <a:cubicBezTo>
                      <a:pt x="18" y="11"/>
                      <a:pt x="9" y="21"/>
                      <a:pt x="0" y="31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6" name="Google Shape;526;p13"/>
              <p:cNvSpPr/>
              <p:nvPr/>
            </p:nvSpPr>
            <p:spPr>
              <a:xfrm>
                <a:off x="4501" y="1825"/>
                <a:ext cx="69" cy="96"/>
              </a:xfrm>
              <a:custGeom>
                <a:avLst/>
                <a:gdLst/>
                <a:ahLst/>
                <a:cxnLst/>
                <a:rect l="l" t="t" r="r" b="b"/>
                <a:pathLst>
                  <a:path w="29" h="40" extrusionOk="0">
                    <a:moveTo>
                      <a:pt x="0" y="16"/>
                    </a:moveTo>
                    <a:cubicBezTo>
                      <a:pt x="6" y="25"/>
                      <a:pt x="13" y="33"/>
                      <a:pt x="21" y="40"/>
                    </a:cubicBezTo>
                    <a:cubicBezTo>
                      <a:pt x="24" y="33"/>
                      <a:pt x="26" y="25"/>
                      <a:pt x="29" y="17"/>
                    </a:cubicBezTo>
                    <a:cubicBezTo>
                      <a:pt x="24" y="11"/>
                      <a:pt x="20" y="6"/>
                      <a:pt x="16" y="0"/>
                    </a:cubicBezTo>
                    <a:cubicBezTo>
                      <a:pt x="11" y="5"/>
                      <a:pt x="6" y="11"/>
                      <a:pt x="0" y="16"/>
                    </a:cubicBezTo>
                    <a:close/>
                  </a:path>
                </a:pathLst>
              </a:custGeom>
              <a:solidFill>
                <a:srgbClr val="88A7C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7" name="Google Shape;527;p13"/>
              <p:cNvSpPr/>
              <p:nvPr/>
            </p:nvSpPr>
            <p:spPr>
              <a:xfrm>
                <a:off x="4467" y="1863"/>
                <a:ext cx="84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35" h="44" extrusionOk="0">
                    <a:moveTo>
                      <a:pt x="14" y="0"/>
                    </a:moveTo>
                    <a:cubicBezTo>
                      <a:pt x="9" y="4"/>
                      <a:pt x="5" y="7"/>
                      <a:pt x="0" y="11"/>
                    </a:cubicBezTo>
                    <a:cubicBezTo>
                      <a:pt x="7" y="24"/>
                      <a:pt x="17" y="35"/>
                      <a:pt x="28" y="44"/>
                    </a:cubicBezTo>
                    <a:cubicBezTo>
                      <a:pt x="30" y="38"/>
                      <a:pt x="33" y="31"/>
                      <a:pt x="35" y="24"/>
                    </a:cubicBezTo>
                    <a:cubicBezTo>
                      <a:pt x="27" y="17"/>
                      <a:pt x="20" y="9"/>
                      <a:pt x="14" y="0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8" name="Google Shape;528;p13"/>
              <p:cNvSpPr/>
              <p:nvPr/>
            </p:nvSpPr>
            <p:spPr>
              <a:xfrm>
                <a:off x="4200" y="1998"/>
                <a:ext cx="238" cy="26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9" extrusionOk="0">
                    <a:moveTo>
                      <a:pt x="23" y="0"/>
                    </a:moveTo>
                    <a:cubicBezTo>
                      <a:pt x="16" y="2"/>
                      <a:pt x="8" y="4"/>
                      <a:pt x="0" y="5"/>
                    </a:cubicBezTo>
                    <a:cubicBezTo>
                      <a:pt x="22" y="45"/>
                      <a:pt x="48" y="88"/>
                      <a:pt x="89" y="109"/>
                    </a:cubicBezTo>
                    <a:cubicBezTo>
                      <a:pt x="92" y="104"/>
                      <a:pt x="94" y="98"/>
                      <a:pt x="96" y="91"/>
                    </a:cubicBezTo>
                    <a:cubicBezTo>
                      <a:pt x="97" y="89"/>
                      <a:pt x="98" y="87"/>
                      <a:pt x="99" y="84"/>
                    </a:cubicBezTo>
                    <a:cubicBezTo>
                      <a:pt x="66" y="66"/>
                      <a:pt x="43" y="33"/>
                      <a:pt x="23" y="0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29" name="Google Shape;529;p13"/>
              <p:cNvSpPr/>
              <p:nvPr/>
            </p:nvSpPr>
            <p:spPr>
              <a:xfrm>
                <a:off x="4039" y="2017"/>
                <a:ext cx="320" cy="57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239" extrusionOk="0">
                    <a:moveTo>
                      <a:pt x="133" y="152"/>
                    </a:moveTo>
                    <a:cubicBezTo>
                      <a:pt x="76" y="119"/>
                      <a:pt x="34" y="68"/>
                      <a:pt x="34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4" y="20"/>
                      <a:pt x="13" y="38"/>
                      <a:pt x="0" y="56"/>
                    </a:cubicBezTo>
                    <a:cubicBezTo>
                      <a:pt x="6" y="77"/>
                      <a:pt x="17" y="98"/>
                      <a:pt x="18" y="117"/>
                    </a:cubicBezTo>
                    <a:cubicBezTo>
                      <a:pt x="20" y="159"/>
                      <a:pt x="22" y="198"/>
                      <a:pt x="32" y="239"/>
                    </a:cubicBezTo>
                    <a:cubicBezTo>
                      <a:pt x="39" y="236"/>
                      <a:pt x="46" y="233"/>
                      <a:pt x="53" y="229"/>
                    </a:cubicBezTo>
                    <a:cubicBezTo>
                      <a:pt x="86" y="213"/>
                      <a:pt x="118" y="187"/>
                      <a:pt x="133" y="152"/>
                    </a:cubicBezTo>
                    <a:close/>
                  </a:path>
                </a:pathLst>
              </a:custGeom>
              <a:solidFill>
                <a:srgbClr val="A7BB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0" name="Google Shape;530;p13"/>
              <p:cNvSpPr/>
              <p:nvPr/>
            </p:nvSpPr>
            <p:spPr>
              <a:xfrm>
                <a:off x="4116" y="2382"/>
                <a:ext cx="250" cy="238"/>
              </a:xfrm>
              <a:custGeom>
                <a:avLst/>
                <a:gdLst/>
                <a:ahLst/>
                <a:cxnLst/>
                <a:rect l="l" t="t" r="r" b="b"/>
                <a:pathLst>
                  <a:path w="104" h="99" extrusionOk="0">
                    <a:moveTo>
                      <a:pt x="98" y="24"/>
                    </a:moveTo>
                    <a:cubicBezTo>
                      <a:pt x="99" y="16"/>
                      <a:pt x="102" y="9"/>
                      <a:pt x="104" y="2"/>
                    </a:cubicBezTo>
                    <a:cubicBezTo>
                      <a:pt x="103" y="1"/>
                      <a:pt x="102" y="1"/>
                      <a:pt x="101" y="0"/>
                    </a:cubicBezTo>
                    <a:cubicBezTo>
                      <a:pt x="86" y="35"/>
                      <a:pt x="54" y="61"/>
                      <a:pt x="21" y="77"/>
                    </a:cubicBezTo>
                    <a:cubicBezTo>
                      <a:pt x="14" y="81"/>
                      <a:pt x="7" y="84"/>
                      <a:pt x="0" y="87"/>
                    </a:cubicBezTo>
                    <a:cubicBezTo>
                      <a:pt x="1" y="91"/>
                      <a:pt x="2" y="95"/>
                      <a:pt x="3" y="99"/>
                    </a:cubicBezTo>
                    <a:cubicBezTo>
                      <a:pt x="40" y="83"/>
                      <a:pt x="72" y="55"/>
                      <a:pt x="98" y="24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1" name="Google Shape;531;p13"/>
              <p:cNvSpPr/>
              <p:nvPr/>
            </p:nvSpPr>
            <p:spPr>
              <a:xfrm>
                <a:off x="4123" y="2440"/>
                <a:ext cx="257" cy="382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59" extrusionOk="0">
                    <a:moveTo>
                      <a:pt x="95" y="0"/>
                    </a:moveTo>
                    <a:cubicBezTo>
                      <a:pt x="69" y="31"/>
                      <a:pt x="37" y="59"/>
                      <a:pt x="0" y="75"/>
                    </a:cubicBezTo>
                    <a:cubicBezTo>
                      <a:pt x="1" y="79"/>
                      <a:pt x="3" y="84"/>
                      <a:pt x="4" y="88"/>
                    </a:cubicBezTo>
                    <a:cubicBezTo>
                      <a:pt x="13" y="115"/>
                      <a:pt x="21" y="155"/>
                      <a:pt x="52" y="158"/>
                    </a:cubicBezTo>
                    <a:cubicBezTo>
                      <a:pt x="55" y="159"/>
                      <a:pt x="70" y="157"/>
                      <a:pt x="74" y="156"/>
                    </a:cubicBezTo>
                    <a:cubicBezTo>
                      <a:pt x="80" y="156"/>
                      <a:pt x="85" y="158"/>
                      <a:pt x="91" y="155"/>
                    </a:cubicBezTo>
                    <a:cubicBezTo>
                      <a:pt x="107" y="145"/>
                      <a:pt x="101" y="115"/>
                      <a:pt x="97" y="100"/>
                    </a:cubicBezTo>
                    <a:cubicBezTo>
                      <a:pt x="88" y="56"/>
                      <a:pt x="89" y="26"/>
                      <a:pt x="95" y="0"/>
                    </a:cubicBezTo>
                    <a:close/>
                  </a:path>
                </a:pathLst>
              </a:custGeom>
              <a:solidFill>
                <a:srgbClr val="FF6A8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2" name="Google Shape;532;p13"/>
              <p:cNvSpPr/>
              <p:nvPr/>
            </p:nvSpPr>
            <p:spPr>
              <a:xfrm>
                <a:off x="3877" y="945"/>
                <a:ext cx="677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281" h="164" extrusionOk="0">
                    <a:moveTo>
                      <a:pt x="278" y="0"/>
                    </a:moveTo>
                    <a:cubicBezTo>
                      <a:pt x="272" y="0"/>
                      <a:pt x="266" y="0"/>
                      <a:pt x="259" y="0"/>
                    </a:cubicBezTo>
                    <a:cubicBezTo>
                      <a:pt x="238" y="32"/>
                      <a:pt x="208" y="58"/>
                      <a:pt x="174" y="79"/>
                    </a:cubicBezTo>
                    <a:cubicBezTo>
                      <a:pt x="119" y="113"/>
                      <a:pt x="62" y="149"/>
                      <a:pt x="0" y="163"/>
                    </a:cubicBezTo>
                    <a:cubicBezTo>
                      <a:pt x="25" y="164"/>
                      <a:pt x="50" y="163"/>
                      <a:pt x="75" y="158"/>
                    </a:cubicBezTo>
                    <a:cubicBezTo>
                      <a:pt x="79" y="158"/>
                      <a:pt x="87" y="154"/>
                      <a:pt x="91" y="152"/>
                    </a:cubicBezTo>
                    <a:cubicBezTo>
                      <a:pt x="103" y="148"/>
                      <a:pt x="118" y="144"/>
                      <a:pt x="130" y="140"/>
                    </a:cubicBezTo>
                    <a:cubicBezTo>
                      <a:pt x="146" y="134"/>
                      <a:pt x="160" y="126"/>
                      <a:pt x="176" y="116"/>
                    </a:cubicBezTo>
                    <a:cubicBezTo>
                      <a:pt x="219" y="88"/>
                      <a:pt x="264" y="56"/>
                      <a:pt x="281" y="8"/>
                    </a:cubicBezTo>
                    <a:cubicBezTo>
                      <a:pt x="280" y="5"/>
                      <a:pt x="279" y="3"/>
                      <a:pt x="278" y="0"/>
                    </a:cubicBezTo>
                    <a:close/>
                  </a:path>
                </a:pathLst>
              </a:custGeom>
              <a:solidFill>
                <a:srgbClr val="8849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3" name="Google Shape;533;p13"/>
              <p:cNvSpPr/>
              <p:nvPr/>
            </p:nvSpPr>
            <p:spPr>
              <a:xfrm>
                <a:off x="3935" y="870"/>
                <a:ext cx="349" cy="222"/>
              </a:xfrm>
              <a:custGeom>
                <a:avLst/>
                <a:gdLst/>
                <a:ahLst/>
                <a:cxnLst/>
                <a:rect l="l" t="t" r="r" b="b"/>
                <a:pathLst>
                  <a:path w="145" h="92" extrusionOk="0">
                    <a:moveTo>
                      <a:pt x="115" y="0"/>
                    </a:moveTo>
                    <a:cubicBezTo>
                      <a:pt x="86" y="32"/>
                      <a:pt x="46" y="50"/>
                      <a:pt x="4" y="63"/>
                    </a:cubicBezTo>
                    <a:cubicBezTo>
                      <a:pt x="3" y="72"/>
                      <a:pt x="1" y="82"/>
                      <a:pt x="0" y="92"/>
                    </a:cubicBezTo>
                    <a:cubicBezTo>
                      <a:pt x="48" y="80"/>
                      <a:pt x="94" y="61"/>
                      <a:pt x="132" y="25"/>
                    </a:cubicBezTo>
                    <a:cubicBezTo>
                      <a:pt x="136" y="21"/>
                      <a:pt x="140" y="17"/>
                      <a:pt x="145" y="12"/>
                    </a:cubicBezTo>
                    <a:cubicBezTo>
                      <a:pt x="135" y="9"/>
                      <a:pt x="125" y="5"/>
                      <a:pt x="115" y="0"/>
                    </a:cubicBezTo>
                    <a:close/>
                  </a:path>
                </a:pathLst>
              </a:custGeom>
              <a:solidFill>
                <a:srgbClr val="8849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4" name="Google Shape;534;p13"/>
              <p:cNvSpPr/>
              <p:nvPr/>
            </p:nvSpPr>
            <p:spPr>
              <a:xfrm>
                <a:off x="3925" y="606"/>
                <a:ext cx="58" cy="123"/>
              </a:xfrm>
              <a:custGeom>
                <a:avLst/>
                <a:gdLst/>
                <a:ahLst/>
                <a:cxnLst/>
                <a:rect l="l" t="t" r="r" b="b"/>
                <a:pathLst>
                  <a:path w="24" h="51" extrusionOk="0">
                    <a:moveTo>
                      <a:pt x="0" y="0"/>
                    </a:moveTo>
                    <a:cubicBezTo>
                      <a:pt x="3" y="17"/>
                      <a:pt x="5" y="34"/>
                      <a:pt x="7" y="51"/>
                    </a:cubicBezTo>
                    <a:cubicBezTo>
                      <a:pt x="13" y="47"/>
                      <a:pt x="19" y="43"/>
                      <a:pt x="24" y="39"/>
                    </a:cubicBezTo>
                    <a:cubicBezTo>
                      <a:pt x="14" y="27"/>
                      <a:pt x="6" y="14"/>
                      <a:pt x="0" y="0"/>
                    </a:cubicBezTo>
                    <a:close/>
                  </a:path>
                </a:pathLst>
              </a:custGeom>
              <a:solidFill>
                <a:srgbClr val="8849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5" name="Google Shape;535;p13"/>
              <p:cNvSpPr/>
              <p:nvPr/>
            </p:nvSpPr>
            <p:spPr>
              <a:xfrm>
                <a:off x="3942" y="700"/>
                <a:ext cx="72" cy="74"/>
              </a:xfrm>
              <a:custGeom>
                <a:avLst/>
                <a:gdLst/>
                <a:ahLst/>
                <a:cxnLst/>
                <a:rect l="l" t="t" r="r" b="b"/>
                <a:pathLst>
                  <a:path w="30" h="31" extrusionOk="0">
                    <a:moveTo>
                      <a:pt x="30" y="15"/>
                    </a:moveTo>
                    <a:cubicBezTo>
                      <a:pt x="25" y="10"/>
                      <a:pt x="21" y="5"/>
                      <a:pt x="17" y="0"/>
                    </a:cubicBezTo>
                    <a:cubicBezTo>
                      <a:pt x="12" y="4"/>
                      <a:pt x="6" y="8"/>
                      <a:pt x="0" y="12"/>
                    </a:cubicBezTo>
                    <a:cubicBezTo>
                      <a:pt x="0" y="18"/>
                      <a:pt x="1" y="24"/>
                      <a:pt x="1" y="31"/>
                    </a:cubicBezTo>
                    <a:cubicBezTo>
                      <a:pt x="12" y="27"/>
                      <a:pt x="22" y="22"/>
                      <a:pt x="30" y="15"/>
                    </a:cubicBezTo>
                    <a:close/>
                  </a:path>
                </a:pathLst>
              </a:custGeom>
              <a:solidFill>
                <a:srgbClr val="EB86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45" y="736"/>
                <a:ext cx="108" cy="81"/>
              </a:xfrm>
              <a:custGeom>
                <a:avLst/>
                <a:gdLst/>
                <a:ahLst/>
                <a:cxnLst/>
                <a:rect l="l" t="t" r="r" b="b"/>
                <a:pathLst>
                  <a:path w="45" h="34" extrusionOk="0">
                    <a:moveTo>
                      <a:pt x="29" y="0"/>
                    </a:moveTo>
                    <a:cubicBezTo>
                      <a:pt x="21" y="7"/>
                      <a:pt x="11" y="12"/>
                      <a:pt x="0" y="16"/>
                    </a:cubicBezTo>
                    <a:cubicBezTo>
                      <a:pt x="1" y="22"/>
                      <a:pt x="1" y="28"/>
                      <a:pt x="1" y="34"/>
                    </a:cubicBezTo>
                    <a:cubicBezTo>
                      <a:pt x="17" y="29"/>
                      <a:pt x="32" y="23"/>
                      <a:pt x="45" y="14"/>
                    </a:cubicBezTo>
                    <a:cubicBezTo>
                      <a:pt x="40" y="9"/>
                      <a:pt x="34" y="5"/>
                      <a:pt x="29" y="0"/>
                    </a:cubicBezTo>
                    <a:close/>
                  </a:path>
                </a:pathLst>
              </a:custGeom>
              <a:solidFill>
                <a:srgbClr val="8849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947" y="769"/>
                <a:ext cx="15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63" h="46" extrusionOk="0">
                    <a:moveTo>
                      <a:pt x="60" y="12"/>
                    </a:moveTo>
                    <a:cubicBezTo>
                      <a:pt x="55" y="8"/>
                      <a:pt x="49" y="4"/>
                      <a:pt x="44" y="0"/>
                    </a:cubicBezTo>
                    <a:cubicBezTo>
                      <a:pt x="31" y="9"/>
                      <a:pt x="16" y="15"/>
                      <a:pt x="0" y="20"/>
                    </a:cubicBezTo>
                    <a:cubicBezTo>
                      <a:pt x="1" y="29"/>
                      <a:pt x="1" y="37"/>
                      <a:pt x="1" y="46"/>
                    </a:cubicBezTo>
                    <a:cubicBezTo>
                      <a:pt x="23" y="37"/>
                      <a:pt x="43" y="26"/>
                      <a:pt x="63" y="15"/>
                    </a:cubicBezTo>
                    <a:cubicBezTo>
                      <a:pt x="62" y="14"/>
                      <a:pt x="61" y="13"/>
                      <a:pt x="60" y="12"/>
                    </a:cubicBezTo>
                    <a:close/>
                  </a:path>
                </a:pathLst>
              </a:custGeom>
              <a:solidFill>
                <a:srgbClr val="EB86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8" name="Google Shape;538;p13"/>
              <p:cNvSpPr/>
              <p:nvPr/>
            </p:nvSpPr>
            <p:spPr>
              <a:xfrm>
                <a:off x="3950" y="805"/>
                <a:ext cx="202" cy="118"/>
              </a:xfrm>
              <a:custGeom>
                <a:avLst/>
                <a:gdLst/>
                <a:ahLst/>
                <a:cxnLst/>
                <a:rect l="l" t="t" r="r" b="b"/>
                <a:pathLst>
                  <a:path w="84" h="49" extrusionOk="0">
                    <a:moveTo>
                      <a:pt x="62" y="0"/>
                    </a:moveTo>
                    <a:cubicBezTo>
                      <a:pt x="42" y="11"/>
                      <a:pt x="22" y="22"/>
                      <a:pt x="0" y="31"/>
                    </a:cubicBezTo>
                    <a:cubicBezTo>
                      <a:pt x="0" y="37"/>
                      <a:pt x="0" y="43"/>
                      <a:pt x="0" y="49"/>
                    </a:cubicBezTo>
                    <a:cubicBezTo>
                      <a:pt x="5" y="47"/>
                      <a:pt x="10" y="47"/>
                      <a:pt x="15" y="46"/>
                    </a:cubicBezTo>
                    <a:cubicBezTo>
                      <a:pt x="41" y="43"/>
                      <a:pt x="63" y="30"/>
                      <a:pt x="84" y="13"/>
                    </a:cubicBezTo>
                    <a:cubicBezTo>
                      <a:pt x="76" y="9"/>
                      <a:pt x="69" y="4"/>
                      <a:pt x="62" y="0"/>
                    </a:cubicBezTo>
                    <a:close/>
                  </a:path>
                </a:pathLst>
              </a:custGeom>
              <a:solidFill>
                <a:srgbClr val="8849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39" name="Google Shape;539;p13"/>
              <p:cNvSpPr/>
              <p:nvPr/>
            </p:nvSpPr>
            <p:spPr>
              <a:xfrm>
                <a:off x="3945" y="837"/>
                <a:ext cx="267" cy="185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7" extrusionOk="0">
                    <a:moveTo>
                      <a:pt x="86" y="0"/>
                    </a:moveTo>
                    <a:cubicBezTo>
                      <a:pt x="65" y="17"/>
                      <a:pt x="43" y="30"/>
                      <a:pt x="17" y="33"/>
                    </a:cubicBezTo>
                    <a:cubicBezTo>
                      <a:pt x="12" y="34"/>
                      <a:pt x="7" y="34"/>
                      <a:pt x="2" y="36"/>
                    </a:cubicBezTo>
                    <a:cubicBezTo>
                      <a:pt x="2" y="49"/>
                      <a:pt x="1" y="63"/>
                      <a:pt x="0" y="77"/>
                    </a:cubicBezTo>
                    <a:cubicBezTo>
                      <a:pt x="42" y="64"/>
                      <a:pt x="82" y="46"/>
                      <a:pt x="111" y="14"/>
                    </a:cubicBezTo>
                    <a:cubicBezTo>
                      <a:pt x="103" y="10"/>
                      <a:pt x="94" y="5"/>
                      <a:pt x="86" y="0"/>
                    </a:cubicBezTo>
                    <a:close/>
                  </a:path>
                </a:pathLst>
              </a:custGeom>
              <a:solidFill>
                <a:srgbClr val="EB86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0" name="Google Shape;540;p13"/>
              <p:cNvSpPr/>
              <p:nvPr/>
            </p:nvSpPr>
            <p:spPr>
              <a:xfrm>
                <a:off x="3916" y="899"/>
                <a:ext cx="433" cy="279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16" extrusionOk="0">
                    <a:moveTo>
                      <a:pt x="153" y="0"/>
                    </a:moveTo>
                    <a:cubicBezTo>
                      <a:pt x="148" y="5"/>
                      <a:pt x="144" y="9"/>
                      <a:pt x="140" y="13"/>
                    </a:cubicBezTo>
                    <a:cubicBezTo>
                      <a:pt x="102" y="49"/>
                      <a:pt x="56" y="68"/>
                      <a:pt x="8" y="80"/>
                    </a:cubicBezTo>
                    <a:cubicBezTo>
                      <a:pt x="6" y="92"/>
                      <a:pt x="3" y="104"/>
                      <a:pt x="0" y="116"/>
                    </a:cubicBezTo>
                    <a:cubicBezTo>
                      <a:pt x="69" y="93"/>
                      <a:pt x="138" y="68"/>
                      <a:pt x="180" y="9"/>
                    </a:cubicBezTo>
                    <a:cubicBezTo>
                      <a:pt x="171" y="6"/>
                      <a:pt x="162" y="4"/>
                      <a:pt x="153" y="0"/>
                    </a:cubicBezTo>
                    <a:close/>
                  </a:path>
                </a:pathLst>
              </a:custGeom>
              <a:solidFill>
                <a:srgbClr val="EB86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1" name="Google Shape;541;p13"/>
              <p:cNvSpPr/>
              <p:nvPr/>
            </p:nvSpPr>
            <p:spPr>
              <a:xfrm>
                <a:off x="3897" y="921"/>
                <a:ext cx="524" cy="329"/>
              </a:xfrm>
              <a:custGeom>
                <a:avLst/>
                <a:gdLst/>
                <a:ahLst/>
                <a:cxnLst/>
                <a:rect l="l" t="t" r="r" b="b"/>
                <a:pathLst>
                  <a:path w="218" h="137" extrusionOk="0">
                    <a:moveTo>
                      <a:pt x="188" y="0"/>
                    </a:moveTo>
                    <a:cubicBezTo>
                      <a:pt x="146" y="59"/>
                      <a:pt x="77" y="84"/>
                      <a:pt x="8" y="107"/>
                    </a:cubicBezTo>
                    <a:cubicBezTo>
                      <a:pt x="6" y="117"/>
                      <a:pt x="3" y="127"/>
                      <a:pt x="0" y="137"/>
                    </a:cubicBezTo>
                    <a:cubicBezTo>
                      <a:pt x="81" y="108"/>
                      <a:pt x="168" y="75"/>
                      <a:pt x="218" y="6"/>
                    </a:cubicBezTo>
                    <a:cubicBezTo>
                      <a:pt x="208" y="5"/>
                      <a:pt x="198" y="2"/>
                      <a:pt x="188" y="0"/>
                    </a:cubicBezTo>
                    <a:close/>
                  </a:path>
                </a:pathLst>
              </a:custGeom>
              <a:solidFill>
                <a:srgbClr val="8849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2" name="Google Shape;542;p13"/>
              <p:cNvSpPr/>
              <p:nvPr/>
            </p:nvSpPr>
            <p:spPr>
              <a:xfrm>
                <a:off x="3863" y="935"/>
                <a:ext cx="638" cy="402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67" extrusionOk="0">
                    <a:moveTo>
                      <a:pt x="232" y="0"/>
                    </a:moveTo>
                    <a:cubicBezTo>
                      <a:pt x="182" y="69"/>
                      <a:pt x="95" y="102"/>
                      <a:pt x="14" y="131"/>
                    </a:cubicBezTo>
                    <a:cubicBezTo>
                      <a:pt x="13" y="133"/>
                      <a:pt x="13" y="134"/>
                      <a:pt x="12" y="136"/>
                    </a:cubicBezTo>
                    <a:cubicBezTo>
                      <a:pt x="9" y="146"/>
                      <a:pt x="4" y="156"/>
                      <a:pt x="0" y="166"/>
                    </a:cubicBezTo>
                    <a:cubicBezTo>
                      <a:pt x="2" y="166"/>
                      <a:pt x="4" y="166"/>
                      <a:pt x="6" y="167"/>
                    </a:cubicBezTo>
                    <a:cubicBezTo>
                      <a:pt x="68" y="153"/>
                      <a:pt x="125" y="117"/>
                      <a:pt x="180" y="83"/>
                    </a:cubicBezTo>
                    <a:cubicBezTo>
                      <a:pt x="214" y="62"/>
                      <a:pt x="244" y="36"/>
                      <a:pt x="265" y="4"/>
                    </a:cubicBezTo>
                    <a:cubicBezTo>
                      <a:pt x="254" y="3"/>
                      <a:pt x="243" y="2"/>
                      <a:pt x="232" y="0"/>
                    </a:cubicBezTo>
                    <a:close/>
                  </a:path>
                </a:pathLst>
              </a:custGeom>
              <a:solidFill>
                <a:srgbClr val="EB861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3" name="Google Shape;543;p13"/>
              <p:cNvSpPr/>
              <p:nvPr/>
            </p:nvSpPr>
            <p:spPr>
              <a:xfrm>
                <a:off x="3167" y="130"/>
                <a:ext cx="135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56" h="53" extrusionOk="0">
                    <a:moveTo>
                      <a:pt x="41" y="9"/>
                    </a:moveTo>
                    <a:cubicBezTo>
                      <a:pt x="36" y="6"/>
                      <a:pt x="32" y="3"/>
                      <a:pt x="27" y="0"/>
                    </a:cubicBezTo>
                    <a:cubicBezTo>
                      <a:pt x="16" y="15"/>
                      <a:pt x="7" y="33"/>
                      <a:pt x="0" y="53"/>
                    </a:cubicBezTo>
                    <a:cubicBezTo>
                      <a:pt x="56" y="16"/>
                      <a:pt x="56" y="16"/>
                      <a:pt x="56" y="16"/>
                    </a:cubicBezTo>
                    <a:cubicBezTo>
                      <a:pt x="51" y="14"/>
                      <a:pt x="46" y="11"/>
                      <a:pt x="41" y="9"/>
                    </a:cubicBezTo>
                    <a:close/>
                  </a:path>
                </a:pathLst>
              </a:custGeom>
              <a:solidFill>
                <a:srgbClr val="68495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4" name="Google Shape;544;p13"/>
              <p:cNvSpPr/>
              <p:nvPr/>
            </p:nvSpPr>
            <p:spPr>
              <a:xfrm>
                <a:off x="3146" y="168"/>
                <a:ext cx="214" cy="169"/>
              </a:xfrm>
              <a:custGeom>
                <a:avLst/>
                <a:gdLst/>
                <a:ahLst/>
                <a:cxnLst/>
                <a:rect l="l" t="t" r="r" b="b"/>
                <a:pathLst>
                  <a:path w="89" h="70" extrusionOk="0">
                    <a:moveTo>
                      <a:pt x="65" y="0"/>
                    </a:moveTo>
                    <a:cubicBezTo>
                      <a:pt x="9" y="37"/>
                      <a:pt x="9" y="37"/>
                      <a:pt x="9" y="37"/>
                    </a:cubicBezTo>
                    <a:cubicBezTo>
                      <a:pt x="6" y="48"/>
                      <a:pt x="2" y="59"/>
                      <a:pt x="0" y="70"/>
                    </a:cubicBezTo>
                    <a:cubicBezTo>
                      <a:pt x="89" y="11"/>
                      <a:pt x="89" y="11"/>
                      <a:pt x="89" y="11"/>
                    </a:cubicBezTo>
                    <a:cubicBezTo>
                      <a:pt x="81" y="7"/>
                      <a:pt x="73" y="4"/>
                      <a:pt x="65" y="0"/>
                    </a:cubicBezTo>
                    <a:close/>
                  </a:path>
                </a:pathLst>
              </a:custGeom>
              <a:solidFill>
                <a:srgbClr val="F0627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5" name="Google Shape;545;p13"/>
              <p:cNvSpPr/>
              <p:nvPr/>
            </p:nvSpPr>
            <p:spPr>
              <a:xfrm>
                <a:off x="3129" y="195"/>
                <a:ext cx="282" cy="228"/>
              </a:xfrm>
              <a:custGeom>
                <a:avLst/>
                <a:gdLst/>
                <a:ahLst/>
                <a:cxnLst/>
                <a:rect l="l" t="t" r="r" b="b"/>
                <a:pathLst>
                  <a:path w="117" h="95" extrusionOk="0">
                    <a:moveTo>
                      <a:pt x="117" y="13"/>
                    </a:moveTo>
                    <a:cubicBezTo>
                      <a:pt x="110" y="8"/>
                      <a:pt x="103" y="4"/>
                      <a:pt x="96" y="0"/>
                    </a:cubicBezTo>
                    <a:cubicBezTo>
                      <a:pt x="7" y="59"/>
                      <a:pt x="7" y="59"/>
                      <a:pt x="7" y="59"/>
                    </a:cubicBezTo>
                    <a:cubicBezTo>
                      <a:pt x="4" y="71"/>
                      <a:pt x="2" y="83"/>
                      <a:pt x="0" y="95"/>
                    </a:cubicBezTo>
                    <a:cubicBezTo>
                      <a:pt x="117" y="13"/>
                      <a:pt x="117" y="13"/>
                      <a:pt x="117" y="13"/>
                    </a:cubicBezTo>
                    <a:cubicBezTo>
                      <a:pt x="117" y="13"/>
                      <a:pt x="117" y="13"/>
                      <a:pt x="117" y="13"/>
                    </a:cubicBezTo>
                    <a:close/>
                  </a:path>
                </a:pathLst>
              </a:custGeom>
              <a:solidFill>
                <a:srgbClr val="68495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6" name="Google Shape;546;p13"/>
              <p:cNvSpPr/>
              <p:nvPr/>
            </p:nvSpPr>
            <p:spPr>
              <a:xfrm>
                <a:off x="3117" y="226"/>
                <a:ext cx="351" cy="296"/>
              </a:xfrm>
              <a:custGeom>
                <a:avLst/>
                <a:gdLst/>
                <a:ahLst/>
                <a:cxnLst/>
                <a:rect l="l" t="t" r="r" b="b"/>
                <a:pathLst>
                  <a:path w="146" h="123" extrusionOk="0">
                    <a:moveTo>
                      <a:pt x="122" y="0"/>
                    </a:moveTo>
                    <a:cubicBezTo>
                      <a:pt x="5" y="82"/>
                      <a:pt x="5" y="82"/>
                      <a:pt x="5" y="82"/>
                    </a:cubicBezTo>
                    <a:cubicBezTo>
                      <a:pt x="3" y="96"/>
                      <a:pt x="1" y="110"/>
                      <a:pt x="0" y="123"/>
                    </a:cubicBezTo>
                    <a:cubicBezTo>
                      <a:pt x="146" y="19"/>
                      <a:pt x="146" y="19"/>
                      <a:pt x="146" y="19"/>
                    </a:cubicBezTo>
                    <a:cubicBezTo>
                      <a:pt x="138" y="12"/>
                      <a:pt x="130" y="6"/>
                      <a:pt x="122" y="0"/>
                    </a:cubicBezTo>
                    <a:close/>
                  </a:path>
                </a:pathLst>
              </a:custGeom>
              <a:solidFill>
                <a:srgbClr val="F0627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7" name="Google Shape;547;p13"/>
              <p:cNvSpPr/>
              <p:nvPr/>
            </p:nvSpPr>
            <p:spPr>
              <a:xfrm>
                <a:off x="3110" y="272"/>
                <a:ext cx="404" cy="32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135" extrusionOk="0">
                    <a:moveTo>
                      <a:pt x="149" y="0"/>
                    </a:moveTo>
                    <a:cubicBezTo>
                      <a:pt x="3" y="104"/>
                      <a:pt x="3" y="104"/>
                      <a:pt x="3" y="104"/>
                    </a:cubicBezTo>
                    <a:cubicBezTo>
                      <a:pt x="2" y="115"/>
                      <a:pt x="1" y="125"/>
                      <a:pt x="0" y="135"/>
                    </a:cubicBezTo>
                    <a:cubicBezTo>
                      <a:pt x="168" y="16"/>
                      <a:pt x="168" y="16"/>
                      <a:pt x="168" y="16"/>
                    </a:cubicBezTo>
                    <a:cubicBezTo>
                      <a:pt x="162" y="10"/>
                      <a:pt x="155" y="5"/>
                      <a:pt x="149" y="0"/>
                    </a:cubicBezTo>
                    <a:close/>
                  </a:path>
                </a:pathLst>
              </a:custGeom>
              <a:solidFill>
                <a:srgbClr val="68495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8" name="Google Shape;548;p13"/>
              <p:cNvSpPr/>
              <p:nvPr/>
            </p:nvSpPr>
            <p:spPr>
              <a:xfrm>
                <a:off x="3105" y="310"/>
                <a:ext cx="464" cy="366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52" extrusionOk="0">
                    <a:moveTo>
                      <a:pt x="175" y="5"/>
                    </a:moveTo>
                    <a:cubicBezTo>
                      <a:pt x="174" y="3"/>
                      <a:pt x="172" y="2"/>
                      <a:pt x="170" y="0"/>
                    </a:cubicBezTo>
                    <a:cubicBezTo>
                      <a:pt x="2" y="119"/>
                      <a:pt x="2" y="119"/>
                      <a:pt x="2" y="119"/>
                    </a:cubicBezTo>
                    <a:cubicBezTo>
                      <a:pt x="2" y="130"/>
                      <a:pt x="1" y="141"/>
                      <a:pt x="0" y="152"/>
                    </a:cubicBezTo>
                    <a:cubicBezTo>
                      <a:pt x="193" y="22"/>
                      <a:pt x="193" y="22"/>
                      <a:pt x="193" y="22"/>
                    </a:cubicBezTo>
                    <a:cubicBezTo>
                      <a:pt x="187" y="16"/>
                      <a:pt x="182" y="10"/>
                      <a:pt x="175" y="5"/>
                    </a:cubicBezTo>
                    <a:close/>
                  </a:path>
                </a:pathLst>
              </a:custGeom>
              <a:solidFill>
                <a:srgbClr val="F0627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49" name="Google Shape;549;p13"/>
              <p:cNvSpPr/>
              <p:nvPr/>
            </p:nvSpPr>
            <p:spPr>
              <a:xfrm>
                <a:off x="3100" y="363"/>
                <a:ext cx="522" cy="418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74" extrusionOk="0">
                    <a:moveTo>
                      <a:pt x="195" y="0"/>
                    </a:moveTo>
                    <a:cubicBezTo>
                      <a:pt x="2" y="130"/>
                      <a:pt x="2" y="130"/>
                      <a:pt x="2" y="130"/>
                    </a:cubicBezTo>
                    <a:cubicBezTo>
                      <a:pt x="2" y="138"/>
                      <a:pt x="1" y="146"/>
                      <a:pt x="1" y="153"/>
                    </a:cubicBezTo>
                    <a:cubicBezTo>
                      <a:pt x="0" y="160"/>
                      <a:pt x="0" y="167"/>
                      <a:pt x="0" y="174"/>
                    </a:cubicBezTo>
                    <a:cubicBezTo>
                      <a:pt x="217" y="23"/>
                      <a:pt x="217" y="23"/>
                      <a:pt x="217" y="23"/>
                    </a:cubicBezTo>
                    <a:cubicBezTo>
                      <a:pt x="210" y="15"/>
                      <a:pt x="203" y="7"/>
                      <a:pt x="195" y="0"/>
                    </a:cubicBezTo>
                    <a:close/>
                  </a:path>
                </a:pathLst>
              </a:custGeom>
              <a:solidFill>
                <a:srgbClr val="68495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0" name="Google Shape;550;p13"/>
              <p:cNvSpPr/>
              <p:nvPr/>
            </p:nvSpPr>
            <p:spPr>
              <a:xfrm>
                <a:off x="3100" y="418"/>
                <a:ext cx="568" cy="426"/>
              </a:xfrm>
              <a:custGeom>
                <a:avLst/>
                <a:gdLst/>
                <a:ahLst/>
                <a:cxnLst/>
                <a:rect l="l" t="t" r="r" b="b"/>
                <a:pathLst>
                  <a:path w="236" h="177" extrusionOk="0">
                    <a:moveTo>
                      <a:pt x="236" y="21"/>
                    </a:moveTo>
                    <a:cubicBezTo>
                      <a:pt x="230" y="14"/>
                      <a:pt x="224" y="7"/>
                      <a:pt x="217" y="0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9"/>
                      <a:pt x="0" y="168"/>
                      <a:pt x="1" y="177"/>
                    </a:cubicBezTo>
                    <a:lnTo>
                      <a:pt x="236" y="21"/>
                    </a:lnTo>
                    <a:close/>
                  </a:path>
                </a:pathLst>
              </a:custGeom>
              <a:solidFill>
                <a:srgbClr val="F0627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1" name="Google Shape;551;p13"/>
              <p:cNvSpPr/>
              <p:nvPr/>
            </p:nvSpPr>
            <p:spPr>
              <a:xfrm>
                <a:off x="3110" y="519"/>
                <a:ext cx="633" cy="486"/>
              </a:xfrm>
              <a:custGeom>
                <a:avLst/>
                <a:gdLst/>
                <a:ahLst/>
                <a:cxnLst/>
                <a:rect l="l" t="t" r="r" b="b"/>
                <a:pathLst>
                  <a:path w="263" h="202" extrusionOk="0">
                    <a:moveTo>
                      <a:pt x="0" y="174"/>
                    </a:moveTo>
                    <a:cubicBezTo>
                      <a:pt x="2" y="183"/>
                      <a:pt x="3" y="193"/>
                      <a:pt x="5" y="202"/>
                    </a:cubicBezTo>
                    <a:cubicBezTo>
                      <a:pt x="263" y="19"/>
                      <a:pt x="263" y="19"/>
                      <a:pt x="263" y="19"/>
                    </a:cubicBezTo>
                    <a:cubicBezTo>
                      <a:pt x="258" y="12"/>
                      <a:pt x="254" y="6"/>
                      <a:pt x="249" y="0"/>
                    </a:cubicBezTo>
                    <a:lnTo>
                      <a:pt x="0" y="174"/>
                    </a:lnTo>
                    <a:close/>
                  </a:path>
                </a:pathLst>
              </a:custGeom>
              <a:solidFill>
                <a:srgbClr val="F0627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2" name="Google Shape;552;p13"/>
              <p:cNvSpPr/>
              <p:nvPr/>
            </p:nvSpPr>
            <p:spPr>
              <a:xfrm>
                <a:off x="3102" y="469"/>
                <a:ext cx="607" cy="469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95" extrusionOk="0">
                    <a:moveTo>
                      <a:pt x="235" y="0"/>
                    </a:moveTo>
                    <a:cubicBezTo>
                      <a:pt x="0" y="156"/>
                      <a:pt x="0" y="156"/>
                      <a:pt x="0" y="156"/>
                    </a:cubicBezTo>
                    <a:cubicBezTo>
                      <a:pt x="0" y="169"/>
                      <a:pt x="2" y="182"/>
                      <a:pt x="3" y="195"/>
                    </a:cubicBezTo>
                    <a:cubicBezTo>
                      <a:pt x="252" y="21"/>
                      <a:pt x="252" y="21"/>
                      <a:pt x="252" y="21"/>
                    </a:cubicBezTo>
                    <a:cubicBezTo>
                      <a:pt x="246" y="14"/>
                      <a:pt x="241" y="7"/>
                      <a:pt x="235" y="0"/>
                    </a:cubicBezTo>
                    <a:close/>
                  </a:path>
                </a:pathLst>
              </a:custGeom>
              <a:solidFill>
                <a:srgbClr val="68495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3" name="Google Shape;553;p13"/>
              <p:cNvSpPr/>
              <p:nvPr/>
            </p:nvSpPr>
            <p:spPr>
              <a:xfrm>
                <a:off x="3297" y="567"/>
                <a:ext cx="804" cy="1037"/>
              </a:xfrm>
              <a:custGeom>
                <a:avLst/>
                <a:gdLst/>
                <a:ahLst/>
                <a:cxnLst/>
                <a:rect l="l" t="t" r="r" b="b"/>
                <a:pathLst>
                  <a:path w="334" h="431" extrusionOk="0">
                    <a:moveTo>
                      <a:pt x="319" y="312"/>
                    </a:moveTo>
                    <a:cubicBezTo>
                      <a:pt x="295" y="209"/>
                      <a:pt x="255" y="101"/>
                      <a:pt x="195" y="13"/>
                    </a:cubicBezTo>
                    <a:cubicBezTo>
                      <a:pt x="192" y="9"/>
                      <a:pt x="189" y="4"/>
                      <a:pt x="186" y="0"/>
                    </a:cubicBezTo>
                    <a:cubicBezTo>
                      <a:pt x="0" y="428"/>
                      <a:pt x="0" y="428"/>
                      <a:pt x="0" y="428"/>
                    </a:cubicBezTo>
                    <a:cubicBezTo>
                      <a:pt x="1" y="429"/>
                      <a:pt x="1" y="430"/>
                      <a:pt x="2" y="431"/>
                    </a:cubicBezTo>
                    <a:cubicBezTo>
                      <a:pt x="334" y="407"/>
                      <a:pt x="334" y="407"/>
                      <a:pt x="334" y="407"/>
                    </a:cubicBezTo>
                    <a:cubicBezTo>
                      <a:pt x="330" y="375"/>
                      <a:pt x="326" y="343"/>
                      <a:pt x="319" y="312"/>
                    </a:cubicBezTo>
                    <a:close/>
                  </a:path>
                </a:pathLst>
              </a:custGeom>
              <a:solidFill>
                <a:srgbClr val="618D7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4" name="Google Shape;554;p13"/>
              <p:cNvSpPr/>
              <p:nvPr/>
            </p:nvSpPr>
            <p:spPr>
              <a:xfrm>
                <a:off x="3978" y="2604"/>
                <a:ext cx="277" cy="252"/>
              </a:xfrm>
              <a:custGeom>
                <a:avLst/>
                <a:gdLst/>
                <a:ahLst/>
                <a:cxnLst/>
                <a:rect l="l" t="t" r="r" b="b"/>
                <a:pathLst>
                  <a:path w="115" h="105" extrusionOk="0">
                    <a:moveTo>
                      <a:pt x="0" y="0"/>
                    </a:moveTo>
                    <a:cubicBezTo>
                      <a:pt x="13" y="35"/>
                      <a:pt x="23" y="71"/>
                      <a:pt x="28" y="105"/>
                    </a:cubicBezTo>
                    <a:cubicBezTo>
                      <a:pt x="26" y="96"/>
                      <a:pt x="106" y="100"/>
                      <a:pt x="114" y="99"/>
                    </a:cubicBezTo>
                    <a:cubicBezTo>
                      <a:pt x="115" y="96"/>
                      <a:pt x="115" y="94"/>
                      <a:pt x="115" y="9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5" name="Google Shape;555;p13"/>
              <p:cNvSpPr/>
              <p:nvPr/>
            </p:nvSpPr>
            <p:spPr>
              <a:xfrm>
                <a:off x="3940" y="2272"/>
                <a:ext cx="180" cy="279"/>
              </a:xfrm>
              <a:custGeom>
                <a:avLst/>
                <a:gdLst/>
                <a:ahLst/>
                <a:cxnLst/>
                <a:rect l="l" t="t" r="r" b="b"/>
                <a:pathLst>
                  <a:path w="75" h="116" extrusionOk="0">
                    <a:moveTo>
                      <a:pt x="72" y="0"/>
                    </a:moveTo>
                    <a:cubicBezTo>
                      <a:pt x="71" y="0"/>
                      <a:pt x="71" y="0"/>
                      <a:pt x="71" y="0"/>
                    </a:cubicBezTo>
                    <a:cubicBezTo>
                      <a:pt x="0" y="99"/>
                      <a:pt x="0" y="99"/>
                      <a:pt x="0" y="99"/>
                    </a:cubicBezTo>
                    <a:cubicBezTo>
                      <a:pt x="2" y="105"/>
                      <a:pt x="5" y="111"/>
                      <a:pt x="7" y="116"/>
                    </a:cubicBezTo>
                    <a:cubicBezTo>
                      <a:pt x="27" y="84"/>
                      <a:pt x="52" y="55"/>
                      <a:pt x="75" y="26"/>
                    </a:cubicBezTo>
                    <a:cubicBezTo>
                      <a:pt x="74" y="17"/>
                      <a:pt x="73" y="9"/>
                      <a:pt x="72" y="0"/>
                    </a:cubicBezTo>
                    <a:close/>
                  </a:path>
                </a:pathLst>
              </a:custGeom>
              <a:solidFill>
                <a:srgbClr val="4E74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6" name="Google Shape;556;p13"/>
              <p:cNvSpPr/>
              <p:nvPr/>
            </p:nvSpPr>
            <p:spPr>
              <a:xfrm>
                <a:off x="3957" y="2334"/>
                <a:ext cx="173" cy="255"/>
              </a:xfrm>
              <a:custGeom>
                <a:avLst/>
                <a:gdLst/>
                <a:ahLst/>
                <a:cxnLst/>
                <a:rect l="l" t="t" r="r" b="b"/>
                <a:pathLst>
                  <a:path w="72" h="106" extrusionOk="0">
                    <a:moveTo>
                      <a:pt x="70" y="11"/>
                    </a:moveTo>
                    <a:cubicBezTo>
                      <a:pt x="69" y="7"/>
                      <a:pt x="69" y="4"/>
                      <a:pt x="68" y="0"/>
                    </a:cubicBezTo>
                    <a:cubicBezTo>
                      <a:pt x="45" y="29"/>
                      <a:pt x="20" y="58"/>
                      <a:pt x="0" y="90"/>
                    </a:cubicBezTo>
                    <a:cubicBezTo>
                      <a:pt x="3" y="95"/>
                      <a:pt x="5" y="101"/>
                      <a:pt x="7" y="106"/>
                    </a:cubicBezTo>
                    <a:cubicBezTo>
                      <a:pt x="72" y="21"/>
                      <a:pt x="72" y="21"/>
                      <a:pt x="72" y="21"/>
                    </a:cubicBezTo>
                    <a:cubicBezTo>
                      <a:pt x="71" y="18"/>
                      <a:pt x="70" y="14"/>
                      <a:pt x="70" y="11"/>
                    </a:cubicBezTo>
                    <a:close/>
                  </a:path>
                </a:pathLst>
              </a:custGeom>
              <a:solidFill>
                <a:srgbClr val="FF95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7" name="Google Shape;557;p13"/>
              <p:cNvSpPr/>
              <p:nvPr/>
            </p:nvSpPr>
            <p:spPr>
              <a:xfrm>
                <a:off x="3974" y="2385"/>
                <a:ext cx="166" cy="235"/>
              </a:xfrm>
              <a:custGeom>
                <a:avLst/>
                <a:gdLst/>
                <a:ahLst/>
                <a:cxnLst/>
                <a:rect l="l" t="t" r="r" b="b"/>
                <a:pathLst>
                  <a:path w="69" h="98" extrusionOk="0">
                    <a:moveTo>
                      <a:pt x="65" y="0"/>
                    </a:moveTo>
                    <a:cubicBezTo>
                      <a:pt x="0" y="85"/>
                      <a:pt x="0" y="85"/>
                      <a:pt x="0" y="85"/>
                    </a:cubicBezTo>
                    <a:cubicBezTo>
                      <a:pt x="1" y="87"/>
                      <a:pt x="1" y="89"/>
                      <a:pt x="2" y="91"/>
                    </a:cubicBezTo>
                    <a:cubicBezTo>
                      <a:pt x="11" y="98"/>
                      <a:pt x="11" y="98"/>
                      <a:pt x="11" y="98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67" y="14"/>
                      <a:pt x="66" y="7"/>
                      <a:pt x="65" y="0"/>
                    </a:cubicBezTo>
                    <a:close/>
                  </a:path>
                </a:pathLst>
              </a:custGeom>
              <a:solidFill>
                <a:srgbClr val="4E74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8" name="Google Shape;558;p13"/>
              <p:cNvSpPr/>
              <p:nvPr/>
            </p:nvSpPr>
            <p:spPr>
              <a:xfrm>
                <a:off x="4000" y="2433"/>
                <a:ext cx="154" cy="216"/>
              </a:xfrm>
              <a:custGeom>
                <a:avLst/>
                <a:gdLst/>
                <a:ahLst/>
                <a:cxnLst/>
                <a:rect l="l" t="t" r="r" b="b"/>
                <a:pathLst>
                  <a:path w="64" h="90" extrusionOk="0">
                    <a:moveTo>
                      <a:pt x="58" y="0"/>
                    </a:moveTo>
                    <a:cubicBezTo>
                      <a:pt x="0" y="78"/>
                      <a:pt x="0" y="78"/>
                      <a:pt x="0" y="78"/>
                    </a:cubicBezTo>
                    <a:cubicBezTo>
                      <a:pt x="15" y="90"/>
                      <a:pt x="15" y="90"/>
                      <a:pt x="15" y="90"/>
                    </a:cubicBezTo>
                    <a:cubicBezTo>
                      <a:pt x="64" y="22"/>
                      <a:pt x="64" y="22"/>
                      <a:pt x="64" y="22"/>
                    </a:cubicBezTo>
                    <a:cubicBezTo>
                      <a:pt x="62" y="15"/>
                      <a:pt x="60" y="7"/>
                      <a:pt x="58" y="0"/>
                    </a:cubicBezTo>
                    <a:close/>
                  </a:path>
                </a:pathLst>
              </a:custGeom>
              <a:solidFill>
                <a:srgbClr val="FF95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59" name="Google Shape;559;p13"/>
              <p:cNvSpPr/>
              <p:nvPr/>
            </p:nvSpPr>
            <p:spPr>
              <a:xfrm>
                <a:off x="4036" y="2486"/>
                <a:ext cx="130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54" h="78" extrusionOk="0">
                    <a:moveTo>
                      <a:pt x="49" y="0"/>
                    </a:moveTo>
                    <a:cubicBezTo>
                      <a:pt x="0" y="68"/>
                      <a:pt x="0" y="68"/>
                      <a:pt x="0" y="68"/>
                    </a:cubicBezTo>
                    <a:cubicBezTo>
                      <a:pt x="12" y="78"/>
                      <a:pt x="12" y="78"/>
                      <a:pt x="12" y="78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2" y="12"/>
                      <a:pt x="51" y="6"/>
                      <a:pt x="49" y="0"/>
                    </a:cubicBezTo>
                    <a:close/>
                  </a:path>
                </a:pathLst>
              </a:custGeom>
              <a:solidFill>
                <a:srgbClr val="4E74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0" name="Google Shape;560;p13"/>
              <p:cNvSpPr/>
              <p:nvPr/>
            </p:nvSpPr>
            <p:spPr>
              <a:xfrm>
                <a:off x="4065" y="2529"/>
                <a:ext cx="116" cy="166"/>
              </a:xfrm>
              <a:custGeom>
                <a:avLst/>
                <a:gdLst/>
                <a:ahLst/>
                <a:cxnLst/>
                <a:rect l="l" t="t" r="r" b="b"/>
                <a:pathLst>
                  <a:path w="48" h="69" extrusionOk="0">
                    <a:moveTo>
                      <a:pt x="43" y="3"/>
                    </a:moveTo>
                    <a:cubicBezTo>
                      <a:pt x="43" y="2"/>
                      <a:pt x="43" y="1"/>
                      <a:pt x="42" y="0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12" y="69"/>
                      <a:pt x="12" y="69"/>
                      <a:pt x="12" y="69"/>
                    </a:cubicBezTo>
                    <a:cubicBezTo>
                      <a:pt x="48" y="18"/>
                      <a:pt x="48" y="18"/>
                      <a:pt x="48" y="18"/>
                    </a:cubicBezTo>
                    <a:cubicBezTo>
                      <a:pt x="46" y="13"/>
                      <a:pt x="45" y="8"/>
                      <a:pt x="43" y="3"/>
                    </a:cubicBezTo>
                    <a:close/>
                  </a:path>
                </a:pathLst>
              </a:custGeom>
              <a:solidFill>
                <a:srgbClr val="FF95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1" name="Google Shape;561;p13"/>
              <p:cNvSpPr/>
              <p:nvPr/>
            </p:nvSpPr>
            <p:spPr>
              <a:xfrm>
                <a:off x="4094" y="2572"/>
                <a:ext cx="99" cy="147"/>
              </a:xfrm>
              <a:custGeom>
                <a:avLst/>
                <a:gdLst/>
                <a:ahLst/>
                <a:cxnLst/>
                <a:rect l="l" t="t" r="r" b="b"/>
                <a:pathLst>
                  <a:path w="41" h="61" extrusionOk="0">
                    <a:moveTo>
                      <a:pt x="41" y="19"/>
                    </a:moveTo>
                    <a:cubicBezTo>
                      <a:pt x="39" y="13"/>
                      <a:pt x="38" y="6"/>
                      <a:pt x="36" y="0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12" y="61"/>
                      <a:pt x="12" y="61"/>
                      <a:pt x="12" y="61"/>
                    </a:cubicBezTo>
                    <a:lnTo>
                      <a:pt x="41" y="19"/>
                    </a:lnTo>
                    <a:close/>
                  </a:path>
                </a:pathLst>
              </a:custGeom>
              <a:solidFill>
                <a:srgbClr val="4E74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2" name="Google Shape;562;p13"/>
              <p:cNvSpPr/>
              <p:nvPr/>
            </p:nvSpPr>
            <p:spPr>
              <a:xfrm>
                <a:off x="4123" y="2618"/>
                <a:ext cx="89" cy="127"/>
              </a:xfrm>
              <a:custGeom>
                <a:avLst/>
                <a:gdLst/>
                <a:ahLst/>
                <a:cxnLst/>
                <a:rect l="l" t="t" r="r" b="b"/>
                <a:pathLst>
                  <a:path w="37" h="53" extrusionOk="0">
                    <a:moveTo>
                      <a:pt x="29" y="0"/>
                    </a:moveTo>
                    <a:cubicBezTo>
                      <a:pt x="0" y="42"/>
                      <a:pt x="0" y="42"/>
                      <a:pt x="0" y="42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37" y="24"/>
                      <a:pt x="37" y="24"/>
                      <a:pt x="37" y="24"/>
                    </a:cubicBezTo>
                    <a:cubicBezTo>
                      <a:pt x="34" y="16"/>
                      <a:pt x="32" y="8"/>
                      <a:pt x="29" y="0"/>
                    </a:cubicBezTo>
                    <a:close/>
                  </a:path>
                </a:pathLst>
              </a:custGeom>
              <a:solidFill>
                <a:srgbClr val="FF95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3" name="Google Shape;563;p13"/>
              <p:cNvSpPr/>
              <p:nvPr/>
            </p:nvSpPr>
            <p:spPr>
              <a:xfrm>
                <a:off x="4159" y="2676"/>
                <a:ext cx="99" cy="146"/>
              </a:xfrm>
              <a:custGeom>
                <a:avLst/>
                <a:gdLst/>
                <a:ahLst/>
                <a:cxnLst/>
                <a:rect l="l" t="t" r="r" b="b"/>
                <a:pathLst>
                  <a:path w="41" h="61" extrusionOk="0">
                    <a:moveTo>
                      <a:pt x="25" y="9"/>
                    </a:moveTo>
                    <a:cubicBezTo>
                      <a:pt x="24" y="6"/>
                      <a:pt x="23" y="3"/>
                      <a:pt x="22" y="0"/>
                    </a:cubicBezTo>
                    <a:cubicBezTo>
                      <a:pt x="0" y="29"/>
                      <a:pt x="0" y="29"/>
                      <a:pt x="0" y="29"/>
                    </a:cubicBezTo>
                    <a:cubicBezTo>
                      <a:pt x="40" y="61"/>
                      <a:pt x="40" y="61"/>
                      <a:pt x="40" y="61"/>
                    </a:cubicBezTo>
                    <a:cubicBezTo>
                      <a:pt x="41" y="43"/>
                      <a:pt x="30" y="25"/>
                      <a:pt x="25" y="9"/>
                    </a:cubicBezTo>
                    <a:close/>
                  </a:path>
                </a:pathLst>
              </a:custGeom>
              <a:solidFill>
                <a:srgbClr val="4E747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4" name="Google Shape;564;p13"/>
              <p:cNvSpPr/>
              <p:nvPr/>
            </p:nvSpPr>
            <p:spPr>
              <a:xfrm>
                <a:off x="3731" y="2217"/>
                <a:ext cx="380" cy="293"/>
              </a:xfrm>
              <a:custGeom>
                <a:avLst/>
                <a:gdLst/>
                <a:ahLst/>
                <a:cxnLst/>
                <a:rect l="l" t="t" r="r" b="b"/>
                <a:pathLst>
                  <a:path w="158" h="122" extrusionOk="0">
                    <a:moveTo>
                      <a:pt x="158" y="2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9" y="8"/>
                      <a:pt x="17" y="17"/>
                      <a:pt x="25" y="27"/>
                    </a:cubicBezTo>
                    <a:cubicBezTo>
                      <a:pt x="50" y="54"/>
                      <a:pt x="70" y="87"/>
                      <a:pt x="87" y="122"/>
                    </a:cubicBezTo>
                    <a:lnTo>
                      <a:pt x="158" y="23"/>
                    </a:lnTo>
                    <a:close/>
                  </a:path>
                </a:pathLst>
              </a:custGeom>
              <a:solidFill>
                <a:srgbClr val="DC625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5" name="Google Shape;565;p13"/>
              <p:cNvSpPr/>
              <p:nvPr/>
            </p:nvSpPr>
            <p:spPr>
              <a:xfrm>
                <a:off x="3719" y="1608"/>
                <a:ext cx="404" cy="664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76" extrusionOk="0">
                    <a:moveTo>
                      <a:pt x="160" y="182"/>
                    </a:moveTo>
                    <a:cubicBezTo>
                      <a:pt x="163" y="132"/>
                      <a:pt x="168" y="81"/>
                      <a:pt x="164" y="30"/>
                    </a:cubicBezTo>
                    <a:cubicBezTo>
                      <a:pt x="163" y="20"/>
                      <a:pt x="162" y="10"/>
                      <a:pt x="161" y="0"/>
                    </a:cubicBezTo>
                    <a:cubicBezTo>
                      <a:pt x="0" y="247"/>
                      <a:pt x="0" y="247"/>
                      <a:pt x="0" y="247"/>
                    </a:cubicBezTo>
                    <a:cubicBezTo>
                      <a:pt x="2" y="249"/>
                      <a:pt x="4" y="251"/>
                      <a:pt x="5" y="253"/>
                    </a:cubicBezTo>
                    <a:cubicBezTo>
                      <a:pt x="163" y="276"/>
                      <a:pt x="163" y="276"/>
                      <a:pt x="163" y="276"/>
                    </a:cubicBezTo>
                    <a:cubicBezTo>
                      <a:pt x="164" y="274"/>
                      <a:pt x="164" y="274"/>
                      <a:pt x="164" y="274"/>
                    </a:cubicBezTo>
                    <a:cubicBezTo>
                      <a:pt x="160" y="244"/>
                      <a:pt x="158" y="215"/>
                      <a:pt x="160" y="182"/>
                    </a:cubicBezTo>
                    <a:close/>
                  </a:path>
                </a:pathLst>
              </a:custGeom>
              <a:solidFill>
                <a:srgbClr val="B89F8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6" name="Google Shape;566;p13"/>
              <p:cNvSpPr/>
              <p:nvPr/>
            </p:nvSpPr>
            <p:spPr>
              <a:xfrm>
                <a:off x="4111" y="2267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869F8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7" name="Google Shape;567;p13"/>
              <p:cNvSpPr/>
              <p:nvPr/>
            </p:nvSpPr>
            <p:spPr>
              <a:xfrm>
                <a:off x="3122" y="565"/>
                <a:ext cx="623" cy="1031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29" extrusionOk="0">
                    <a:moveTo>
                      <a:pt x="258" y="0"/>
                    </a:moveTo>
                    <a:cubicBezTo>
                      <a:pt x="0" y="183"/>
                      <a:pt x="0" y="183"/>
                      <a:pt x="0" y="183"/>
                    </a:cubicBezTo>
                    <a:cubicBezTo>
                      <a:pt x="4" y="209"/>
                      <a:pt x="9" y="234"/>
                      <a:pt x="15" y="260"/>
                    </a:cubicBezTo>
                    <a:cubicBezTo>
                      <a:pt x="26" y="316"/>
                      <a:pt x="47" y="374"/>
                      <a:pt x="73" y="429"/>
                    </a:cubicBezTo>
                    <a:cubicBezTo>
                      <a:pt x="259" y="1"/>
                      <a:pt x="259" y="1"/>
                      <a:pt x="259" y="1"/>
                    </a:cubicBezTo>
                    <a:cubicBezTo>
                      <a:pt x="258" y="1"/>
                      <a:pt x="258" y="0"/>
                      <a:pt x="258" y="0"/>
                    </a:cubicBezTo>
                    <a:close/>
                  </a:path>
                </a:pathLst>
              </a:custGeom>
              <a:solidFill>
                <a:srgbClr val="86628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8" name="Google Shape;568;p13"/>
              <p:cNvSpPr/>
              <p:nvPr/>
            </p:nvSpPr>
            <p:spPr>
              <a:xfrm>
                <a:off x="3204" y="760"/>
                <a:ext cx="387" cy="627"/>
              </a:xfrm>
              <a:custGeom>
                <a:avLst/>
                <a:gdLst/>
                <a:ahLst/>
                <a:cxnLst/>
                <a:rect l="l" t="t" r="r" b="b"/>
                <a:pathLst>
                  <a:path w="387" h="627" extrusionOk="0">
                    <a:moveTo>
                      <a:pt x="0" y="300"/>
                    </a:moveTo>
                    <a:lnTo>
                      <a:pt x="387" y="0"/>
                    </a:lnTo>
                    <a:lnTo>
                      <a:pt x="93" y="627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rgbClr val="B6BB49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69" name="Google Shape;569;p13"/>
              <p:cNvSpPr/>
              <p:nvPr/>
            </p:nvSpPr>
            <p:spPr>
              <a:xfrm>
                <a:off x="3283" y="935"/>
                <a:ext cx="168" cy="286"/>
              </a:xfrm>
              <a:custGeom>
                <a:avLst/>
                <a:gdLst/>
                <a:ahLst/>
                <a:cxnLst/>
                <a:rect l="l" t="t" r="r" b="b"/>
                <a:pathLst>
                  <a:path w="168" h="286" extrusionOk="0">
                    <a:moveTo>
                      <a:pt x="0" y="132"/>
                    </a:moveTo>
                    <a:lnTo>
                      <a:pt x="36" y="286"/>
                    </a:lnTo>
                    <a:lnTo>
                      <a:pt x="168" y="0"/>
                    </a:lnTo>
                    <a:lnTo>
                      <a:pt x="0" y="132"/>
                    </a:lnTo>
                    <a:close/>
                  </a:path>
                </a:pathLst>
              </a:custGeom>
              <a:solidFill>
                <a:srgbClr val="86353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0" name="Google Shape;570;p13"/>
              <p:cNvSpPr/>
              <p:nvPr/>
            </p:nvSpPr>
            <p:spPr>
              <a:xfrm>
                <a:off x="3516" y="1681"/>
                <a:ext cx="0" cy="0"/>
              </a:xfrm>
              <a:prstGeom prst="ellipse">
                <a:avLst/>
              </a:pr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1" name="Google Shape;571;p13"/>
              <p:cNvSpPr/>
              <p:nvPr/>
            </p:nvSpPr>
            <p:spPr>
              <a:xfrm>
                <a:off x="3759" y="1608"/>
                <a:ext cx="0" cy="0"/>
              </a:xfrm>
              <a:prstGeom prst="ellipse">
                <a:avLst/>
              </a:pr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2" name="Google Shape;572;p13"/>
              <p:cNvSpPr/>
              <p:nvPr/>
            </p:nvSpPr>
            <p:spPr>
              <a:xfrm>
                <a:off x="3656" y="1755"/>
                <a:ext cx="0" cy="0"/>
              </a:xfrm>
              <a:prstGeom prst="ellipse">
                <a:avLst/>
              </a:pr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3" name="Google Shape;573;p13"/>
              <p:cNvSpPr/>
              <p:nvPr/>
            </p:nvSpPr>
            <p:spPr>
              <a:xfrm>
                <a:off x="3531" y="1914"/>
                <a:ext cx="0" cy="0"/>
              </a:xfrm>
              <a:prstGeom prst="ellipse">
                <a:avLst/>
              </a:pr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4" name="Google Shape;574;p13"/>
              <p:cNvSpPr/>
              <p:nvPr/>
            </p:nvSpPr>
            <p:spPr>
              <a:xfrm>
                <a:off x="3692" y="2031"/>
                <a:ext cx="0" cy="0"/>
              </a:xfrm>
              <a:prstGeom prst="ellipse">
                <a:avLst/>
              </a:pr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5" name="Google Shape;575;p13"/>
              <p:cNvSpPr/>
              <p:nvPr/>
            </p:nvSpPr>
            <p:spPr>
              <a:xfrm>
                <a:off x="3899" y="1709"/>
                <a:ext cx="0" cy="0"/>
              </a:xfrm>
              <a:prstGeom prst="ellipse">
                <a:avLst/>
              </a:pr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6" name="Google Shape;576;p13"/>
              <p:cNvSpPr/>
              <p:nvPr/>
            </p:nvSpPr>
            <p:spPr>
              <a:xfrm>
                <a:off x="3788" y="1914"/>
                <a:ext cx="0" cy="0"/>
              </a:xfrm>
              <a:prstGeom prst="ellipse">
                <a:avLst/>
              </a:pr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7" name="Google Shape;577;p13"/>
              <p:cNvSpPr/>
              <p:nvPr/>
            </p:nvSpPr>
            <p:spPr>
              <a:xfrm>
                <a:off x="4043" y="1580"/>
                <a:ext cx="0" cy="0"/>
              </a:xfrm>
              <a:prstGeom prst="ellipse">
                <a:avLst/>
              </a:pr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8" name="Google Shape;578;p13"/>
              <p:cNvSpPr/>
              <p:nvPr/>
            </p:nvSpPr>
            <p:spPr>
              <a:xfrm>
                <a:off x="3341" y="1644"/>
                <a:ext cx="0" cy="0"/>
              </a:xfrm>
              <a:prstGeom prst="ellipse">
                <a:avLst/>
              </a:pr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79" name="Google Shape;579;p13"/>
              <p:cNvSpPr/>
              <p:nvPr/>
            </p:nvSpPr>
            <p:spPr>
              <a:xfrm>
                <a:off x="2758" y="1221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0" name="Google Shape;580;p13"/>
              <p:cNvSpPr/>
              <p:nvPr/>
            </p:nvSpPr>
            <p:spPr>
              <a:xfrm>
                <a:off x="3095" y="1229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1" name="Google Shape;581;p13"/>
              <p:cNvSpPr/>
              <p:nvPr/>
            </p:nvSpPr>
            <p:spPr>
              <a:xfrm>
                <a:off x="3131" y="1354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2" name="Google Shape;582;p13"/>
              <p:cNvSpPr/>
              <p:nvPr/>
            </p:nvSpPr>
            <p:spPr>
              <a:xfrm>
                <a:off x="3175" y="1471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3" name="Google Shape;583;p13"/>
              <p:cNvSpPr/>
              <p:nvPr/>
            </p:nvSpPr>
            <p:spPr>
              <a:xfrm>
                <a:off x="3235" y="1587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4" name="Google Shape;584;p13"/>
              <p:cNvSpPr/>
              <p:nvPr/>
            </p:nvSpPr>
            <p:spPr>
              <a:xfrm>
                <a:off x="3300" y="1712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5" name="Google Shape;585;p13"/>
              <p:cNvSpPr/>
              <p:nvPr/>
            </p:nvSpPr>
            <p:spPr>
              <a:xfrm>
                <a:off x="2583" y="1221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6" name="Google Shape;586;p13"/>
              <p:cNvSpPr/>
              <p:nvPr/>
            </p:nvSpPr>
            <p:spPr>
              <a:xfrm>
                <a:off x="2597" y="1382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7" name="Google Shape;587;p13"/>
              <p:cNvSpPr/>
              <p:nvPr/>
            </p:nvSpPr>
            <p:spPr>
              <a:xfrm>
                <a:off x="2640" y="1529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8" name="Google Shape;588;p13"/>
              <p:cNvSpPr/>
              <p:nvPr/>
            </p:nvSpPr>
            <p:spPr>
              <a:xfrm>
                <a:off x="2701" y="1661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89" name="Google Shape;589;p13"/>
              <p:cNvSpPr/>
              <p:nvPr/>
            </p:nvSpPr>
            <p:spPr>
              <a:xfrm>
                <a:off x="2766" y="1784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0" name="Google Shape;590;p13"/>
              <p:cNvSpPr/>
              <p:nvPr/>
            </p:nvSpPr>
            <p:spPr>
              <a:xfrm>
                <a:off x="2838" y="1916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1" name="Google Shape;591;p13"/>
              <p:cNvSpPr/>
              <p:nvPr/>
            </p:nvSpPr>
            <p:spPr>
              <a:xfrm>
                <a:off x="2941" y="1250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2" name="Google Shape;592;p13"/>
              <p:cNvSpPr/>
              <p:nvPr/>
            </p:nvSpPr>
            <p:spPr>
              <a:xfrm>
                <a:off x="2977" y="1375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3" name="Google Shape;593;p13"/>
              <p:cNvSpPr/>
              <p:nvPr/>
            </p:nvSpPr>
            <p:spPr>
              <a:xfrm>
                <a:off x="3028" y="1515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4" name="Google Shape;594;p13"/>
              <p:cNvSpPr/>
              <p:nvPr/>
            </p:nvSpPr>
            <p:spPr>
              <a:xfrm>
                <a:off x="3088" y="1647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5" name="Google Shape;595;p13"/>
              <p:cNvSpPr/>
              <p:nvPr/>
            </p:nvSpPr>
            <p:spPr>
              <a:xfrm>
                <a:off x="3167" y="1769"/>
                <a:ext cx="0" cy="0"/>
              </a:xfrm>
              <a:prstGeom prst="ellipse">
                <a:avLst/>
              </a:prstGeom>
              <a:solidFill>
                <a:srgbClr val="58866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6" name="Google Shape;596;p13"/>
              <p:cNvSpPr/>
              <p:nvPr/>
            </p:nvSpPr>
            <p:spPr>
              <a:xfrm>
                <a:off x="2787" y="1354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7" name="Google Shape;597;p13"/>
              <p:cNvSpPr/>
              <p:nvPr/>
            </p:nvSpPr>
            <p:spPr>
              <a:xfrm>
                <a:off x="2823" y="1471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8" name="Google Shape;598;p13"/>
              <p:cNvSpPr/>
              <p:nvPr/>
            </p:nvSpPr>
            <p:spPr>
              <a:xfrm>
                <a:off x="2876" y="1594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599" name="Google Shape;599;p13"/>
              <p:cNvSpPr/>
              <p:nvPr/>
            </p:nvSpPr>
            <p:spPr>
              <a:xfrm>
                <a:off x="2948" y="1719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0" name="Google Shape;600;p13"/>
              <p:cNvSpPr/>
              <p:nvPr/>
            </p:nvSpPr>
            <p:spPr>
              <a:xfrm>
                <a:off x="3028" y="1844"/>
                <a:ext cx="0" cy="0"/>
              </a:xfrm>
              <a:prstGeom prst="ellipse">
                <a:avLst/>
              </a:prstGeom>
              <a:solidFill>
                <a:srgbClr val="FF689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1" name="Google Shape;601;p13"/>
              <p:cNvSpPr/>
              <p:nvPr/>
            </p:nvSpPr>
            <p:spPr>
              <a:xfrm>
                <a:off x="3516" y="1983"/>
                <a:ext cx="104" cy="121"/>
              </a:xfrm>
              <a:custGeom>
                <a:avLst/>
                <a:gdLst/>
                <a:ahLst/>
                <a:cxnLst/>
                <a:rect l="l" t="t" r="r" b="b"/>
                <a:pathLst>
                  <a:path w="43" h="50" extrusionOk="0">
                    <a:moveTo>
                      <a:pt x="8" y="0"/>
                    </a:moveTo>
                    <a:cubicBezTo>
                      <a:pt x="3" y="5"/>
                      <a:pt x="0" y="12"/>
                      <a:pt x="0" y="20"/>
                    </a:cubicBezTo>
                    <a:cubicBezTo>
                      <a:pt x="0" y="37"/>
                      <a:pt x="14" y="50"/>
                      <a:pt x="31" y="50"/>
                    </a:cubicBezTo>
                    <a:cubicBezTo>
                      <a:pt x="35" y="50"/>
                      <a:pt x="39" y="50"/>
                      <a:pt x="43" y="48"/>
                    </a:cubicBezTo>
                    <a:cubicBezTo>
                      <a:pt x="27" y="34"/>
                      <a:pt x="14" y="19"/>
                      <a:pt x="8" y="0"/>
                    </a:cubicBezTo>
                    <a:close/>
                  </a:path>
                </a:pathLst>
              </a:custGeom>
              <a:solidFill>
                <a:srgbClr val="92B6A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2" name="Google Shape;602;p13"/>
              <p:cNvSpPr/>
              <p:nvPr/>
            </p:nvSpPr>
            <p:spPr>
              <a:xfrm>
                <a:off x="3175" y="2152"/>
                <a:ext cx="130" cy="113"/>
              </a:xfrm>
              <a:custGeom>
                <a:avLst/>
                <a:gdLst/>
                <a:ahLst/>
                <a:cxnLst/>
                <a:rect l="l" t="t" r="r" b="b"/>
                <a:pathLst>
                  <a:path w="54" h="47" extrusionOk="0">
                    <a:moveTo>
                      <a:pt x="0" y="36"/>
                    </a:moveTo>
                    <a:cubicBezTo>
                      <a:pt x="5" y="43"/>
                      <a:pt x="14" y="47"/>
                      <a:pt x="24" y="47"/>
                    </a:cubicBezTo>
                    <a:cubicBezTo>
                      <a:pt x="41" y="47"/>
                      <a:pt x="54" y="34"/>
                      <a:pt x="54" y="17"/>
                    </a:cubicBezTo>
                    <a:cubicBezTo>
                      <a:pt x="54" y="11"/>
                      <a:pt x="52" y="5"/>
                      <a:pt x="49" y="0"/>
                    </a:cubicBez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92B6A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3" name="Google Shape;603;p13"/>
              <p:cNvSpPr/>
              <p:nvPr/>
            </p:nvSpPr>
            <p:spPr>
              <a:xfrm>
                <a:off x="3408" y="2135"/>
                <a:ext cx="0" cy="0"/>
              </a:xfrm>
              <a:prstGeom prst="ellipse">
                <a:avLst/>
              </a:prstGeom>
              <a:solidFill>
                <a:srgbClr val="92B6A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4" name="Google Shape;604;p13"/>
              <p:cNvSpPr/>
              <p:nvPr/>
            </p:nvSpPr>
            <p:spPr>
              <a:xfrm>
                <a:off x="3360" y="2318"/>
                <a:ext cx="142" cy="108"/>
              </a:xfrm>
              <a:custGeom>
                <a:avLst/>
                <a:gdLst/>
                <a:ahLst/>
                <a:cxnLst/>
                <a:rect l="l" t="t" r="r" b="b"/>
                <a:pathLst>
                  <a:path w="59" h="45" extrusionOk="0">
                    <a:moveTo>
                      <a:pt x="29" y="0"/>
                    </a:moveTo>
                    <a:cubicBezTo>
                      <a:pt x="15" y="0"/>
                      <a:pt x="3" y="9"/>
                      <a:pt x="0" y="22"/>
                    </a:cubicBezTo>
                    <a:cubicBezTo>
                      <a:pt x="19" y="28"/>
                      <a:pt x="38" y="35"/>
                      <a:pt x="55" y="45"/>
                    </a:cubicBezTo>
                    <a:cubicBezTo>
                      <a:pt x="58" y="41"/>
                      <a:pt x="59" y="36"/>
                      <a:pt x="59" y="30"/>
                    </a:cubicBezTo>
                    <a:cubicBezTo>
                      <a:pt x="59" y="13"/>
                      <a:pt x="46" y="0"/>
                      <a:pt x="29" y="0"/>
                    </a:cubicBezTo>
                    <a:close/>
                  </a:path>
                </a:pathLst>
              </a:custGeom>
              <a:solidFill>
                <a:srgbClr val="92B6A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5" name="Google Shape;605;p13"/>
              <p:cNvSpPr/>
              <p:nvPr/>
            </p:nvSpPr>
            <p:spPr>
              <a:xfrm>
                <a:off x="3685" y="2178"/>
                <a:ext cx="111" cy="125"/>
              </a:xfrm>
              <a:custGeom>
                <a:avLst/>
                <a:gdLst/>
                <a:ahLst/>
                <a:cxnLst/>
                <a:rect l="l" t="t" r="r" b="b"/>
                <a:pathLst>
                  <a:path w="46" h="52" extrusionOk="0">
                    <a:moveTo>
                      <a:pt x="23" y="16"/>
                    </a:moveTo>
                    <a:cubicBezTo>
                      <a:pt x="19" y="10"/>
                      <a:pt x="14" y="5"/>
                      <a:pt x="9" y="0"/>
                    </a:cubicBezTo>
                    <a:cubicBezTo>
                      <a:pt x="4" y="5"/>
                      <a:pt x="0" y="13"/>
                      <a:pt x="0" y="21"/>
                    </a:cubicBezTo>
                    <a:cubicBezTo>
                      <a:pt x="0" y="38"/>
                      <a:pt x="14" y="52"/>
                      <a:pt x="31" y="52"/>
                    </a:cubicBezTo>
                    <a:cubicBezTo>
                      <a:pt x="36" y="52"/>
                      <a:pt x="41" y="50"/>
                      <a:pt x="46" y="48"/>
                    </a:cubicBezTo>
                    <a:cubicBezTo>
                      <a:pt x="39" y="37"/>
                      <a:pt x="31" y="27"/>
                      <a:pt x="23" y="16"/>
                    </a:cubicBezTo>
                    <a:close/>
                  </a:path>
                </a:pathLst>
              </a:custGeom>
              <a:solidFill>
                <a:srgbClr val="92B6A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6" name="Google Shape;606;p13"/>
              <p:cNvSpPr/>
              <p:nvPr/>
            </p:nvSpPr>
            <p:spPr>
              <a:xfrm>
                <a:off x="2648" y="731"/>
                <a:ext cx="454" cy="262"/>
              </a:xfrm>
              <a:custGeom>
                <a:avLst/>
                <a:gdLst/>
                <a:ahLst/>
                <a:cxnLst/>
                <a:rect l="l" t="t" r="r" b="b"/>
                <a:pathLst>
                  <a:path w="454" h="262" extrusionOk="0">
                    <a:moveTo>
                      <a:pt x="0" y="50"/>
                    </a:moveTo>
                    <a:lnTo>
                      <a:pt x="137" y="262"/>
                    </a:lnTo>
                    <a:lnTo>
                      <a:pt x="219" y="22"/>
                    </a:lnTo>
                    <a:lnTo>
                      <a:pt x="365" y="262"/>
                    </a:lnTo>
                    <a:lnTo>
                      <a:pt x="454" y="0"/>
                    </a:lnTo>
                    <a:lnTo>
                      <a:pt x="7" y="22"/>
                    </a:ln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FF924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7" name="Google Shape;607;p13"/>
              <p:cNvSpPr/>
              <p:nvPr/>
            </p:nvSpPr>
            <p:spPr>
              <a:xfrm>
                <a:off x="2547" y="957"/>
                <a:ext cx="618" cy="248"/>
              </a:xfrm>
              <a:custGeom>
                <a:avLst/>
                <a:gdLst/>
                <a:ahLst/>
                <a:cxnLst/>
                <a:rect l="l" t="t" r="r" b="b"/>
                <a:pathLst>
                  <a:path w="257" h="103" extrusionOk="0">
                    <a:moveTo>
                      <a:pt x="17" y="0"/>
                    </a:moveTo>
                    <a:cubicBezTo>
                      <a:pt x="93" y="79"/>
                      <a:pt x="93" y="79"/>
                      <a:pt x="93" y="79"/>
                    </a:cubicBezTo>
                    <a:cubicBezTo>
                      <a:pt x="124" y="85"/>
                      <a:pt x="124" y="85"/>
                      <a:pt x="124" y="85"/>
                    </a:cubicBezTo>
                    <a:cubicBezTo>
                      <a:pt x="142" y="9"/>
                      <a:pt x="142" y="9"/>
                      <a:pt x="142" y="9"/>
                    </a:cubicBezTo>
                    <a:cubicBezTo>
                      <a:pt x="197" y="94"/>
                      <a:pt x="197" y="94"/>
                      <a:pt x="197" y="94"/>
                    </a:cubicBezTo>
                    <a:cubicBezTo>
                      <a:pt x="257" y="103"/>
                      <a:pt x="257" y="103"/>
                      <a:pt x="257" y="103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3"/>
                      <a:pt x="8" y="3"/>
                      <a:pt x="17" y="0"/>
                    </a:cubicBezTo>
                    <a:close/>
                  </a:path>
                </a:pathLst>
              </a:custGeom>
              <a:solidFill>
                <a:srgbClr val="8DC2A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8" name="Google Shape;608;p13"/>
              <p:cNvSpPr/>
              <p:nvPr/>
            </p:nvSpPr>
            <p:spPr>
              <a:xfrm>
                <a:off x="3673" y="688"/>
                <a:ext cx="293" cy="341"/>
              </a:xfrm>
              <a:custGeom>
                <a:avLst/>
                <a:gdLst/>
                <a:ahLst/>
                <a:cxnLst/>
                <a:rect l="l" t="t" r="r" b="b"/>
                <a:pathLst>
                  <a:path w="122" h="142" extrusionOk="0">
                    <a:moveTo>
                      <a:pt x="0" y="71"/>
                    </a:moveTo>
                    <a:cubicBezTo>
                      <a:pt x="0" y="110"/>
                      <a:pt x="32" y="142"/>
                      <a:pt x="71" y="142"/>
                    </a:cubicBezTo>
                    <a:cubicBezTo>
                      <a:pt x="91" y="142"/>
                      <a:pt x="109" y="133"/>
                      <a:pt x="122" y="120"/>
                    </a:cubicBezTo>
                    <a:cubicBezTo>
                      <a:pt x="105" y="79"/>
                      <a:pt x="85" y="38"/>
                      <a:pt x="61" y="0"/>
                    </a:cubicBezTo>
                    <a:cubicBezTo>
                      <a:pt x="27" y="5"/>
                      <a:pt x="0" y="35"/>
                      <a:pt x="0" y="71"/>
                    </a:cubicBezTo>
                    <a:close/>
                  </a:path>
                </a:pathLst>
              </a:custGeom>
              <a:solidFill>
                <a:srgbClr val="FF51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3728" y="738"/>
                <a:ext cx="217" cy="238"/>
              </a:xfrm>
              <a:custGeom>
                <a:avLst/>
                <a:gdLst/>
                <a:ahLst/>
                <a:cxnLst/>
                <a:rect l="l" t="t" r="r" b="b"/>
                <a:pathLst>
                  <a:path w="90" h="99" extrusionOk="0">
                    <a:moveTo>
                      <a:pt x="49" y="0"/>
                    </a:moveTo>
                    <a:cubicBezTo>
                      <a:pt x="22" y="0"/>
                      <a:pt x="0" y="22"/>
                      <a:pt x="0" y="50"/>
                    </a:cubicBezTo>
                    <a:cubicBezTo>
                      <a:pt x="0" y="77"/>
                      <a:pt x="22" y="99"/>
                      <a:pt x="49" y="99"/>
                    </a:cubicBezTo>
                    <a:cubicBezTo>
                      <a:pt x="66" y="99"/>
                      <a:pt x="81" y="90"/>
                      <a:pt x="90" y="77"/>
                    </a:cubicBezTo>
                    <a:cubicBezTo>
                      <a:pt x="78" y="51"/>
                      <a:pt x="65" y="25"/>
                      <a:pt x="51" y="0"/>
                    </a:cubicBezTo>
                    <a:cubicBezTo>
                      <a:pt x="50" y="0"/>
                      <a:pt x="50" y="0"/>
                      <a:pt x="49" y="0"/>
                    </a:cubicBezTo>
                    <a:close/>
                  </a:path>
                </a:pathLst>
              </a:custGeom>
              <a:solidFill>
                <a:srgbClr val="8B51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3759" y="774"/>
                <a:ext cx="169" cy="173"/>
              </a:xfrm>
              <a:custGeom>
                <a:avLst/>
                <a:gdLst/>
                <a:ahLst/>
                <a:cxnLst/>
                <a:rect l="l" t="t" r="r" b="b"/>
                <a:pathLst>
                  <a:path w="70" h="72" extrusionOk="0">
                    <a:moveTo>
                      <a:pt x="34" y="0"/>
                    </a:moveTo>
                    <a:cubicBezTo>
                      <a:pt x="15" y="1"/>
                      <a:pt x="0" y="18"/>
                      <a:pt x="1" y="38"/>
                    </a:cubicBezTo>
                    <a:cubicBezTo>
                      <a:pt x="2" y="57"/>
                      <a:pt x="19" y="72"/>
                      <a:pt x="39" y="71"/>
                    </a:cubicBezTo>
                    <a:cubicBezTo>
                      <a:pt x="53" y="70"/>
                      <a:pt x="65" y="60"/>
                      <a:pt x="70" y="47"/>
                    </a:cubicBezTo>
                    <a:cubicBezTo>
                      <a:pt x="63" y="32"/>
                      <a:pt x="55" y="17"/>
                      <a:pt x="47" y="2"/>
                    </a:cubicBezTo>
                    <a:cubicBezTo>
                      <a:pt x="43" y="1"/>
                      <a:pt x="39" y="0"/>
                      <a:pt x="34" y="0"/>
                    </a:cubicBezTo>
                    <a:close/>
                  </a:path>
                </a:pathLst>
              </a:custGeom>
              <a:solidFill>
                <a:srgbClr val="72C7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3800" y="813"/>
                <a:ext cx="94" cy="93"/>
              </a:xfrm>
              <a:custGeom>
                <a:avLst/>
                <a:gdLst/>
                <a:ahLst/>
                <a:cxnLst/>
                <a:rect l="l" t="t" r="r" b="b"/>
                <a:pathLst>
                  <a:path w="39" h="39" extrusionOk="0">
                    <a:moveTo>
                      <a:pt x="18" y="1"/>
                    </a:moveTo>
                    <a:cubicBezTo>
                      <a:pt x="8" y="2"/>
                      <a:pt x="0" y="10"/>
                      <a:pt x="1" y="21"/>
                    </a:cubicBezTo>
                    <a:cubicBezTo>
                      <a:pt x="2" y="31"/>
                      <a:pt x="10" y="39"/>
                      <a:pt x="21" y="38"/>
                    </a:cubicBezTo>
                    <a:cubicBezTo>
                      <a:pt x="31" y="37"/>
                      <a:pt x="39" y="29"/>
                      <a:pt x="38" y="18"/>
                    </a:cubicBezTo>
                    <a:cubicBezTo>
                      <a:pt x="37" y="8"/>
                      <a:pt x="29" y="0"/>
                      <a:pt x="18" y="1"/>
                    </a:cubicBezTo>
                    <a:close/>
                  </a:path>
                </a:pathLst>
              </a:custGeom>
              <a:solidFill>
                <a:srgbClr val="6F3D3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3447" y="933"/>
                <a:ext cx="187" cy="300"/>
              </a:xfrm>
              <a:custGeom>
                <a:avLst/>
                <a:gdLst/>
                <a:ahLst/>
                <a:cxnLst/>
                <a:rect l="l" t="t" r="r" b="b"/>
                <a:pathLst>
                  <a:path w="78" h="125" extrusionOk="0">
                    <a:moveTo>
                      <a:pt x="54" y="0"/>
                    </a:moveTo>
                    <a:cubicBezTo>
                      <a:pt x="0" y="124"/>
                      <a:pt x="0" y="124"/>
                      <a:pt x="0" y="124"/>
                    </a:cubicBezTo>
                    <a:cubicBezTo>
                      <a:pt x="2" y="125"/>
                      <a:pt x="5" y="125"/>
                      <a:pt x="7" y="125"/>
                    </a:cubicBezTo>
                    <a:cubicBezTo>
                      <a:pt x="46" y="125"/>
                      <a:pt x="78" y="93"/>
                      <a:pt x="78" y="54"/>
                    </a:cubicBezTo>
                    <a:cubicBezTo>
                      <a:pt x="78" y="32"/>
                      <a:pt x="68" y="13"/>
                      <a:pt x="54" y="0"/>
                    </a:cubicBezTo>
                    <a:close/>
                  </a:path>
                </a:pathLst>
              </a:custGeom>
              <a:solidFill>
                <a:srgbClr val="FF51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3468" y="983"/>
                <a:ext cx="116" cy="197"/>
              </a:xfrm>
              <a:custGeom>
                <a:avLst/>
                <a:gdLst/>
                <a:ahLst/>
                <a:cxnLst/>
                <a:rect l="l" t="t" r="r" b="b"/>
                <a:pathLst>
                  <a:path w="48" h="82" extrusionOk="0">
                    <a:moveTo>
                      <a:pt x="0" y="82"/>
                    </a:moveTo>
                    <a:cubicBezTo>
                      <a:pt x="27" y="81"/>
                      <a:pt x="48" y="59"/>
                      <a:pt x="48" y="33"/>
                    </a:cubicBezTo>
                    <a:cubicBezTo>
                      <a:pt x="48" y="20"/>
                      <a:pt x="43" y="9"/>
                      <a:pt x="36" y="0"/>
                    </a:cubicBezTo>
                    <a:lnTo>
                      <a:pt x="0" y="82"/>
                    </a:lnTo>
                    <a:close/>
                  </a:path>
                </a:pathLst>
              </a:custGeom>
              <a:solidFill>
                <a:srgbClr val="8B51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3483" y="1019"/>
                <a:ext cx="72" cy="128"/>
              </a:xfrm>
              <a:custGeom>
                <a:avLst/>
                <a:gdLst/>
                <a:ahLst/>
                <a:cxnLst/>
                <a:rect l="l" t="t" r="r" b="b"/>
                <a:pathLst>
                  <a:path w="30" h="53" extrusionOk="0">
                    <a:moveTo>
                      <a:pt x="23" y="0"/>
                    </a:moveTo>
                    <a:cubicBezTo>
                      <a:pt x="0" y="53"/>
                      <a:pt x="0" y="53"/>
                      <a:pt x="0" y="53"/>
                    </a:cubicBezTo>
                    <a:cubicBezTo>
                      <a:pt x="17" y="50"/>
                      <a:pt x="30" y="35"/>
                      <a:pt x="29" y="17"/>
                    </a:cubicBezTo>
                    <a:cubicBezTo>
                      <a:pt x="28" y="10"/>
                      <a:pt x="26" y="5"/>
                      <a:pt x="23" y="0"/>
                    </a:cubicBezTo>
                    <a:close/>
                  </a:path>
                </a:pathLst>
              </a:custGeom>
              <a:solidFill>
                <a:srgbClr val="72C7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3666" y="1089"/>
                <a:ext cx="300" cy="300"/>
              </a:xfrm>
              <a:prstGeom prst="ellipse">
                <a:avLst/>
              </a:prstGeom>
              <a:solidFill>
                <a:srgbClr val="FF51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3721" y="1142"/>
                <a:ext cx="300" cy="300"/>
              </a:xfrm>
              <a:prstGeom prst="ellipse">
                <a:avLst/>
              </a:prstGeom>
              <a:solidFill>
                <a:srgbClr val="8B51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3752" y="1173"/>
                <a:ext cx="176" cy="176"/>
              </a:xfrm>
              <a:custGeom>
                <a:avLst/>
                <a:gdLst/>
                <a:ahLst/>
                <a:cxnLst/>
                <a:rect l="l" t="t" r="r" b="b"/>
                <a:pathLst>
                  <a:path w="73" h="73" extrusionOk="0">
                    <a:moveTo>
                      <a:pt x="72" y="35"/>
                    </a:moveTo>
                    <a:cubicBezTo>
                      <a:pt x="73" y="54"/>
                      <a:pt x="58" y="71"/>
                      <a:pt x="39" y="72"/>
                    </a:cubicBezTo>
                    <a:cubicBezTo>
                      <a:pt x="19" y="73"/>
                      <a:pt x="2" y="58"/>
                      <a:pt x="1" y="39"/>
                    </a:cubicBezTo>
                    <a:cubicBezTo>
                      <a:pt x="0" y="19"/>
                      <a:pt x="15" y="3"/>
                      <a:pt x="34" y="1"/>
                    </a:cubicBezTo>
                    <a:cubicBezTo>
                      <a:pt x="54" y="0"/>
                      <a:pt x="71" y="15"/>
                      <a:pt x="72" y="35"/>
                    </a:cubicBezTo>
                    <a:close/>
                  </a:path>
                </a:pathLst>
              </a:custGeom>
              <a:solidFill>
                <a:srgbClr val="72C7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3793" y="1217"/>
                <a:ext cx="94" cy="91"/>
              </a:xfrm>
              <a:custGeom>
                <a:avLst/>
                <a:gdLst/>
                <a:ahLst/>
                <a:cxnLst/>
                <a:rect l="l" t="t" r="r" b="b"/>
                <a:pathLst>
                  <a:path w="39" h="38" extrusionOk="0">
                    <a:moveTo>
                      <a:pt x="38" y="18"/>
                    </a:moveTo>
                    <a:cubicBezTo>
                      <a:pt x="39" y="28"/>
                      <a:pt x="31" y="37"/>
                      <a:pt x="21" y="37"/>
                    </a:cubicBezTo>
                    <a:cubicBezTo>
                      <a:pt x="10" y="38"/>
                      <a:pt x="2" y="30"/>
                      <a:pt x="1" y="20"/>
                    </a:cubicBezTo>
                    <a:cubicBezTo>
                      <a:pt x="0" y="10"/>
                      <a:pt x="8" y="1"/>
                      <a:pt x="18" y="0"/>
                    </a:cubicBezTo>
                    <a:cubicBezTo>
                      <a:pt x="29" y="0"/>
                      <a:pt x="37" y="7"/>
                      <a:pt x="38" y="18"/>
                    </a:cubicBezTo>
                    <a:close/>
                  </a:path>
                </a:pathLst>
              </a:custGeom>
              <a:solidFill>
                <a:srgbClr val="6F3D3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19" name="Google Shape;619;p13"/>
              <p:cNvSpPr/>
              <p:nvPr/>
            </p:nvSpPr>
            <p:spPr>
              <a:xfrm>
                <a:off x="3358" y="1382"/>
                <a:ext cx="341" cy="214"/>
              </a:xfrm>
              <a:custGeom>
                <a:avLst/>
                <a:gdLst/>
                <a:ahLst/>
                <a:cxnLst/>
                <a:rect l="l" t="t" r="r" b="b"/>
                <a:pathLst>
                  <a:path w="142" h="89" extrusionOk="0">
                    <a:moveTo>
                      <a:pt x="142" y="70"/>
                    </a:moveTo>
                    <a:cubicBezTo>
                      <a:pt x="142" y="31"/>
                      <a:pt x="110" y="0"/>
                      <a:pt x="71" y="0"/>
                    </a:cubicBezTo>
                    <a:cubicBezTo>
                      <a:pt x="32" y="0"/>
                      <a:pt x="0" y="31"/>
                      <a:pt x="0" y="70"/>
                    </a:cubicBezTo>
                    <a:cubicBezTo>
                      <a:pt x="0" y="77"/>
                      <a:pt x="1" y="83"/>
                      <a:pt x="3" y="89"/>
                    </a:cubicBezTo>
                    <a:cubicBezTo>
                      <a:pt x="142" y="80"/>
                      <a:pt x="142" y="80"/>
                      <a:pt x="142" y="80"/>
                    </a:cubicBezTo>
                    <a:cubicBezTo>
                      <a:pt x="142" y="77"/>
                      <a:pt x="142" y="74"/>
                      <a:pt x="142" y="70"/>
                    </a:cubicBezTo>
                    <a:close/>
                  </a:path>
                </a:pathLst>
              </a:custGeom>
              <a:solidFill>
                <a:srgbClr val="FF51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0" name="Google Shape;620;p13"/>
              <p:cNvSpPr/>
              <p:nvPr/>
            </p:nvSpPr>
            <p:spPr>
              <a:xfrm>
                <a:off x="3413" y="1433"/>
                <a:ext cx="238" cy="159"/>
              </a:xfrm>
              <a:custGeom>
                <a:avLst/>
                <a:gdLst/>
                <a:ahLst/>
                <a:cxnLst/>
                <a:rect l="l" t="t" r="r" b="b"/>
                <a:pathLst>
                  <a:path w="99" h="66" extrusionOk="0">
                    <a:moveTo>
                      <a:pt x="99" y="49"/>
                    </a:moveTo>
                    <a:cubicBezTo>
                      <a:pt x="99" y="22"/>
                      <a:pt x="76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55"/>
                      <a:pt x="1" y="61"/>
                      <a:pt x="3" y="66"/>
                    </a:cubicBezTo>
                    <a:cubicBezTo>
                      <a:pt x="97" y="60"/>
                      <a:pt x="97" y="60"/>
                      <a:pt x="97" y="60"/>
                    </a:cubicBezTo>
                    <a:cubicBezTo>
                      <a:pt x="98" y="57"/>
                      <a:pt x="99" y="53"/>
                      <a:pt x="99" y="49"/>
                    </a:cubicBezTo>
                    <a:close/>
                  </a:path>
                </a:pathLst>
              </a:custGeom>
              <a:solidFill>
                <a:srgbClr val="8B51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3444" y="1467"/>
                <a:ext cx="173" cy="122"/>
              </a:xfrm>
              <a:custGeom>
                <a:avLst/>
                <a:gdLst/>
                <a:ahLst/>
                <a:cxnLst/>
                <a:rect l="l" t="t" r="r" b="b"/>
                <a:pathLst>
                  <a:path w="72" h="51" extrusionOk="0">
                    <a:moveTo>
                      <a:pt x="72" y="34"/>
                    </a:moveTo>
                    <a:cubicBezTo>
                      <a:pt x="71" y="15"/>
                      <a:pt x="54" y="0"/>
                      <a:pt x="35" y="1"/>
                    </a:cubicBezTo>
                    <a:cubicBezTo>
                      <a:pt x="15" y="2"/>
                      <a:pt x="0" y="19"/>
                      <a:pt x="1" y="39"/>
                    </a:cubicBezTo>
                    <a:cubicBezTo>
                      <a:pt x="2" y="43"/>
                      <a:pt x="3" y="47"/>
                      <a:pt x="5" y="51"/>
                    </a:cubicBezTo>
                    <a:cubicBezTo>
                      <a:pt x="71" y="47"/>
                      <a:pt x="71" y="47"/>
                      <a:pt x="71" y="47"/>
                    </a:cubicBezTo>
                    <a:cubicBezTo>
                      <a:pt x="72" y="43"/>
                      <a:pt x="72" y="39"/>
                      <a:pt x="72" y="34"/>
                    </a:cubicBezTo>
                    <a:close/>
                  </a:path>
                </a:pathLst>
              </a:custGeom>
              <a:solidFill>
                <a:srgbClr val="72C7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3488" y="1507"/>
                <a:ext cx="91" cy="80"/>
              </a:xfrm>
              <a:custGeom>
                <a:avLst/>
                <a:gdLst/>
                <a:ahLst/>
                <a:cxnLst/>
                <a:rect l="l" t="t" r="r" b="b"/>
                <a:pathLst>
                  <a:path w="38" h="33" extrusionOk="0">
                    <a:moveTo>
                      <a:pt x="37" y="18"/>
                    </a:moveTo>
                    <a:cubicBezTo>
                      <a:pt x="37" y="8"/>
                      <a:pt x="28" y="0"/>
                      <a:pt x="18" y="1"/>
                    </a:cubicBezTo>
                    <a:cubicBezTo>
                      <a:pt x="7" y="2"/>
                      <a:pt x="0" y="10"/>
                      <a:pt x="0" y="21"/>
                    </a:cubicBezTo>
                    <a:cubicBezTo>
                      <a:pt x="1" y="25"/>
                      <a:pt x="3" y="30"/>
                      <a:pt x="6" y="33"/>
                    </a:cubicBezTo>
                    <a:cubicBezTo>
                      <a:pt x="33" y="31"/>
                      <a:pt x="33" y="31"/>
                      <a:pt x="33" y="31"/>
                    </a:cubicBezTo>
                    <a:cubicBezTo>
                      <a:pt x="36" y="28"/>
                      <a:pt x="38" y="23"/>
                      <a:pt x="37" y="18"/>
                    </a:cubicBezTo>
                    <a:close/>
                  </a:path>
                </a:pathLst>
              </a:custGeom>
              <a:solidFill>
                <a:srgbClr val="6F3D3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3930" y="1368"/>
                <a:ext cx="171" cy="190"/>
              </a:xfrm>
              <a:custGeom>
                <a:avLst/>
                <a:gdLst/>
                <a:ahLst/>
                <a:cxnLst/>
                <a:rect l="l" t="t" r="r" b="b"/>
                <a:pathLst>
                  <a:path w="71" h="79" extrusionOk="0">
                    <a:moveTo>
                      <a:pt x="0" y="70"/>
                    </a:moveTo>
                    <a:cubicBezTo>
                      <a:pt x="0" y="73"/>
                      <a:pt x="0" y="76"/>
                      <a:pt x="0" y="79"/>
                    </a:cubicBezTo>
                    <a:cubicBezTo>
                      <a:pt x="71" y="75"/>
                      <a:pt x="71" y="75"/>
                      <a:pt x="71" y="75"/>
                    </a:cubicBezTo>
                    <a:cubicBezTo>
                      <a:pt x="68" y="50"/>
                      <a:pt x="65" y="25"/>
                      <a:pt x="60" y="0"/>
                    </a:cubicBezTo>
                    <a:cubicBezTo>
                      <a:pt x="26" y="5"/>
                      <a:pt x="0" y="35"/>
                      <a:pt x="0" y="70"/>
                    </a:cubicBezTo>
                    <a:close/>
                  </a:path>
                </a:pathLst>
              </a:custGeom>
              <a:solidFill>
                <a:srgbClr val="FF518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4" name="Google Shape;624;p13"/>
              <p:cNvSpPr/>
              <p:nvPr/>
            </p:nvSpPr>
            <p:spPr>
              <a:xfrm>
                <a:off x="3983" y="1421"/>
                <a:ext cx="118" cy="134"/>
              </a:xfrm>
              <a:custGeom>
                <a:avLst/>
                <a:gdLst/>
                <a:ahLst/>
                <a:cxnLst/>
                <a:rect l="l" t="t" r="r" b="b"/>
                <a:pathLst>
                  <a:path w="49" h="56" extrusionOk="0">
                    <a:moveTo>
                      <a:pt x="0" y="48"/>
                    </a:moveTo>
                    <a:cubicBezTo>
                      <a:pt x="0" y="51"/>
                      <a:pt x="0" y="53"/>
                      <a:pt x="1" y="56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7" y="35"/>
                      <a:pt x="45" y="17"/>
                      <a:pt x="42" y="0"/>
                    </a:cubicBezTo>
                    <a:cubicBezTo>
                      <a:pt x="18" y="3"/>
                      <a:pt x="0" y="24"/>
                      <a:pt x="0" y="48"/>
                    </a:cubicBezTo>
                    <a:close/>
                  </a:path>
                </a:pathLst>
              </a:custGeom>
              <a:solidFill>
                <a:srgbClr val="8B516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5" name="Google Shape;625;p13"/>
              <p:cNvSpPr/>
              <p:nvPr/>
            </p:nvSpPr>
            <p:spPr>
              <a:xfrm>
                <a:off x="4014" y="1455"/>
                <a:ext cx="87" cy="98"/>
              </a:xfrm>
              <a:custGeom>
                <a:avLst/>
                <a:gdLst/>
                <a:ahLst/>
                <a:cxnLst/>
                <a:rect l="l" t="t" r="r" b="b"/>
                <a:pathLst>
                  <a:path w="36" h="41" extrusionOk="0">
                    <a:moveTo>
                      <a:pt x="2" y="37"/>
                    </a:moveTo>
                    <a:cubicBezTo>
                      <a:pt x="2" y="39"/>
                      <a:pt x="2" y="40"/>
                      <a:pt x="2" y="41"/>
                    </a:cubicBezTo>
                    <a:cubicBezTo>
                      <a:pt x="36" y="39"/>
                      <a:pt x="36" y="39"/>
                      <a:pt x="36" y="39"/>
                    </a:cubicBezTo>
                    <a:cubicBezTo>
                      <a:pt x="35" y="26"/>
                      <a:pt x="33" y="13"/>
                      <a:pt x="31" y="0"/>
                    </a:cubicBezTo>
                    <a:cubicBezTo>
                      <a:pt x="13" y="3"/>
                      <a:pt x="0" y="19"/>
                      <a:pt x="2" y="37"/>
                    </a:cubicBezTo>
                    <a:close/>
                  </a:path>
                </a:pathLst>
              </a:custGeom>
              <a:solidFill>
                <a:srgbClr val="72C7C0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4058" y="1495"/>
                <a:ext cx="43" cy="56"/>
              </a:xfrm>
              <a:custGeom>
                <a:avLst/>
                <a:gdLst/>
                <a:ahLst/>
                <a:cxnLst/>
                <a:rect l="l" t="t" r="r" b="b"/>
                <a:pathLst>
                  <a:path w="18" h="23" extrusionOk="0">
                    <a:moveTo>
                      <a:pt x="0" y="19"/>
                    </a:moveTo>
                    <a:cubicBezTo>
                      <a:pt x="1" y="21"/>
                      <a:pt x="1" y="22"/>
                      <a:pt x="1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7" y="14"/>
                      <a:pt x="16" y="7"/>
                      <a:pt x="15" y="0"/>
                    </a:cubicBezTo>
                    <a:cubicBezTo>
                      <a:pt x="6" y="2"/>
                      <a:pt x="0" y="10"/>
                      <a:pt x="0" y="19"/>
                    </a:cubicBezTo>
                    <a:close/>
                  </a:path>
                </a:pathLst>
              </a:custGeom>
              <a:solidFill>
                <a:srgbClr val="6F3D3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3868" y="1762"/>
                <a:ext cx="250" cy="474"/>
              </a:xfrm>
              <a:custGeom>
                <a:avLst/>
                <a:gdLst/>
                <a:ahLst/>
                <a:cxnLst/>
                <a:rect l="l" t="t" r="r" b="b"/>
                <a:pathLst>
                  <a:path w="104" h="197" extrusionOk="0">
                    <a:moveTo>
                      <a:pt x="104" y="0"/>
                    </a:moveTo>
                    <a:cubicBezTo>
                      <a:pt x="0" y="155"/>
                      <a:pt x="0" y="155"/>
                      <a:pt x="0" y="155"/>
                    </a:cubicBezTo>
                    <a:cubicBezTo>
                      <a:pt x="98" y="197"/>
                      <a:pt x="98" y="197"/>
                      <a:pt x="98" y="197"/>
                    </a:cubicBezTo>
                    <a:cubicBezTo>
                      <a:pt x="98" y="197"/>
                      <a:pt x="95" y="133"/>
                      <a:pt x="98" y="109"/>
                    </a:cubicBezTo>
                    <a:cubicBezTo>
                      <a:pt x="101" y="85"/>
                      <a:pt x="104" y="6"/>
                      <a:pt x="104" y="0"/>
                    </a:cubicBezTo>
                    <a:close/>
                  </a:path>
                </a:pathLst>
              </a:custGeom>
              <a:solidFill>
                <a:srgbClr val="626A5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3993" y="1885"/>
                <a:ext cx="118" cy="257"/>
              </a:xfrm>
              <a:custGeom>
                <a:avLst/>
                <a:gdLst/>
                <a:ahLst/>
                <a:cxnLst/>
                <a:rect l="l" t="t" r="r" b="b"/>
                <a:pathLst>
                  <a:path w="49" h="107" extrusionOk="0">
                    <a:moveTo>
                      <a:pt x="49" y="0"/>
                    </a:moveTo>
                    <a:cubicBezTo>
                      <a:pt x="0" y="79"/>
                      <a:pt x="0" y="79"/>
                      <a:pt x="0" y="79"/>
                    </a:cubicBezTo>
                    <a:cubicBezTo>
                      <a:pt x="43" y="107"/>
                      <a:pt x="43" y="107"/>
                      <a:pt x="43" y="107"/>
                    </a:cubicBezTo>
                    <a:cubicBezTo>
                      <a:pt x="43" y="107"/>
                      <a:pt x="46" y="15"/>
                      <a:pt x="49" y="0"/>
                    </a:cubicBezTo>
                    <a:close/>
                  </a:path>
                </a:pathLst>
              </a:custGeom>
              <a:solidFill>
                <a:srgbClr val="FF683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29" name="Google Shape;629;p13"/>
              <p:cNvSpPr/>
              <p:nvPr/>
            </p:nvSpPr>
            <p:spPr>
              <a:xfrm>
                <a:off x="4233" y="1315"/>
                <a:ext cx="0" cy="0"/>
              </a:xfrm>
              <a:prstGeom prst="ellipse">
                <a:avLst/>
              </a:prstGeom>
              <a:solidFill>
                <a:srgbClr val="DC35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0" name="Google Shape;630;p13"/>
              <p:cNvSpPr/>
              <p:nvPr/>
            </p:nvSpPr>
            <p:spPr>
              <a:xfrm>
                <a:off x="4409" y="1190"/>
                <a:ext cx="0" cy="0"/>
              </a:xfrm>
              <a:prstGeom prst="ellipse">
                <a:avLst/>
              </a:prstGeom>
              <a:solidFill>
                <a:srgbClr val="DC35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4359" y="1337"/>
                <a:ext cx="0" cy="0"/>
              </a:xfrm>
              <a:prstGeom prst="ellipse">
                <a:avLst/>
              </a:prstGeom>
              <a:solidFill>
                <a:srgbClr val="DC35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4498" y="1387"/>
                <a:ext cx="0" cy="0"/>
              </a:xfrm>
              <a:prstGeom prst="ellipse">
                <a:avLst/>
              </a:prstGeom>
              <a:solidFill>
                <a:srgbClr val="DC35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4505" y="1512"/>
                <a:ext cx="0" cy="0"/>
              </a:xfrm>
              <a:prstGeom prst="ellipse">
                <a:avLst/>
              </a:prstGeom>
              <a:solidFill>
                <a:srgbClr val="DC35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4351" y="1519"/>
                <a:ext cx="0" cy="0"/>
              </a:xfrm>
              <a:prstGeom prst="ellipse">
                <a:avLst/>
              </a:prstGeom>
              <a:solidFill>
                <a:srgbClr val="DC35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4541" y="1644"/>
                <a:ext cx="0" cy="0"/>
              </a:xfrm>
              <a:prstGeom prst="ellipse">
                <a:avLst/>
              </a:prstGeom>
              <a:solidFill>
                <a:srgbClr val="DC35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4534" y="1067"/>
                <a:ext cx="0" cy="0"/>
              </a:xfrm>
              <a:prstGeom prst="ellipse">
                <a:avLst/>
              </a:prstGeom>
              <a:solidFill>
                <a:srgbClr val="DC35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4563" y="1257"/>
                <a:ext cx="0" cy="0"/>
              </a:xfrm>
              <a:prstGeom prst="ellipse">
                <a:avLst/>
              </a:prstGeom>
              <a:solidFill>
                <a:srgbClr val="DC353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4258" y="1637"/>
                <a:ext cx="233" cy="269"/>
              </a:xfrm>
              <a:custGeom>
                <a:avLst/>
                <a:gdLst/>
                <a:ahLst/>
                <a:cxnLst/>
                <a:rect l="l" t="t" r="r" b="b"/>
                <a:pathLst>
                  <a:path w="97" h="112" extrusionOk="0">
                    <a:moveTo>
                      <a:pt x="18" y="0"/>
                    </a:moveTo>
                    <a:cubicBezTo>
                      <a:pt x="18" y="0"/>
                      <a:pt x="21" y="67"/>
                      <a:pt x="0" y="112"/>
                    </a:cubicBezTo>
                    <a:cubicBezTo>
                      <a:pt x="0" y="112"/>
                      <a:pt x="63" y="106"/>
                      <a:pt x="97" y="55"/>
                    </a:cubicBezTo>
                    <a:cubicBezTo>
                      <a:pt x="97" y="55"/>
                      <a:pt x="33" y="49"/>
                      <a:pt x="18" y="0"/>
                    </a:cubicBezTo>
                    <a:close/>
                  </a:path>
                </a:pathLst>
              </a:custGeom>
              <a:solidFill>
                <a:srgbClr val="83BDB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2754" y="649"/>
                <a:ext cx="0" cy="0"/>
              </a:xfrm>
              <a:prstGeom prst="ellipse">
                <a:avLst/>
              </a:prstGeom>
              <a:solidFill>
                <a:srgbClr val="FFEDD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2879" y="656"/>
                <a:ext cx="0" cy="0"/>
              </a:xfrm>
              <a:prstGeom prst="ellipse">
                <a:avLst/>
              </a:prstGeom>
              <a:solidFill>
                <a:srgbClr val="FFEDD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3004" y="656"/>
                <a:ext cx="0" cy="0"/>
              </a:xfrm>
              <a:prstGeom prst="ellipse">
                <a:avLst/>
              </a:prstGeom>
              <a:solidFill>
                <a:srgbClr val="FFEDD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3302" y="1546"/>
                <a:ext cx="804" cy="656"/>
              </a:xfrm>
              <a:custGeom>
                <a:avLst/>
                <a:gdLst/>
                <a:ahLst/>
                <a:cxnLst/>
                <a:rect l="l" t="t" r="r" b="b"/>
                <a:pathLst>
                  <a:path w="334" h="273" extrusionOk="0">
                    <a:moveTo>
                      <a:pt x="332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28" y="83"/>
                      <a:pt x="63" y="140"/>
                      <a:pt x="100" y="191"/>
                    </a:cubicBezTo>
                    <a:cubicBezTo>
                      <a:pt x="121" y="221"/>
                      <a:pt x="148" y="247"/>
                      <a:pt x="173" y="273"/>
                    </a:cubicBezTo>
                    <a:cubicBezTo>
                      <a:pt x="334" y="26"/>
                      <a:pt x="334" y="26"/>
                      <a:pt x="334" y="26"/>
                    </a:cubicBezTo>
                    <a:cubicBezTo>
                      <a:pt x="334" y="17"/>
                      <a:pt x="333" y="8"/>
                      <a:pt x="332" y="0"/>
                    </a:cubicBezTo>
                    <a:close/>
                  </a:path>
                </a:pathLst>
              </a:custGeom>
              <a:solidFill>
                <a:srgbClr val="743F2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sp>
        <p:nvSpPr>
          <p:cNvPr id="643" name="Google Shape;643;p13"/>
          <p:cNvSpPr/>
          <p:nvPr/>
        </p:nvSpPr>
        <p:spPr>
          <a:xfrm>
            <a:off x="7073926" y="184800"/>
            <a:ext cx="4766622" cy="3105900"/>
          </a:xfrm>
          <a:prstGeom prst="cloudCallout">
            <a:avLst>
              <a:gd name="adj1" fmla="val -54012"/>
              <a:gd name="adj2" fmla="val 55780"/>
            </a:avLst>
          </a:prstGeom>
          <a:noFill/>
          <a:ln w="28575" cap="flat" cmpd="sng">
            <a:solidFill>
              <a:srgbClr val="F7A2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4" name="Google Shape;644;p13"/>
          <p:cNvSpPr txBox="1"/>
          <p:nvPr/>
        </p:nvSpPr>
        <p:spPr>
          <a:xfrm>
            <a:off x="7883271" y="614655"/>
            <a:ext cx="334892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000" b="1" dirty="0">
                <a:solidFill>
                  <a:srgbClr val="8DC7D4"/>
                </a:solidFill>
                <a:latin typeface="Montserrat"/>
                <a:ea typeface="Montserrat"/>
                <a:cs typeface="Montserrat"/>
                <a:sym typeface="Montserrat"/>
              </a:rPr>
              <a:t>What colours do you know?</a:t>
            </a:r>
            <a:endParaRPr sz="4000" b="1" dirty="0">
              <a:solidFill>
                <a:srgbClr val="8DC7D4"/>
              </a:solidFill>
            </a:endParaRPr>
          </a:p>
        </p:txBody>
      </p:sp>
      <p:sp>
        <p:nvSpPr>
          <p:cNvPr id="645" name="Google Shape;645;p13"/>
          <p:cNvSpPr/>
          <p:nvPr/>
        </p:nvSpPr>
        <p:spPr>
          <a:xfrm>
            <a:off x="9557731" y="3975060"/>
            <a:ext cx="1843185" cy="1002434"/>
          </a:xfrm>
          <a:custGeom>
            <a:avLst/>
            <a:gdLst/>
            <a:ahLst/>
            <a:cxnLst/>
            <a:rect l="l" t="t" r="r" b="b"/>
            <a:pathLst>
              <a:path w="531" h="287" extrusionOk="0">
                <a:moveTo>
                  <a:pt x="42" y="161"/>
                </a:moveTo>
                <a:cubicBezTo>
                  <a:pt x="17" y="158"/>
                  <a:pt x="0" y="126"/>
                  <a:pt x="17" y="103"/>
                </a:cubicBezTo>
                <a:cubicBezTo>
                  <a:pt x="34" y="80"/>
                  <a:pt x="70" y="93"/>
                  <a:pt x="91" y="97"/>
                </a:cubicBezTo>
                <a:cubicBezTo>
                  <a:pt x="110" y="12"/>
                  <a:pt x="204" y="5"/>
                  <a:pt x="248" y="78"/>
                </a:cubicBezTo>
                <a:cubicBezTo>
                  <a:pt x="272" y="9"/>
                  <a:pt x="387" y="0"/>
                  <a:pt x="396" y="83"/>
                </a:cubicBezTo>
                <a:cubicBezTo>
                  <a:pt x="430" y="55"/>
                  <a:pt x="496" y="69"/>
                  <a:pt x="511" y="111"/>
                </a:cubicBezTo>
                <a:cubicBezTo>
                  <a:pt x="531" y="172"/>
                  <a:pt x="477" y="181"/>
                  <a:pt x="432" y="184"/>
                </a:cubicBezTo>
                <a:cubicBezTo>
                  <a:pt x="429" y="224"/>
                  <a:pt x="424" y="254"/>
                  <a:pt x="373" y="254"/>
                </a:cubicBezTo>
                <a:cubicBezTo>
                  <a:pt x="336" y="255"/>
                  <a:pt x="311" y="227"/>
                  <a:pt x="296" y="197"/>
                </a:cubicBezTo>
                <a:cubicBezTo>
                  <a:pt x="255" y="269"/>
                  <a:pt x="181" y="287"/>
                  <a:pt x="153" y="192"/>
                </a:cubicBezTo>
                <a:cubicBezTo>
                  <a:pt x="120" y="216"/>
                  <a:pt x="108" y="249"/>
                  <a:pt x="60" y="229"/>
                </a:cubicBezTo>
                <a:cubicBezTo>
                  <a:pt x="31" y="216"/>
                  <a:pt x="8" y="180"/>
                  <a:pt x="38" y="152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14"/>
          <p:cNvGrpSpPr/>
          <p:nvPr/>
        </p:nvGrpSpPr>
        <p:grpSpPr>
          <a:xfrm>
            <a:off x="9494553" y="4698807"/>
            <a:ext cx="468314" cy="594700"/>
            <a:chOff x="5549900" y="1920874"/>
            <a:chExt cx="531813" cy="675336"/>
          </a:xfrm>
        </p:grpSpPr>
        <p:grpSp>
          <p:nvGrpSpPr>
            <p:cNvPr id="652" name="Google Shape;652;p14"/>
            <p:cNvGrpSpPr/>
            <p:nvPr/>
          </p:nvGrpSpPr>
          <p:grpSpPr>
            <a:xfrm>
              <a:off x="5549900" y="1920874"/>
              <a:ext cx="531813" cy="520701"/>
              <a:chOff x="5549900" y="3082925"/>
              <a:chExt cx="531813" cy="520701"/>
            </a:xfrm>
          </p:grpSpPr>
          <p:sp>
            <p:nvSpPr>
              <p:cNvPr id="653" name="Google Shape;653;p14"/>
              <p:cNvSpPr/>
              <p:nvPr/>
            </p:nvSpPr>
            <p:spPr>
              <a:xfrm>
                <a:off x="5626100" y="3082925"/>
                <a:ext cx="327025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41" extrusionOk="0">
                    <a:moveTo>
                      <a:pt x="65" y="23"/>
                    </a:moveTo>
                    <a:cubicBezTo>
                      <a:pt x="59" y="20"/>
                      <a:pt x="53" y="17"/>
                      <a:pt x="48" y="12"/>
                    </a:cubicBezTo>
                    <a:cubicBezTo>
                      <a:pt x="45" y="9"/>
                      <a:pt x="42" y="1"/>
                      <a:pt x="38" y="1"/>
                    </a:cubicBezTo>
                    <a:cubicBezTo>
                      <a:pt x="31" y="0"/>
                      <a:pt x="29" y="7"/>
                      <a:pt x="26" y="11"/>
                    </a:cubicBezTo>
                    <a:cubicBezTo>
                      <a:pt x="21" y="16"/>
                      <a:pt x="17" y="21"/>
                      <a:pt x="11" y="25"/>
                    </a:cubicBezTo>
                    <a:cubicBezTo>
                      <a:pt x="8" y="27"/>
                      <a:pt x="0" y="29"/>
                      <a:pt x="1" y="33"/>
                    </a:cubicBezTo>
                    <a:cubicBezTo>
                      <a:pt x="3" y="40"/>
                      <a:pt x="22" y="40"/>
                      <a:pt x="27" y="41"/>
                    </a:cubicBezTo>
                    <a:cubicBezTo>
                      <a:pt x="39" y="41"/>
                      <a:pt x="50" y="40"/>
                      <a:pt x="61" y="38"/>
                    </a:cubicBezTo>
                    <a:cubicBezTo>
                      <a:pt x="64" y="37"/>
                      <a:pt x="75" y="35"/>
                      <a:pt x="76" y="31"/>
                    </a:cubicBezTo>
                    <a:cubicBezTo>
                      <a:pt x="77" y="27"/>
                      <a:pt x="68" y="24"/>
                      <a:pt x="65" y="23"/>
                    </a:cubicBezTo>
                    <a:close/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4" name="Google Shape;654;p14"/>
              <p:cNvSpPr/>
              <p:nvPr/>
            </p:nvSpPr>
            <p:spPr>
              <a:xfrm>
                <a:off x="5583238" y="3232150"/>
                <a:ext cx="41275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45" extrusionOk="0">
                    <a:moveTo>
                      <a:pt x="34" y="0"/>
                    </a:moveTo>
                    <a:cubicBezTo>
                      <a:pt x="28" y="13"/>
                      <a:pt x="19" y="24"/>
                      <a:pt x="6" y="29"/>
                    </a:cubicBezTo>
                    <a:cubicBezTo>
                      <a:pt x="2" y="32"/>
                      <a:pt x="0" y="34"/>
                      <a:pt x="5" y="38"/>
                    </a:cubicBezTo>
                    <a:cubicBezTo>
                      <a:pt x="8" y="40"/>
                      <a:pt x="11" y="40"/>
                      <a:pt x="15" y="41"/>
                    </a:cubicBezTo>
                    <a:cubicBezTo>
                      <a:pt x="32" y="45"/>
                      <a:pt x="49" y="43"/>
                      <a:pt x="66" y="41"/>
                    </a:cubicBezTo>
                    <a:cubicBezTo>
                      <a:pt x="74" y="41"/>
                      <a:pt x="83" y="40"/>
                      <a:pt x="90" y="35"/>
                    </a:cubicBezTo>
                    <a:cubicBezTo>
                      <a:pt x="94" y="33"/>
                      <a:pt x="97" y="30"/>
                      <a:pt x="94" y="28"/>
                    </a:cubicBezTo>
                    <a:cubicBezTo>
                      <a:pt x="92" y="26"/>
                      <a:pt x="87" y="25"/>
                      <a:pt x="84" y="24"/>
                    </a:cubicBezTo>
                    <a:cubicBezTo>
                      <a:pt x="81" y="23"/>
                      <a:pt x="78" y="21"/>
                      <a:pt x="75" y="19"/>
                    </a:cubicBezTo>
                    <a:cubicBezTo>
                      <a:pt x="70" y="13"/>
                      <a:pt x="66" y="7"/>
                      <a:pt x="62" y="0"/>
                    </a:cubicBezTo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5549900" y="3373438"/>
                <a:ext cx="531813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125" h="54" extrusionOk="0">
                    <a:moveTo>
                      <a:pt x="39" y="3"/>
                    </a:moveTo>
                    <a:cubicBezTo>
                      <a:pt x="31" y="12"/>
                      <a:pt x="24" y="24"/>
                      <a:pt x="14" y="31"/>
                    </a:cubicBezTo>
                    <a:cubicBezTo>
                      <a:pt x="11" y="34"/>
                      <a:pt x="4" y="36"/>
                      <a:pt x="3" y="39"/>
                    </a:cubicBezTo>
                    <a:cubicBezTo>
                      <a:pt x="0" y="44"/>
                      <a:pt x="7" y="46"/>
                      <a:pt x="11" y="47"/>
                    </a:cubicBezTo>
                    <a:cubicBezTo>
                      <a:pt x="21" y="52"/>
                      <a:pt x="35" y="53"/>
                      <a:pt x="46" y="53"/>
                    </a:cubicBezTo>
                    <a:cubicBezTo>
                      <a:pt x="63" y="54"/>
                      <a:pt x="78" y="53"/>
                      <a:pt x="94" y="48"/>
                    </a:cubicBezTo>
                    <a:cubicBezTo>
                      <a:pt x="102" y="46"/>
                      <a:pt x="110" y="43"/>
                      <a:pt x="116" y="38"/>
                    </a:cubicBezTo>
                    <a:cubicBezTo>
                      <a:pt x="125" y="31"/>
                      <a:pt x="116" y="29"/>
                      <a:pt x="109" y="27"/>
                    </a:cubicBezTo>
                    <a:cubicBezTo>
                      <a:pt x="96" y="22"/>
                      <a:pt x="87" y="12"/>
                      <a:pt x="80" y="0"/>
                    </a:cubicBezTo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5749925" y="3163888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5864225" y="3198813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8" name="Google Shape;658;p14"/>
              <p:cNvSpPr/>
              <p:nvPr/>
            </p:nvSpPr>
            <p:spPr>
              <a:xfrm>
                <a:off x="5775325" y="3100388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59" name="Google Shape;659;p14"/>
              <p:cNvSpPr/>
              <p:nvPr/>
            </p:nvSpPr>
            <p:spPr>
              <a:xfrm>
                <a:off x="5673725" y="3211513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5770563" y="3271838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5872163" y="3305175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5805488" y="3352800"/>
                <a:ext cx="15875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5694363" y="3340100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5613400" y="3373438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5" name="Google Shape;665;p14"/>
              <p:cNvSpPr/>
              <p:nvPr/>
            </p:nvSpPr>
            <p:spPr>
              <a:xfrm>
                <a:off x="5924550" y="3355975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6" name="Google Shape;666;p14"/>
              <p:cNvSpPr/>
              <p:nvPr/>
            </p:nvSpPr>
            <p:spPr>
              <a:xfrm>
                <a:off x="5724525" y="3441700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7" name="Google Shape;667;p14"/>
              <p:cNvSpPr/>
              <p:nvPr/>
            </p:nvSpPr>
            <p:spPr>
              <a:xfrm>
                <a:off x="5826125" y="3459163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8" name="Google Shape;668;p14"/>
              <p:cNvSpPr/>
              <p:nvPr/>
            </p:nvSpPr>
            <p:spPr>
              <a:xfrm>
                <a:off x="5894388" y="3429000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69" name="Google Shape;669;p14"/>
              <p:cNvSpPr/>
              <p:nvPr/>
            </p:nvSpPr>
            <p:spPr>
              <a:xfrm>
                <a:off x="5765800" y="3519488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0" name="Google Shape;670;p14"/>
              <p:cNvSpPr/>
              <p:nvPr/>
            </p:nvSpPr>
            <p:spPr>
              <a:xfrm>
                <a:off x="5897563" y="3509963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1" name="Google Shape;671;p14"/>
              <p:cNvSpPr/>
              <p:nvPr/>
            </p:nvSpPr>
            <p:spPr>
              <a:xfrm>
                <a:off x="6000750" y="3509963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2" name="Google Shape;672;p14"/>
              <p:cNvSpPr/>
              <p:nvPr/>
            </p:nvSpPr>
            <p:spPr>
              <a:xfrm>
                <a:off x="5830888" y="3565525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3" name="Google Shape;673;p14"/>
              <p:cNvSpPr/>
              <p:nvPr/>
            </p:nvSpPr>
            <p:spPr>
              <a:xfrm>
                <a:off x="5681663" y="3557588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4" name="Google Shape;674;p14"/>
              <p:cNvSpPr/>
              <p:nvPr/>
            </p:nvSpPr>
            <p:spPr>
              <a:xfrm>
                <a:off x="5588000" y="3527425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675" name="Google Shape;675;p14"/>
              <p:cNvSpPr/>
              <p:nvPr/>
            </p:nvSpPr>
            <p:spPr>
              <a:xfrm>
                <a:off x="5673725" y="3476625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676" name="Google Shape;676;p14"/>
            <p:cNvSpPr/>
            <p:nvPr/>
          </p:nvSpPr>
          <p:spPr>
            <a:xfrm>
              <a:off x="5745162" y="2412060"/>
              <a:ext cx="141288" cy="184150"/>
            </a:xfrm>
            <a:custGeom>
              <a:avLst/>
              <a:gdLst/>
              <a:ahLst/>
              <a:cxnLst/>
              <a:rect l="l" t="t" r="r" b="b"/>
              <a:pathLst>
                <a:path w="33" h="43" extrusionOk="0">
                  <a:moveTo>
                    <a:pt x="4" y="0"/>
                  </a:moveTo>
                  <a:cubicBezTo>
                    <a:pt x="4" y="6"/>
                    <a:pt x="4" y="12"/>
                    <a:pt x="4" y="18"/>
                  </a:cubicBezTo>
                  <a:cubicBezTo>
                    <a:pt x="3" y="24"/>
                    <a:pt x="1" y="30"/>
                    <a:pt x="0" y="36"/>
                  </a:cubicBezTo>
                  <a:cubicBezTo>
                    <a:pt x="9" y="43"/>
                    <a:pt x="25" y="39"/>
                    <a:pt x="33" y="35"/>
                  </a:cubicBezTo>
                  <a:cubicBezTo>
                    <a:pt x="32" y="29"/>
                    <a:pt x="27" y="24"/>
                    <a:pt x="26" y="18"/>
                  </a:cubicBezTo>
                  <a:cubicBezTo>
                    <a:pt x="25" y="14"/>
                    <a:pt x="22" y="4"/>
                    <a:pt x="24" y="1"/>
                  </a:cubicBezTo>
                </a:path>
              </a:pathLst>
            </a:custGeom>
            <a:solidFill>
              <a:srgbClr val="326A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77" name="Google Shape;677;p14"/>
          <p:cNvGrpSpPr/>
          <p:nvPr/>
        </p:nvGrpSpPr>
        <p:grpSpPr>
          <a:xfrm>
            <a:off x="3133664" y="5112602"/>
            <a:ext cx="524221" cy="670545"/>
            <a:chOff x="7016750" y="3297238"/>
            <a:chExt cx="654050" cy="836613"/>
          </a:xfrm>
        </p:grpSpPr>
        <p:sp>
          <p:nvSpPr>
            <p:cNvPr id="678" name="Google Shape;678;p14"/>
            <p:cNvSpPr/>
            <p:nvPr/>
          </p:nvSpPr>
          <p:spPr>
            <a:xfrm>
              <a:off x="7156450" y="3297238"/>
              <a:ext cx="395288" cy="217488"/>
            </a:xfrm>
            <a:custGeom>
              <a:avLst/>
              <a:gdLst/>
              <a:ahLst/>
              <a:cxnLst/>
              <a:rect l="l" t="t" r="r" b="b"/>
              <a:pathLst>
                <a:path w="93" h="51" extrusionOk="0">
                  <a:moveTo>
                    <a:pt x="79" y="31"/>
                  </a:moveTo>
                  <a:cubicBezTo>
                    <a:pt x="73" y="27"/>
                    <a:pt x="66" y="22"/>
                    <a:pt x="61" y="17"/>
                  </a:cubicBezTo>
                  <a:cubicBezTo>
                    <a:pt x="57" y="12"/>
                    <a:pt x="54" y="3"/>
                    <a:pt x="49" y="1"/>
                  </a:cubicBezTo>
                  <a:cubicBezTo>
                    <a:pt x="42" y="0"/>
                    <a:pt x="38" y="7"/>
                    <a:pt x="33" y="12"/>
                  </a:cubicBezTo>
                  <a:cubicBezTo>
                    <a:pt x="27" y="18"/>
                    <a:pt x="21" y="23"/>
                    <a:pt x="13" y="27"/>
                  </a:cubicBezTo>
                  <a:cubicBezTo>
                    <a:pt x="9" y="29"/>
                    <a:pt x="0" y="30"/>
                    <a:pt x="1" y="36"/>
                  </a:cubicBezTo>
                  <a:cubicBezTo>
                    <a:pt x="2" y="45"/>
                    <a:pt x="25" y="48"/>
                    <a:pt x="31" y="49"/>
                  </a:cubicBezTo>
                  <a:cubicBezTo>
                    <a:pt x="45" y="51"/>
                    <a:pt x="59" y="51"/>
                    <a:pt x="73" y="49"/>
                  </a:cubicBezTo>
                  <a:cubicBezTo>
                    <a:pt x="77" y="49"/>
                    <a:pt x="90" y="48"/>
                    <a:pt x="92" y="43"/>
                  </a:cubicBezTo>
                  <a:cubicBezTo>
                    <a:pt x="93" y="38"/>
                    <a:pt x="84" y="34"/>
                    <a:pt x="79" y="31"/>
                  </a:cubicBezTo>
                  <a:close/>
                </a:path>
              </a:pathLst>
            </a:custGeom>
            <a:solidFill>
              <a:srgbClr val="5B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7080250" y="3471863"/>
              <a:ext cx="504825" cy="234950"/>
            </a:xfrm>
            <a:custGeom>
              <a:avLst/>
              <a:gdLst/>
              <a:ahLst/>
              <a:cxnLst/>
              <a:rect l="l" t="t" r="r" b="b"/>
              <a:pathLst>
                <a:path w="119" h="55" extrusionOk="0">
                  <a:moveTo>
                    <a:pt x="46" y="0"/>
                  </a:moveTo>
                  <a:cubicBezTo>
                    <a:pt x="37" y="15"/>
                    <a:pt x="25" y="27"/>
                    <a:pt x="8" y="32"/>
                  </a:cubicBezTo>
                  <a:cubicBezTo>
                    <a:pt x="3" y="34"/>
                    <a:pt x="0" y="37"/>
                    <a:pt x="6" y="42"/>
                  </a:cubicBezTo>
                  <a:cubicBezTo>
                    <a:pt x="9" y="46"/>
                    <a:pt x="13" y="46"/>
                    <a:pt x="17" y="48"/>
                  </a:cubicBezTo>
                  <a:cubicBezTo>
                    <a:pt x="37" y="55"/>
                    <a:pt x="59" y="55"/>
                    <a:pt x="80" y="55"/>
                  </a:cubicBezTo>
                  <a:cubicBezTo>
                    <a:pt x="90" y="55"/>
                    <a:pt x="101" y="55"/>
                    <a:pt x="110" y="51"/>
                  </a:cubicBezTo>
                  <a:cubicBezTo>
                    <a:pt x="115" y="49"/>
                    <a:pt x="119" y="46"/>
                    <a:pt x="115" y="42"/>
                  </a:cubicBezTo>
                  <a:cubicBezTo>
                    <a:pt x="113" y="39"/>
                    <a:pt x="107" y="38"/>
                    <a:pt x="104" y="36"/>
                  </a:cubicBezTo>
                  <a:cubicBezTo>
                    <a:pt x="100" y="34"/>
                    <a:pt x="97" y="32"/>
                    <a:pt x="94" y="28"/>
                  </a:cubicBezTo>
                  <a:cubicBezTo>
                    <a:pt x="88" y="21"/>
                    <a:pt x="84" y="12"/>
                    <a:pt x="80" y="3"/>
                  </a:cubicBezTo>
                </a:path>
              </a:pathLst>
            </a:custGeom>
            <a:solidFill>
              <a:srgbClr val="5B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7016750" y="3656013"/>
              <a:ext cx="654050" cy="280988"/>
            </a:xfrm>
            <a:custGeom>
              <a:avLst/>
              <a:gdLst/>
              <a:ahLst/>
              <a:cxnLst/>
              <a:rect l="l" t="t" r="r" b="b"/>
              <a:pathLst>
                <a:path w="154" h="66" extrusionOk="0">
                  <a:moveTo>
                    <a:pt x="52" y="0"/>
                  </a:moveTo>
                  <a:cubicBezTo>
                    <a:pt x="41" y="10"/>
                    <a:pt x="31" y="24"/>
                    <a:pt x="18" y="32"/>
                  </a:cubicBezTo>
                  <a:cubicBezTo>
                    <a:pt x="14" y="34"/>
                    <a:pt x="6" y="36"/>
                    <a:pt x="3" y="40"/>
                  </a:cubicBezTo>
                  <a:cubicBezTo>
                    <a:pt x="0" y="45"/>
                    <a:pt x="8" y="48"/>
                    <a:pt x="12" y="51"/>
                  </a:cubicBezTo>
                  <a:cubicBezTo>
                    <a:pt x="25" y="58"/>
                    <a:pt x="41" y="61"/>
                    <a:pt x="54" y="63"/>
                  </a:cubicBezTo>
                  <a:cubicBezTo>
                    <a:pt x="76" y="66"/>
                    <a:pt x="94" y="66"/>
                    <a:pt x="114" y="63"/>
                  </a:cubicBezTo>
                  <a:cubicBezTo>
                    <a:pt x="124" y="61"/>
                    <a:pt x="134" y="59"/>
                    <a:pt x="142" y="54"/>
                  </a:cubicBezTo>
                  <a:cubicBezTo>
                    <a:pt x="154" y="47"/>
                    <a:pt x="143" y="43"/>
                    <a:pt x="135" y="39"/>
                  </a:cubicBezTo>
                  <a:cubicBezTo>
                    <a:pt x="119" y="31"/>
                    <a:pt x="110" y="18"/>
                    <a:pt x="103" y="2"/>
                  </a:cubicBezTo>
                </a:path>
              </a:pathLst>
            </a:custGeom>
            <a:solidFill>
              <a:srgbClr val="5B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7308850" y="3395663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7440613" y="3451225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7346950" y="3317875"/>
              <a:ext cx="26988" cy="2540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5" y="3"/>
                  </a:moveTo>
                  <a:cubicBezTo>
                    <a:pt x="5" y="5"/>
                    <a:pt x="4" y="6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1"/>
                    <a:pt x="6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7207250" y="3438525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7321550" y="352742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2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7440613" y="3582988"/>
              <a:ext cx="22225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7351713" y="3630613"/>
              <a:ext cx="22225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7215188" y="3600450"/>
              <a:ext cx="22225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7118350" y="3630613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7496175" y="364648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7242175" y="3729038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2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5" y="2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2" name="Google Shape;692;p14"/>
            <p:cNvSpPr/>
            <p:nvPr/>
          </p:nvSpPr>
          <p:spPr>
            <a:xfrm>
              <a:off x="7364413" y="3762375"/>
              <a:ext cx="25400" cy="2222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3" name="Google Shape;693;p14"/>
            <p:cNvSpPr/>
            <p:nvPr/>
          </p:nvSpPr>
          <p:spPr>
            <a:xfrm>
              <a:off x="7453313" y="3736975"/>
              <a:ext cx="22225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4" name="Google Shape;694;p14"/>
            <p:cNvSpPr/>
            <p:nvPr/>
          </p:nvSpPr>
          <p:spPr>
            <a:xfrm>
              <a:off x="7280275" y="3825875"/>
              <a:ext cx="20638" cy="26988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5" y="3"/>
                  </a:moveTo>
                  <a:cubicBezTo>
                    <a:pt x="5" y="5"/>
                    <a:pt x="4" y="6"/>
                    <a:pt x="3" y="6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5" name="Google Shape;695;p14"/>
            <p:cNvSpPr/>
            <p:nvPr/>
          </p:nvSpPr>
          <p:spPr>
            <a:xfrm>
              <a:off x="7445375" y="3835400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6" name="Google Shape;696;p14"/>
            <p:cNvSpPr/>
            <p:nvPr/>
          </p:nvSpPr>
          <p:spPr>
            <a:xfrm>
              <a:off x="7569200" y="38481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3"/>
                  </a:moveTo>
                  <a:cubicBezTo>
                    <a:pt x="5" y="5"/>
                    <a:pt x="4" y="6"/>
                    <a:pt x="3" y="5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1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7" name="Google Shape;697;p14"/>
            <p:cNvSpPr/>
            <p:nvPr/>
          </p:nvSpPr>
          <p:spPr>
            <a:xfrm>
              <a:off x="7356475" y="3890963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8" name="Google Shape;698;p14"/>
            <p:cNvSpPr/>
            <p:nvPr/>
          </p:nvSpPr>
          <p:spPr>
            <a:xfrm>
              <a:off x="7173913" y="3860800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99" name="Google Shape;699;p14"/>
            <p:cNvSpPr/>
            <p:nvPr/>
          </p:nvSpPr>
          <p:spPr>
            <a:xfrm>
              <a:off x="7067550" y="3813175"/>
              <a:ext cx="20638" cy="222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00" name="Google Shape;700;p14"/>
            <p:cNvSpPr/>
            <p:nvPr/>
          </p:nvSpPr>
          <p:spPr>
            <a:xfrm>
              <a:off x="7177088" y="376237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01" name="Google Shape;701;p14"/>
            <p:cNvSpPr/>
            <p:nvPr/>
          </p:nvSpPr>
          <p:spPr>
            <a:xfrm>
              <a:off x="7242175" y="3903663"/>
              <a:ext cx="173038" cy="230188"/>
            </a:xfrm>
            <a:custGeom>
              <a:avLst/>
              <a:gdLst/>
              <a:ahLst/>
              <a:cxnLst/>
              <a:rect l="l" t="t" r="r" b="b"/>
              <a:pathLst>
                <a:path w="41" h="54" extrusionOk="0">
                  <a:moveTo>
                    <a:pt x="9" y="0"/>
                  </a:moveTo>
                  <a:cubicBezTo>
                    <a:pt x="8" y="8"/>
                    <a:pt x="8" y="15"/>
                    <a:pt x="7" y="23"/>
                  </a:cubicBezTo>
                  <a:cubicBezTo>
                    <a:pt x="6" y="30"/>
                    <a:pt x="2" y="37"/>
                    <a:pt x="0" y="44"/>
                  </a:cubicBezTo>
                  <a:cubicBezTo>
                    <a:pt x="10" y="54"/>
                    <a:pt x="29" y="51"/>
                    <a:pt x="41" y="47"/>
                  </a:cubicBezTo>
                  <a:cubicBezTo>
                    <a:pt x="40" y="40"/>
                    <a:pt x="35" y="32"/>
                    <a:pt x="34" y="25"/>
                  </a:cubicBezTo>
                  <a:cubicBezTo>
                    <a:pt x="33" y="21"/>
                    <a:pt x="31" y="8"/>
                    <a:pt x="34" y="5"/>
                  </a:cubicBezTo>
                </a:path>
              </a:pathLst>
            </a:custGeom>
            <a:solidFill>
              <a:srgbClr val="5B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02" name="Google Shape;702;p14"/>
          <p:cNvGrpSpPr/>
          <p:nvPr/>
        </p:nvGrpSpPr>
        <p:grpSpPr>
          <a:xfrm>
            <a:off x="8639762" y="5011726"/>
            <a:ext cx="531813" cy="675336"/>
            <a:chOff x="5549900" y="1920874"/>
            <a:chExt cx="531813" cy="675336"/>
          </a:xfrm>
        </p:grpSpPr>
        <p:grpSp>
          <p:nvGrpSpPr>
            <p:cNvPr id="703" name="Google Shape;703;p14"/>
            <p:cNvGrpSpPr/>
            <p:nvPr/>
          </p:nvGrpSpPr>
          <p:grpSpPr>
            <a:xfrm>
              <a:off x="5549900" y="1920874"/>
              <a:ext cx="531813" cy="520701"/>
              <a:chOff x="5549900" y="3082925"/>
              <a:chExt cx="531813" cy="520701"/>
            </a:xfrm>
          </p:grpSpPr>
          <p:sp>
            <p:nvSpPr>
              <p:cNvPr id="704" name="Google Shape;704;p14"/>
              <p:cNvSpPr/>
              <p:nvPr/>
            </p:nvSpPr>
            <p:spPr>
              <a:xfrm>
                <a:off x="5626100" y="3082925"/>
                <a:ext cx="327025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41" extrusionOk="0">
                    <a:moveTo>
                      <a:pt x="65" y="23"/>
                    </a:moveTo>
                    <a:cubicBezTo>
                      <a:pt x="59" y="20"/>
                      <a:pt x="53" y="17"/>
                      <a:pt x="48" y="12"/>
                    </a:cubicBezTo>
                    <a:cubicBezTo>
                      <a:pt x="45" y="9"/>
                      <a:pt x="42" y="1"/>
                      <a:pt x="38" y="1"/>
                    </a:cubicBezTo>
                    <a:cubicBezTo>
                      <a:pt x="31" y="0"/>
                      <a:pt x="29" y="7"/>
                      <a:pt x="26" y="11"/>
                    </a:cubicBezTo>
                    <a:cubicBezTo>
                      <a:pt x="21" y="16"/>
                      <a:pt x="17" y="21"/>
                      <a:pt x="11" y="25"/>
                    </a:cubicBezTo>
                    <a:cubicBezTo>
                      <a:pt x="8" y="27"/>
                      <a:pt x="0" y="29"/>
                      <a:pt x="1" y="33"/>
                    </a:cubicBezTo>
                    <a:cubicBezTo>
                      <a:pt x="3" y="40"/>
                      <a:pt x="22" y="40"/>
                      <a:pt x="27" y="41"/>
                    </a:cubicBezTo>
                    <a:cubicBezTo>
                      <a:pt x="39" y="41"/>
                      <a:pt x="50" y="40"/>
                      <a:pt x="61" y="38"/>
                    </a:cubicBezTo>
                    <a:cubicBezTo>
                      <a:pt x="64" y="37"/>
                      <a:pt x="75" y="35"/>
                      <a:pt x="76" y="31"/>
                    </a:cubicBezTo>
                    <a:cubicBezTo>
                      <a:pt x="77" y="27"/>
                      <a:pt x="68" y="24"/>
                      <a:pt x="65" y="23"/>
                    </a:cubicBezTo>
                    <a:close/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5583238" y="3232150"/>
                <a:ext cx="41275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45" extrusionOk="0">
                    <a:moveTo>
                      <a:pt x="34" y="0"/>
                    </a:moveTo>
                    <a:cubicBezTo>
                      <a:pt x="28" y="13"/>
                      <a:pt x="19" y="24"/>
                      <a:pt x="6" y="29"/>
                    </a:cubicBezTo>
                    <a:cubicBezTo>
                      <a:pt x="2" y="32"/>
                      <a:pt x="0" y="34"/>
                      <a:pt x="5" y="38"/>
                    </a:cubicBezTo>
                    <a:cubicBezTo>
                      <a:pt x="8" y="40"/>
                      <a:pt x="11" y="40"/>
                      <a:pt x="15" y="41"/>
                    </a:cubicBezTo>
                    <a:cubicBezTo>
                      <a:pt x="32" y="45"/>
                      <a:pt x="49" y="43"/>
                      <a:pt x="66" y="41"/>
                    </a:cubicBezTo>
                    <a:cubicBezTo>
                      <a:pt x="74" y="41"/>
                      <a:pt x="83" y="40"/>
                      <a:pt x="90" y="35"/>
                    </a:cubicBezTo>
                    <a:cubicBezTo>
                      <a:pt x="94" y="33"/>
                      <a:pt x="97" y="30"/>
                      <a:pt x="94" y="28"/>
                    </a:cubicBezTo>
                    <a:cubicBezTo>
                      <a:pt x="92" y="26"/>
                      <a:pt x="87" y="25"/>
                      <a:pt x="84" y="24"/>
                    </a:cubicBezTo>
                    <a:cubicBezTo>
                      <a:pt x="81" y="23"/>
                      <a:pt x="78" y="21"/>
                      <a:pt x="75" y="19"/>
                    </a:cubicBezTo>
                    <a:cubicBezTo>
                      <a:pt x="70" y="13"/>
                      <a:pt x="66" y="7"/>
                      <a:pt x="62" y="0"/>
                    </a:cubicBezTo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5549900" y="3373438"/>
                <a:ext cx="531813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125" h="54" extrusionOk="0">
                    <a:moveTo>
                      <a:pt x="39" y="3"/>
                    </a:moveTo>
                    <a:cubicBezTo>
                      <a:pt x="31" y="12"/>
                      <a:pt x="24" y="24"/>
                      <a:pt x="14" y="31"/>
                    </a:cubicBezTo>
                    <a:cubicBezTo>
                      <a:pt x="11" y="34"/>
                      <a:pt x="4" y="36"/>
                      <a:pt x="3" y="39"/>
                    </a:cubicBezTo>
                    <a:cubicBezTo>
                      <a:pt x="0" y="44"/>
                      <a:pt x="7" y="46"/>
                      <a:pt x="11" y="47"/>
                    </a:cubicBezTo>
                    <a:cubicBezTo>
                      <a:pt x="21" y="52"/>
                      <a:pt x="35" y="53"/>
                      <a:pt x="46" y="53"/>
                    </a:cubicBezTo>
                    <a:cubicBezTo>
                      <a:pt x="63" y="54"/>
                      <a:pt x="78" y="53"/>
                      <a:pt x="94" y="48"/>
                    </a:cubicBezTo>
                    <a:cubicBezTo>
                      <a:pt x="102" y="46"/>
                      <a:pt x="110" y="43"/>
                      <a:pt x="116" y="38"/>
                    </a:cubicBezTo>
                    <a:cubicBezTo>
                      <a:pt x="125" y="31"/>
                      <a:pt x="116" y="29"/>
                      <a:pt x="109" y="27"/>
                    </a:cubicBezTo>
                    <a:cubicBezTo>
                      <a:pt x="96" y="22"/>
                      <a:pt x="87" y="12"/>
                      <a:pt x="80" y="0"/>
                    </a:cubicBezTo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5749925" y="3163888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5864225" y="3198813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5775325" y="3100388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>
                <a:off x="5673725" y="3211513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>
                <a:off x="5770563" y="3271838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5872163" y="3305175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5805488" y="3352800"/>
                <a:ext cx="15875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5694363" y="3340100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>
                <a:off x="5613400" y="3373438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>
                <a:off x="5924550" y="3355975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>
                <a:off x="5724525" y="3441700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5826125" y="3459163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5894388" y="3429000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5765800" y="3519488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5897563" y="3509963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6000750" y="3509963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5830888" y="3565525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4" name="Google Shape;724;p14"/>
              <p:cNvSpPr/>
              <p:nvPr/>
            </p:nvSpPr>
            <p:spPr>
              <a:xfrm>
                <a:off x="5681663" y="3557588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5" name="Google Shape;725;p14"/>
              <p:cNvSpPr/>
              <p:nvPr/>
            </p:nvSpPr>
            <p:spPr>
              <a:xfrm>
                <a:off x="5588000" y="3527425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5673725" y="3476625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727" name="Google Shape;727;p14"/>
            <p:cNvSpPr/>
            <p:nvPr/>
          </p:nvSpPr>
          <p:spPr>
            <a:xfrm>
              <a:off x="5745162" y="2412060"/>
              <a:ext cx="141288" cy="184150"/>
            </a:xfrm>
            <a:custGeom>
              <a:avLst/>
              <a:gdLst/>
              <a:ahLst/>
              <a:cxnLst/>
              <a:rect l="l" t="t" r="r" b="b"/>
              <a:pathLst>
                <a:path w="33" h="43" extrusionOk="0">
                  <a:moveTo>
                    <a:pt x="4" y="0"/>
                  </a:moveTo>
                  <a:cubicBezTo>
                    <a:pt x="4" y="6"/>
                    <a:pt x="4" y="12"/>
                    <a:pt x="4" y="18"/>
                  </a:cubicBezTo>
                  <a:cubicBezTo>
                    <a:pt x="3" y="24"/>
                    <a:pt x="1" y="30"/>
                    <a:pt x="0" y="36"/>
                  </a:cubicBezTo>
                  <a:cubicBezTo>
                    <a:pt x="9" y="43"/>
                    <a:pt x="25" y="39"/>
                    <a:pt x="33" y="35"/>
                  </a:cubicBezTo>
                  <a:cubicBezTo>
                    <a:pt x="32" y="29"/>
                    <a:pt x="27" y="24"/>
                    <a:pt x="26" y="18"/>
                  </a:cubicBezTo>
                  <a:cubicBezTo>
                    <a:pt x="25" y="14"/>
                    <a:pt x="22" y="4"/>
                    <a:pt x="24" y="1"/>
                  </a:cubicBezTo>
                </a:path>
              </a:pathLst>
            </a:custGeom>
            <a:solidFill>
              <a:srgbClr val="326A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28" name="Google Shape;728;p14"/>
          <p:cNvGrpSpPr/>
          <p:nvPr/>
        </p:nvGrpSpPr>
        <p:grpSpPr>
          <a:xfrm>
            <a:off x="9272748" y="4937114"/>
            <a:ext cx="2095500" cy="927100"/>
            <a:chOff x="5043488" y="2970213"/>
            <a:chExt cx="2095500" cy="927100"/>
          </a:xfrm>
        </p:grpSpPr>
        <p:sp>
          <p:nvSpPr>
            <p:cNvPr id="729" name="Google Shape;729;p14"/>
            <p:cNvSpPr/>
            <p:nvPr/>
          </p:nvSpPr>
          <p:spPr>
            <a:xfrm>
              <a:off x="5043488" y="2970213"/>
              <a:ext cx="2095500" cy="927100"/>
            </a:xfrm>
            <a:custGeom>
              <a:avLst/>
              <a:gdLst/>
              <a:ahLst/>
              <a:cxnLst/>
              <a:rect l="l" t="t" r="r" b="b"/>
              <a:pathLst>
                <a:path w="492" h="216" extrusionOk="0">
                  <a:moveTo>
                    <a:pt x="238" y="0"/>
                  </a:moveTo>
                  <a:cubicBezTo>
                    <a:pt x="227" y="0"/>
                    <a:pt x="216" y="1"/>
                    <a:pt x="204" y="2"/>
                  </a:cubicBezTo>
                  <a:cubicBezTo>
                    <a:pt x="30" y="24"/>
                    <a:pt x="0" y="169"/>
                    <a:pt x="0" y="169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7"/>
                    <a:pt x="102" y="177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72"/>
                    <a:pt x="70" y="63"/>
                    <a:pt x="212" y="47"/>
                  </a:cubicBezTo>
                  <a:cubicBezTo>
                    <a:pt x="221" y="46"/>
                    <a:pt x="230" y="46"/>
                    <a:pt x="238" y="46"/>
                  </a:cubicBezTo>
                  <a:cubicBezTo>
                    <a:pt x="366" y="46"/>
                    <a:pt x="448" y="149"/>
                    <a:pt x="450" y="210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401" y="206"/>
                    <a:pt x="401" y="206"/>
                    <a:pt x="401" y="207"/>
                  </a:cubicBezTo>
                  <a:cubicBezTo>
                    <a:pt x="492" y="216"/>
                    <a:pt x="492" y="216"/>
                    <a:pt x="492" y="216"/>
                  </a:cubicBezTo>
                  <a:cubicBezTo>
                    <a:pt x="491" y="135"/>
                    <a:pt x="393" y="0"/>
                    <a:pt x="238" y="0"/>
                  </a:cubicBezTo>
                </a:path>
              </a:pathLst>
            </a:custGeom>
            <a:solidFill>
              <a:srgbClr val="A2C7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0" name="Google Shape;730;p14"/>
            <p:cNvSpPr/>
            <p:nvPr/>
          </p:nvSpPr>
          <p:spPr>
            <a:xfrm>
              <a:off x="5240338" y="3167063"/>
              <a:ext cx="1720850" cy="704850"/>
            </a:xfrm>
            <a:custGeom>
              <a:avLst/>
              <a:gdLst/>
              <a:ahLst/>
              <a:cxnLst/>
              <a:rect l="l" t="t" r="r" b="b"/>
              <a:pathLst>
                <a:path w="404" h="164" extrusionOk="0">
                  <a:moveTo>
                    <a:pt x="192" y="0"/>
                  </a:moveTo>
                  <a:cubicBezTo>
                    <a:pt x="184" y="0"/>
                    <a:pt x="175" y="0"/>
                    <a:pt x="166" y="1"/>
                  </a:cubicBezTo>
                  <a:cubicBezTo>
                    <a:pt x="24" y="17"/>
                    <a:pt x="0" y="126"/>
                    <a:pt x="0" y="126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0" y="117"/>
                    <a:pt x="84" y="51"/>
                    <a:pt x="178" y="41"/>
                  </a:cubicBezTo>
                  <a:cubicBezTo>
                    <a:pt x="185" y="40"/>
                    <a:pt x="191" y="40"/>
                    <a:pt x="198" y="40"/>
                  </a:cubicBezTo>
                  <a:cubicBezTo>
                    <a:pt x="291" y="40"/>
                    <a:pt x="351" y="114"/>
                    <a:pt x="355" y="159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2" y="103"/>
                    <a:pt x="320" y="0"/>
                    <a:pt x="192" y="0"/>
                  </a:cubicBezTo>
                </a:path>
              </a:pathLst>
            </a:custGeom>
            <a:solidFill>
              <a:srgbClr val="C8A6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1" name="Google Shape;731;p14"/>
            <p:cNvSpPr/>
            <p:nvPr/>
          </p:nvSpPr>
          <p:spPr>
            <a:xfrm>
              <a:off x="5473700" y="3338513"/>
              <a:ext cx="1277938" cy="523875"/>
            </a:xfrm>
            <a:custGeom>
              <a:avLst/>
              <a:gdLst/>
              <a:ahLst/>
              <a:cxnLst/>
              <a:rect l="l" t="t" r="r" b="b"/>
              <a:pathLst>
                <a:path w="300" h="122" extrusionOk="0">
                  <a:moveTo>
                    <a:pt x="143" y="0"/>
                  </a:moveTo>
                  <a:cubicBezTo>
                    <a:pt x="136" y="0"/>
                    <a:pt x="130" y="0"/>
                    <a:pt x="123" y="1"/>
                  </a:cubicBezTo>
                  <a:cubicBezTo>
                    <a:pt x="29" y="11"/>
                    <a:pt x="5" y="77"/>
                    <a:pt x="1" y="91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1" y="93"/>
                    <a:pt x="65" y="44"/>
                    <a:pt x="132" y="37"/>
                  </a:cubicBezTo>
                  <a:cubicBezTo>
                    <a:pt x="137" y="37"/>
                    <a:pt x="141" y="36"/>
                    <a:pt x="145" y="36"/>
                  </a:cubicBezTo>
                  <a:cubicBezTo>
                    <a:pt x="208" y="36"/>
                    <a:pt x="248" y="87"/>
                    <a:pt x="249" y="117"/>
                  </a:cubicBezTo>
                  <a:cubicBezTo>
                    <a:pt x="300" y="122"/>
                    <a:pt x="300" y="122"/>
                    <a:pt x="300" y="122"/>
                  </a:cubicBezTo>
                  <a:cubicBezTo>
                    <a:pt x="300" y="122"/>
                    <a:pt x="300" y="121"/>
                    <a:pt x="300" y="121"/>
                  </a:cubicBezTo>
                  <a:cubicBezTo>
                    <a:pt x="300" y="120"/>
                    <a:pt x="300" y="120"/>
                    <a:pt x="300" y="119"/>
                  </a:cubicBezTo>
                  <a:cubicBezTo>
                    <a:pt x="296" y="74"/>
                    <a:pt x="236" y="0"/>
                    <a:pt x="143" y="0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2" name="Google Shape;732;p14"/>
            <p:cNvSpPr/>
            <p:nvPr/>
          </p:nvSpPr>
          <p:spPr>
            <a:xfrm>
              <a:off x="5686425" y="3494088"/>
              <a:ext cx="847725" cy="350838"/>
            </a:xfrm>
            <a:custGeom>
              <a:avLst/>
              <a:gdLst/>
              <a:ahLst/>
              <a:cxnLst/>
              <a:rect l="l" t="t" r="r" b="b"/>
              <a:pathLst>
                <a:path w="199" h="82" extrusionOk="0">
                  <a:moveTo>
                    <a:pt x="95" y="0"/>
                  </a:moveTo>
                  <a:cubicBezTo>
                    <a:pt x="91" y="0"/>
                    <a:pt x="87" y="1"/>
                    <a:pt x="82" y="1"/>
                  </a:cubicBezTo>
                  <a:cubicBezTo>
                    <a:pt x="15" y="8"/>
                    <a:pt x="1" y="57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99" y="82"/>
                    <a:pt x="199" y="82"/>
                    <a:pt x="199" y="82"/>
                  </a:cubicBezTo>
                  <a:cubicBezTo>
                    <a:pt x="199" y="81"/>
                    <a:pt x="199" y="81"/>
                    <a:pt x="199" y="81"/>
                  </a:cubicBezTo>
                  <a:cubicBezTo>
                    <a:pt x="198" y="51"/>
                    <a:pt x="158" y="0"/>
                    <a:pt x="95" y="0"/>
                  </a:cubicBezTo>
                </a:path>
              </a:pathLst>
            </a:custGeom>
            <a:solidFill>
              <a:srgbClr val="FF86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33" name="Google Shape;733;p14"/>
          <p:cNvGrpSpPr/>
          <p:nvPr/>
        </p:nvGrpSpPr>
        <p:grpSpPr>
          <a:xfrm>
            <a:off x="153344" y="4302114"/>
            <a:ext cx="2568575" cy="1231900"/>
            <a:chOff x="4541838" y="2732088"/>
            <a:chExt cx="2568575" cy="1231900"/>
          </a:xfrm>
        </p:grpSpPr>
        <p:sp>
          <p:nvSpPr>
            <p:cNvPr id="734" name="Google Shape;734;p14"/>
            <p:cNvSpPr/>
            <p:nvPr/>
          </p:nvSpPr>
          <p:spPr>
            <a:xfrm>
              <a:off x="4541838" y="2732088"/>
              <a:ext cx="1497013" cy="1146175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76" y="0"/>
                  </a:moveTo>
                  <a:cubicBezTo>
                    <a:pt x="32" y="0"/>
                    <a:pt x="0" y="262"/>
                    <a:pt x="0" y="262"/>
                  </a:cubicBezTo>
                  <a:cubicBezTo>
                    <a:pt x="352" y="268"/>
                    <a:pt x="352" y="268"/>
                    <a:pt x="352" y="268"/>
                  </a:cubicBezTo>
                  <a:cubicBezTo>
                    <a:pt x="352" y="266"/>
                    <a:pt x="352" y="262"/>
                    <a:pt x="352" y="258"/>
                  </a:cubicBezTo>
                  <a:cubicBezTo>
                    <a:pt x="318" y="254"/>
                    <a:pt x="318" y="254"/>
                    <a:pt x="318" y="254"/>
                  </a:cubicBezTo>
                  <a:cubicBezTo>
                    <a:pt x="319" y="259"/>
                    <a:pt x="319" y="263"/>
                    <a:pt x="319" y="26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8" y="260"/>
                    <a:pt x="63" y="47"/>
                    <a:pt x="178" y="47"/>
                  </a:cubicBezTo>
                  <a:cubicBezTo>
                    <a:pt x="180" y="47"/>
                    <a:pt x="182" y="47"/>
                    <a:pt x="185" y="47"/>
                  </a:cubicBezTo>
                  <a:cubicBezTo>
                    <a:pt x="264" y="53"/>
                    <a:pt x="297" y="130"/>
                    <a:pt x="310" y="192"/>
                  </a:cubicBezTo>
                  <a:cubicBezTo>
                    <a:pt x="318" y="183"/>
                    <a:pt x="328" y="175"/>
                    <a:pt x="339" y="167"/>
                  </a:cubicBezTo>
                  <a:cubicBezTo>
                    <a:pt x="320" y="93"/>
                    <a:pt x="278" y="7"/>
                    <a:pt x="184" y="0"/>
                  </a:cubicBezTo>
                  <a:cubicBezTo>
                    <a:pt x="181" y="0"/>
                    <a:pt x="178" y="0"/>
                    <a:pt x="176" y="0"/>
                  </a:cubicBezTo>
                </a:path>
              </a:pathLst>
            </a:custGeom>
            <a:solidFill>
              <a:srgbClr val="C0DC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5" name="Google Shape;735;p14"/>
            <p:cNvSpPr/>
            <p:nvPr/>
          </p:nvSpPr>
          <p:spPr>
            <a:xfrm>
              <a:off x="4703763" y="2933700"/>
              <a:ext cx="1193800" cy="935038"/>
            </a:xfrm>
            <a:custGeom>
              <a:avLst/>
              <a:gdLst/>
              <a:ahLst/>
              <a:cxnLst/>
              <a:rect l="l" t="t" r="r" b="b"/>
              <a:pathLst>
                <a:path w="281" h="219" extrusionOk="0">
                  <a:moveTo>
                    <a:pt x="140" y="0"/>
                  </a:moveTo>
                  <a:cubicBezTo>
                    <a:pt x="25" y="0"/>
                    <a:pt x="0" y="213"/>
                    <a:pt x="0" y="213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1" y="216"/>
                    <a:pt x="281" y="212"/>
                    <a:pt x="280" y="207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5" y="208"/>
                    <a:pt x="245" y="213"/>
                    <a:pt x="245" y="216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71" y="213"/>
                    <a:pt x="71" y="213"/>
                    <a:pt x="71" y="213"/>
                  </a:cubicBezTo>
                  <a:cubicBezTo>
                    <a:pt x="71" y="213"/>
                    <a:pt x="71" y="213"/>
                    <a:pt x="71" y="213"/>
                  </a:cubicBezTo>
                  <a:cubicBezTo>
                    <a:pt x="40" y="212"/>
                    <a:pt x="40" y="212"/>
                    <a:pt x="40" y="212"/>
                  </a:cubicBezTo>
                  <a:cubicBezTo>
                    <a:pt x="40" y="212"/>
                    <a:pt x="58" y="56"/>
                    <a:pt x="142" y="56"/>
                  </a:cubicBezTo>
                  <a:cubicBezTo>
                    <a:pt x="144" y="56"/>
                    <a:pt x="145" y="56"/>
                    <a:pt x="147" y="56"/>
                  </a:cubicBezTo>
                  <a:cubicBezTo>
                    <a:pt x="214" y="61"/>
                    <a:pt x="236" y="136"/>
                    <a:pt x="242" y="183"/>
                  </a:cubicBezTo>
                  <a:cubicBezTo>
                    <a:pt x="249" y="172"/>
                    <a:pt x="259" y="159"/>
                    <a:pt x="272" y="145"/>
                  </a:cubicBezTo>
                  <a:cubicBezTo>
                    <a:pt x="259" y="83"/>
                    <a:pt x="226" y="6"/>
                    <a:pt x="147" y="0"/>
                  </a:cubicBezTo>
                  <a:cubicBezTo>
                    <a:pt x="144" y="0"/>
                    <a:pt x="142" y="0"/>
                    <a:pt x="140" y="0"/>
                  </a:cubicBezTo>
                </a:path>
              </a:pathLst>
            </a:custGeom>
            <a:solidFill>
              <a:srgbClr val="8B9B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6" name="Google Shape;736;p14"/>
            <p:cNvSpPr/>
            <p:nvPr/>
          </p:nvSpPr>
          <p:spPr>
            <a:xfrm>
              <a:off x="4873625" y="3173413"/>
              <a:ext cx="871538" cy="682625"/>
            </a:xfrm>
            <a:custGeom>
              <a:avLst/>
              <a:gdLst/>
              <a:ahLst/>
              <a:cxnLst/>
              <a:rect l="l" t="t" r="r" b="b"/>
              <a:pathLst>
                <a:path w="205" h="160" extrusionOk="0">
                  <a:moveTo>
                    <a:pt x="102" y="0"/>
                  </a:moveTo>
                  <a:cubicBezTo>
                    <a:pt x="18" y="0"/>
                    <a:pt x="0" y="156"/>
                    <a:pt x="0" y="156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54"/>
                    <a:pt x="45" y="45"/>
                    <a:pt x="104" y="45"/>
                  </a:cubicBezTo>
                  <a:cubicBezTo>
                    <a:pt x="105" y="45"/>
                    <a:pt x="107" y="45"/>
                    <a:pt x="108" y="46"/>
                  </a:cubicBezTo>
                  <a:cubicBezTo>
                    <a:pt x="171" y="50"/>
                    <a:pt x="178" y="141"/>
                    <a:pt x="178" y="160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205" y="157"/>
                    <a:pt x="205" y="152"/>
                    <a:pt x="204" y="147"/>
                  </a:cubicBezTo>
                  <a:cubicBezTo>
                    <a:pt x="192" y="145"/>
                    <a:pt x="192" y="145"/>
                    <a:pt x="192" y="145"/>
                  </a:cubicBezTo>
                  <a:cubicBezTo>
                    <a:pt x="192" y="145"/>
                    <a:pt x="195" y="138"/>
                    <a:pt x="202" y="127"/>
                  </a:cubicBezTo>
                  <a:cubicBezTo>
                    <a:pt x="196" y="80"/>
                    <a:pt x="174" y="5"/>
                    <a:pt x="107" y="0"/>
                  </a:cubicBezTo>
                  <a:cubicBezTo>
                    <a:pt x="105" y="0"/>
                    <a:pt x="104" y="0"/>
                    <a:pt x="102" y="0"/>
                  </a:cubicBezTo>
                </a:path>
              </a:pathLst>
            </a:custGeom>
            <a:solidFill>
              <a:srgbClr val="E0C8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7" name="Google Shape;737;p14"/>
            <p:cNvSpPr/>
            <p:nvPr/>
          </p:nvSpPr>
          <p:spPr>
            <a:xfrm>
              <a:off x="5005388" y="3843338"/>
              <a:ext cx="625475" cy="12700"/>
            </a:xfrm>
            <a:custGeom>
              <a:avLst/>
              <a:gdLst/>
              <a:ahLst/>
              <a:cxnLst/>
              <a:rect l="l" t="t" r="r" b="b"/>
              <a:pathLst>
                <a:path w="147" h="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270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38" name="Google Shape;738;p14"/>
            <p:cNvSpPr/>
            <p:nvPr/>
          </p:nvSpPr>
          <p:spPr>
            <a:xfrm>
              <a:off x="5005388" y="3365500"/>
              <a:ext cx="625475" cy="490538"/>
            </a:xfrm>
            <a:custGeom>
              <a:avLst/>
              <a:gdLst/>
              <a:ahLst/>
              <a:cxnLst/>
              <a:rect l="l" t="t" r="r" b="b"/>
              <a:pathLst>
                <a:path w="147" h="115" extrusionOk="0">
                  <a:moveTo>
                    <a:pt x="73" y="0"/>
                  </a:moveTo>
                  <a:cubicBezTo>
                    <a:pt x="14" y="0"/>
                    <a:pt x="0" y="109"/>
                    <a:pt x="0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96"/>
                    <a:pt x="140" y="5"/>
                    <a:pt x="77" y="1"/>
                  </a:cubicBezTo>
                  <a:cubicBezTo>
                    <a:pt x="76" y="0"/>
                    <a:pt x="74" y="0"/>
                    <a:pt x="73" y="0"/>
                  </a:cubicBezTo>
                </a:path>
              </a:pathLst>
            </a:custGeom>
            <a:solidFill>
              <a:srgbClr val="A97C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739" name="Google Shape;739;p14"/>
            <p:cNvGrpSpPr/>
            <p:nvPr/>
          </p:nvGrpSpPr>
          <p:grpSpPr>
            <a:xfrm>
              <a:off x="5689600" y="3313113"/>
              <a:ext cx="1420813" cy="650875"/>
              <a:chOff x="5689600" y="3313113"/>
              <a:chExt cx="1420813" cy="650875"/>
            </a:xfrm>
          </p:grpSpPr>
          <p:sp>
            <p:nvSpPr>
              <p:cNvPr id="740" name="Google Shape;740;p14"/>
              <p:cNvSpPr/>
              <p:nvPr/>
            </p:nvSpPr>
            <p:spPr>
              <a:xfrm>
                <a:off x="5983288" y="3313113"/>
                <a:ext cx="1127125" cy="65087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52" extrusionOk="0">
                    <a:moveTo>
                      <a:pt x="92" y="0"/>
                    </a:moveTo>
                    <a:cubicBezTo>
                      <a:pt x="54" y="0"/>
                      <a:pt x="24" y="14"/>
                      <a:pt x="0" y="31"/>
                    </a:cubicBezTo>
                    <a:cubicBezTo>
                      <a:pt x="3" y="44"/>
                      <a:pt x="5" y="56"/>
                      <a:pt x="7" y="68"/>
                    </a:cubicBezTo>
                    <a:cubicBezTo>
                      <a:pt x="28" y="48"/>
                      <a:pt x="57" y="30"/>
                      <a:pt x="95" y="30"/>
                    </a:cubicBezTo>
                    <a:cubicBezTo>
                      <a:pt x="98" y="30"/>
                      <a:pt x="101" y="30"/>
                      <a:pt x="103" y="30"/>
                    </a:cubicBezTo>
                    <a:cubicBezTo>
                      <a:pt x="193" y="36"/>
                      <a:pt x="229" y="128"/>
                      <a:pt x="227" y="146"/>
                    </a:cubicBezTo>
                    <a:cubicBezTo>
                      <a:pt x="13" y="121"/>
                      <a:pt x="13" y="121"/>
                      <a:pt x="13" y="121"/>
                    </a:cubicBezTo>
                    <a:cubicBezTo>
                      <a:pt x="13" y="121"/>
                      <a:pt x="13" y="122"/>
                      <a:pt x="13" y="122"/>
                    </a:cubicBezTo>
                    <a:cubicBezTo>
                      <a:pt x="263" y="152"/>
                      <a:pt x="263" y="152"/>
                      <a:pt x="263" y="152"/>
                    </a:cubicBezTo>
                    <a:cubicBezTo>
                      <a:pt x="265" y="129"/>
                      <a:pt x="219" y="9"/>
                      <a:pt x="103" y="1"/>
                    </a:cubicBezTo>
                    <a:cubicBezTo>
                      <a:pt x="99" y="1"/>
                      <a:pt x="95" y="0"/>
                      <a:pt x="92" y="0"/>
                    </a:cubicBezTo>
                  </a:path>
                </a:pathLst>
              </a:custGeom>
              <a:solidFill>
                <a:srgbClr val="BBC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1" name="Google Shape;741;p14"/>
              <p:cNvSpPr/>
              <p:nvPr/>
            </p:nvSpPr>
            <p:spPr>
              <a:xfrm>
                <a:off x="5859463" y="3446463"/>
                <a:ext cx="179388" cy="3889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91" extrusionOk="0">
                    <a:moveTo>
                      <a:pt x="8" y="86"/>
                    </a:moveTo>
                    <a:cubicBezTo>
                      <a:pt x="8" y="86"/>
                      <a:pt x="8" y="87"/>
                      <a:pt x="8" y="87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2" y="91"/>
                      <a:pt x="42" y="90"/>
                      <a:pt x="42" y="90"/>
                    </a:cubicBezTo>
                    <a:cubicBezTo>
                      <a:pt x="8" y="86"/>
                      <a:pt x="8" y="86"/>
                      <a:pt x="8" y="86"/>
                    </a:cubicBezTo>
                    <a:moveTo>
                      <a:pt x="29" y="0"/>
                    </a:moveTo>
                    <a:cubicBezTo>
                      <a:pt x="18" y="8"/>
                      <a:pt x="8" y="16"/>
                      <a:pt x="0" y="25"/>
                    </a:cubicBezTo>
                    <a:cubicBezTo>
                      <a:pt x="4" y="43"/>
                      <a:pt x="6" y="60"/>
                      <a:pt x="7" y="74"/>
                    </a:cubicBezTo>
                    <a:cubicBezTo>
                      <a:pt x="13" y="64"/>
                      <a:pt x="23" y="50"/>
                      <a:pt x="36" y="37"/>
                    </a:cubicBezTo>
                    <a:cubicBezTo>
                      <a:pt x="34" y="25"/>
                      <a:pt x="32" y="13"/>
                      <a:pt x="29" y="0"/>
                    </a:cubicBezTo>
                  </a:path>
                </a:pathLst>
              </a:custGeom>
              <a:solidFill>
                <a:srgbClr val="AAC0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2" name="Google Shape;742;p14"/>
              <p:cNvSpPr/>
              <p:nvPr/>
            </p:nvSpPr>
            <p:spPr>
              <a:xfrm>
                <a:off x="5732463" y="3552825"/>
                <a:ext cx="161925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38" h="62" extrusionOk="0">
                    <a:moveTo>
                      <a:pt x="30" y="0"/>
                    </a:moveTo>
                    <a:cubicBezTo>
                      <a:pt x="17" y="14"/>
                      <a:pt x="7" y="27"/>
                      <a:pt x="0" y="38"/>
                    </a:cubicBezTo>
                    <a:cubicBezTo>
                      <a:pt x="1" y="45"/>
                      <a:pt x="2" y="52"/>
                      <a:pt x="2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2"/>
                      <a:pt x="38" y="61"/>
                      <a:pt x="38" y="61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3" y="56"/>
                      <a:pt x="37" y="49"/>
                    </a:cubicBezTo>
                    <a:cubicBezTo>
                      <a:pt x="36" y="35"/>
                      <a:pt x="34" y="18"/>
                      <a:pt x="30" y="0"/>
                    </a:cubicBezTo>
                  </a:path>
                </a:pathLst>
              </a:custGeom>
              <a:solidFill>
                <a:srgbClr val="9CAFC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3" name="Google Shape;743;p14"/>
              <p:cNvSpPr/>
              <p:nvPr/>
            </p:nvSpPr>
            <p:spPr>
              <a:xfrm>
                <a:off x="5689600" y="3714750"/>
                <a:ext cx="5080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20" extrusionOk="0">
                    <a:moveTo>
                      <a:pt x="10" y="0"/>
                    </a:moveTo>
                    <a:cubicBezTo>
                      <a:pt x="3" y="11"/>
                      <a:pt x="0" y="18"/>
                      <a:pt x="0" y="18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14"/>
                      <a:pt x="11" y="7"/>
                      <a:pt x="10" y="0"/>
                    </a:cubicBezTo>
                  </a:path>
                </a:pathLst>
              </a:custGeom>
              <a:solidFill>
                <a:srgbClr val="B2BB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4" name="Google Shape;744;p14"/>
              <p:cNvSpPr/>
              <p:nvPr/>
            </p:nvSpPr>
            <p:spPr>
              <a:xfrm>
                <a:off x="6013450" y="3441700"/>
                <a:ext cx="942975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88" y="0"/>
                    </a:moveTo>
                    <a:cubicBezTo>
                      <a:pt x="50" y="0"/>
                      <a:pt x="21" y="18"/>
                      <a:pt x="0" y="38"/>
                    </a:cubicBezTo>
                    <a:cubicBezTo>
                      <a:pt x="3" y="53"/>
                      <a:pt x="4" y="66"/>
                      <a:pt x="5" y="77"/>
                    </a:cubicBezTo>
                    <a:cubicBezTo>
                      <a:pt x="17" y="58"/>
                      <a:pt x="46" y="24"/>
                      <a:pt x="91" y="24"/>
                    </a:cubicBezTo>
                    <a:cubicBezTo>
                      <a:pt x="93" y="24"/>
                      <a:pt x="95" y="25"/>
                      <a:pt x="97" y="25"/>
                    </a:cubicBezTo>
                    <a:cubicBezTo>
                      <a:pt x="165" y="29"/>
                      <a:pt x="192" y="99"/>
                      <a:pt x="191" y="112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20" y="116"/>
                      <a:pt x="220" y="116"/>
                      <a:pt x="220" y="116"/>
                    </a:cubicBezTo>
                    <a:cubicBezTo>
                      <a:pt x="222" y="98"/>
                      <a:pt x="186" y="6"/>
                      <a:pt x="96" y="0"/>
                    </a:cubicBezTo>
                    <a:cubicBezTo>
                      <a:pt x="94" y="0"/>
                      <a:pt x="91" y="0"/>
                      <a:pt x="88" y="0"/>
                    </a:cubicBezTo>
                  </a:path>
                </a:pathLst>
              </a:custGeom>
              <a:solidFill>
                <a:srgbClr val="ECF1E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5" name="Google Shape;745;p14"/>
              <p:cNvSpPr/>
              <p:nvPr/>
            </p:nvSpPr>
            <p:spPr>
              <a:xfrm>
                <a:off x="5889625" y="3603625"/>
                <a:ext cx="149225" cy="227013"/>
              </a:xfrm>
              <a:custGeom>
                <a:avLst/>
                <a:gdLst/>
                <a:ahLst/>
                <a:cxnLst/>
                <a:rect l="l" t="t" r="r" b="b"/>
                <a:pathLst>
                  <a:path w="35" h="53" extrusionOk="0">
                    <a:moveTo>
                      <a:pt x="29" y="0"/>
                    </a:moveTo>
                    <a:cubicBezTo>
                      <a:pt x="16" y="13"/>
                      <a:pt x="6" y="27"/>
                      <a:pt x="0" y="37"/>
                    </a:cubicBezTo>
                    <a:cubicBezTo>
                      <a:pt x="1" y="41"/>
                      <a:pt x="1" y="46"/>
                      <a:pt x="1" y="49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9" y="47"/>
                      <a:pt x="34" y="39"/>
                    </a:cubicBezTo>
                    <a:cubicBezTo>
                      <a:pt x="33" y="28"/>
                      <a:pt x="32" y="15"/>
                      <a:pt x="29" y="0"/>
                    </a:cubicBezTo>
                  </a:path>
                </a:pathLst>
              </a:custGeom>
              <a:solidFill>
                <a:srgbClr val="E8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6" name="Google Shape;746;p14"/>
              <p:cNvSpPr/>
              <p:nvPr/>
            </p:nvSpPr>
            <p:spPr>
              <a:xfrm>
                <a:off x="5864225" y="3762375"/>
                <a:ext cx="3016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6" y="0"/>
                    </a:moveTo>
                    <a:cubicBezTo>
                      <a:pt x="2" y="7"/>
                      <a:pt x="0" y="11"/>
                      <a:pt x="0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9"/>
                      <a:pt x="7" y="4"/>
                      <a:pt x="6" y="0"/>
                    </a:cubicBezTo>
                  </a:path>
                </a:pathLst>
              </a:custGeom>
              <a:solidFill>
                <a:srgbClr val="E4E9E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7" name="Google Shape;747;p14"/>
              <p:cNvSpPr/>
              <p:nvPr/>
            </p:nvSpPr>
            <p:spPr>
              <a:xfrm>
                <a:off x="6034088" y="3544888"/>
                <a:ext cx="795338" cy="376238"/>
              </a:xfrm>
              <a:custGeom>
                <a:avLst/>
                <a:gdLst/>
                <a:ahLst/>
                <a:cxnLst/>
                <a:rect l="l" t="t" r="r" b="b"/>
                <a:pathLst>
                  <a:path w="187" h="88" extrusionOk="0">
                    <a:moveTo>
                      <a:pt x="151" y="84"/>
                    </a:move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0"/>
                      <a:pt x="50" y="29"/>
                      <a:pt x="89" y="29"/>
                    </a:cubicBezTo>
                    <a:cubicBezTo>
                      <a:pt x="91" y="29"/>
                      <a:pt x="92" y="29"/>
                      <a:pt x="93" y="29"/>
                    </a:cubicBezTo>
                    <a:cubicBezTo>
                      <a:pt x="135" y="32"/>
                      <a:pt x="152" y="75"/>
                      <a:pt x="151" y="84"/>
                    </a:cubicBezTo>
                    <a:moveTo>
                      <a:pt x="86" y="0"/>
                    </a:moveTo>
                    <a:cubicBezTo>
                      <a:pt x="41" y="0"/>
                      <a:pt x="12" y="34"/>
                      <a:pt x="0" y="53"/>
                    </a:cubicBezTo>
                    <a:cubicBezTo>
                      <a:pt x="0" y="58"/>
                      <a:pt x="1" y="63"/>
                      <a:pt x="1" y="67"/>
                    </a:cubicBezTo>
                    <a:cubicBezTo>
                      <a:pt x="186" y="88"/>
                      <a:pt x="186" y="88"/>
                      <a:pt x="186" y="88"/>
                    </a:cubicBezTo>
                    <a:cubicBezTo>
                      <a:pt x="187" y="75"/>
                      <a:pt x="160" y="5"/>
                      <a:pt x="92" y="1"/>
                    </a:cubicBezTo>
                    <a:cubicBezTo>
                      <a:pt x="90" y="1"/>
                      <a:pt x="88" y="0"/>
                      <a:pt x="86" y="0"/>
                    </a:cubicBezTo>
                  </a:path>
                </a:pathLst>
              </a:custGeom>
              <a:solidFill>
                <a:srgbClr val="8FC2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>
                <a:off x="6003925" y="3770313"/>
                <a:ext cx="34925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8" h="14" extrusionOk="0">
                    <a:moveTo>
                      <a:pt x="7" y="0"/>
                    </a:moveTo>
                    <a:cubicBezTo>
                      <a:pt x="2" y="8"/>
                      <a:pt x="0" y="13"/>
                      <a:pt x="0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0"/>
                      <a:pt x="7" y="5"/>
                      <a:pt x="7" y="0"/>
                    </a:cubicBezTo>
                  </a:path>
                </a:pathLst>
              </a:custGeom>
              <a:solidFill>
                <a:srgbClr val="8EC1C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>
                <a:off x="6165850" y="3668713"/>
                <a:ext cx="514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55" extrusionOk="0">
                    <a:moveTo>
                      <a:pt x="58" y="0"/>
                    </a:moveTo>
                    <a:cubicBezTo>
                      <a:pt x="19" y="0"/>
                      <a:pt x="0" y="41"/>
                      <a:pt x="0" y="41"/>
                    </a:cubicBezTo>
                    <a:cubicBezTo>
                      <a:pt x="120" y="55"/>
                      <a:pt x="120" y="55"/>
                      <a:pt x="120" y="55"/>
                    </a:cubicBezTo>
                    <a:cubicBezTo>
                      <a:pt x="121" y="46"/>
                      <a:pt x="104" y="3"/>
                      <a:pt x="62" y="0"/>
                    </a:cubicBezTo>
                    <a:cubicBezTo>
                      <a:pt x="61" y="0"/>
                      <a:pt x="60" y="0"/>
                      <a:pt x="58" y="0"/>
                    </a:cubicBezTo>
                  </a:path>
                </a:pathLst>
              </a:custGeom>
              <a:solidFill>
                <a:srgbClr val="B494B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750" name="Google Shape;750;p14"/>
          <p:cNvGrpSpPr/>
          <p:nvPr/>
        </p:nvGrpSpPr>
        <p:grpSpPr>
          <a:xfrm>
            <a:off x="5317724" y="4731712"/>
            <a:ext cx="6894914" cy="2157155"/>
            <a:chOff x="7275512" y="5344229"/>
            <a:chExt cx="4937126" cy="1544638"/>
          </a:xfrm>
        </p:grpSpPr>
        <p:sp>
          <p:nvSpPr>
            <p:cNvPr id="751" name="Google Shape;751;p14"/>
            <p:cNvSpPr/>
            <p:nvPr/>
          </p:nvSpPr>
          <p:spPr>
            <a:xfrm>
              <a:off x="7275512" y="5344229"/>
              <a:ext cx="4929188" cy="1539875"/>
            </a:xfrm>
            <a:custGeom>
              <a:avLst/>
              <a:gdLst/>
              <a:ahLst/>
              <a:cxnLst/>
              <a:rect l="l" t="t" r="r" b="b"/>
              <a:pathLst>
                <a:path w="1162" h="359" extrusionOk="0">
                  <a:moveTo>
                    <a:pt x="1162" y="183"/>
                  </a:moveTo>
                  <a:cubicBezTo>
                    <a:pt x="1162" y="183"/>
                    <a:pt x="601" y="0"/>
                    <a:pt x="0" y="359"/>
                  </a:cubicBezTo>
                  <a:cubicBezTo>
                    <a:pt x="1158" y="359"/>
                    <a:pt x="1158" y="359"/>
                    <a:pt x="1158" y="359"/>
                  </a:cubicBezTo>
                  <a:lnTo>
                    <a:pt x="1162" y="183"/>
                  </a:lnTo>
                  <a:close/>
                </a:path>
              </a:pathLst>
            </a:custGeom>
            <a:solidFill>
              <a:srgbClr val="F7A23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2" name="Google Shape;752;p14"/>
            <p:cNvSpPr/>
            <p:nvPr/>
          </p:nvSpPr>
          <p:spPr>
            <a:xfrm>
              <a:off x="8039100" y="5777617"/>
              <a:ext cx="4173538" cy="1106488"/>
            </a:xfrm>
            <a:custGeom>
              <a:avLst/>
              <a:gdLst/>
              <a:ahLst/>
              <a:cxnLst/>
              <a:rect l="l" t="t" r="r" b="b"/>
              <a:pathLst>
                <a:path w="984" h="258" extrusionOk="0">
                  <a:moveTo>
                    <a:pt x="984" y="136"/>
                  </a:moveTo>
                  <a:cubicBezTo>
                    <a:pt x="984" y="136"/>
                    <a:pt x="508" y="0"/>
                    <a:pt x="0" y="258"/>
                  </a:cubicBezTo>
                  <a:cubicBezTo>
                    <a:pt x="979" y="258"/>
                    <a:pt x="979" y="258"/>
                    <a:pt x="979" y="258"/>
                  </a:cubicBezTo>
                  <a:lnTo>
                    <a:pt x="984" y="136"/>
                  </a:lnTo>
                  <a:close/>
                </a:path>
              </a:pathLst>
            </a:custGeom>
            <a:solidFill>
              <a:srgbClr val="FAEB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3" name="Google Shape;753;p14"/>
            <p:cNvSpPr/>
            <p:nvPr/>
          </p:nvSpPr>
          <p:spPr>
            <a:xfrm>
              <a:off x="8870950" y="6163379"/>
              <a:ext cx="3321050" cy="725488"/>
            </a:xfrm>
            <a:custGeom>
              <a:avLst/>
              <a:gdLst/>
              <a:ahLst/>
              <a:cxnLst/>
              <a:rect l="l" t="t" r="r" b="b"/>
              <a:pathLst>
                <a:path w="783" h="169" extrusionOk="0">
                  <a:moveTo>
                    <a:pt x="780" y="106"/>
                  </a:moveTo>
                  <a:cubicBezTo>
                    <a:pt x="780" y="106"/>
                    <a:pt x="402" y="0"/>
                    <a:pt x="0" y="169"/>
                  </a:cubicBezTo>
                  <a:cubicBezTo>
                    <a:pt x="783" y="165"/>
                    <a:pt x="783" y="165"/>
                    <a:pt x="783" y="165"/>
                  </a:cubicBezTo>
                  <a:lnTo>
                    <a:pt x="780" y="106"/>
                  </a:lnTo>
                  <a:close/>
                </a:path>
              </a:pathLst>
            </a:custGeom>
            <a:solidFill>
              <a:srgbClr val="74A4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754" name="Google Shape;754;p14"/>
          <p:cNvGrpSpPr/>
          <p:nvPr/>
        </p:nvGrpSpPr>
        <p:grpSpPr>
          <a:xfrm>
            <a:off x="-26157" y="4925160"/>
            <a:ext cx="5855608" cy="1984873"/>
            <a:chOff x="4124326" y="2625725"/>
            <a:chExt cx="3943350" cy="1336676"/>
          </a:xfrm>
        </p:grpSpPr>
        <p:sp>
          <p:nvSpPr>
            <p:cNvPr id="755" name="Google Shape;755;p14"/>
            <p:cNvSpPr/>
            <p:nvPr/>
          </p:nvSpPr>
          <p:spPr>
            <a:xfrm>
              <a:off x="4137026" y="2625725"/>
              <a:ext cx="3930650" cy="1316038"/>
            </a:xfrm>
            <a:custGeom>
              <a:avLst/>
              <a:gdLst/>
              <a:ahLst/>
              <a:cxnLst/>
              <a:rect l="l" t="t" r="r" b="b"/>
              <a:pathLst>
                <a:path w="926" h="307" extrusionOk="0">
                  <a:moveTo>
                    <a:pt x="1" y="68"/>
                  </a:moveTo>
                  <a:cubicBezTo>
                    <a:pt x="1" y="68"/>
                    <a:pt x="536" y="0"/>
                    <a:pt x="926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58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6" name="Google Shape;756;p14"/>
            <p:cNvSpPr/>
            <p:nvPr/>
          </p:nvSpPr>
          <p:spPr>
            <a:xfrm>
              <a:off x="4129088" y="2998788"/>
              <a:ext cx="3241675" cy="950913"/>
            </a:xfrm>
            <a:custGeom>
              <a:avLst/>
              <a:gdLst/>
              <a:ahLst/>
              <a:cxnLst/>
              <a:rect l="l" t="t" r="r" b="b"/>
              <a:pathLst>
                <a:path w="764" h="222" extrusionOk="0">
                  <a:moveTo>
                    <a:pt x="0" y="49"/>
                  </a:moveTo>
                  <a:cubicBezTo>
                    <a:pt x="0" y="49"/>
                    <a:pt x="442" y="0"/>
                    <a:pt x="764" y="22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B3D2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7" name="Google Shape;757;p14"/>
            <p:cNvSpPr/>
            <p:nvPr/>
          </p:nvSpPr>
          <p:spPr>
            <a:xfrm>
              <a:off x="4129088" y="3302000"/>
              <a:ext cx="2767013" cy="647700"/>
            </a:xfrm>
            <a:custGeom>
              <a:avLst/>
              <a:gdLst/>
              <a:ahLst/>
              <a:cxnLst/>
              <a:rect l="l" t="t" r="r" b="b"/>
              <a:pathLst>
                <a:path w="652" h="151" extrusionOk="0">
                  <a:moveTo>
                    <a:pt x="1" y="34"/>
                  </a:moveTo>
                  <a:cubicBezTo>
                    <a:pt x="1" y="34"/>
                    <a:pt x="378" y="0"/>
                    <a:pt x="652" y="151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" y="34"/>
                  </a:lnTo>
                  <a:close/>
                </a:path>
              </a:pathLst>
            </a:custGeom>
            <a:solidFill>
              <a:srgbClr val="BBA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758" name="Google Shape;758;p14"/>
            <p:cNvSpPr/>
            <p:nvPr/>
          </p:nvSpPr>
          <p:spPr>
            <a:xfrm>
              <a:off x="4124326" y="3576638"/>
              <a:ext cx="1970088" cy="385763"/>
            </a:xfrm>
            <a:custGeom>
              <a:avLst/>
              <a:gdLst/>
              <a:ahLst/>
              <a:cxnLst/>
              <a:rect l="l" t="t" r="r" b="b"/>
              <a:pathLst>
                <a:path w="464" h="90" extrusionOk="0">
                  <a:moveTo>
                    <a:pt x="0" y="20"/>
                  </a:moveTo>
                  <a:cubicBezTo>
                    <a:pt x="0" y="20"/>
                    <a:pt x="269" y="0"/>
                    <a:pt x="464" y="9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AE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759" name="Google Shape;7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470925" y="-603725"/>
            <a:ext cx="5551871" cy="44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14"/>
          <p:cNvPicPr preferRelativeResize="0"/>
          <p:nvPr/>
        </p:nvPicPr>
        <p:blipFill rotWithShape="1">
          <a:blip r:embed="rId4">
            <a:alphaModFix/>
          </a:blip>
          <a:srcRect r="49287" b="50231"/>
          <a:stretch/>
        </p:blipFill>
        <p:spPr>
          <a:xfrm>
            <a:off x="8390075" y="98775"/>
            <a:ext cx="3669225" cy="3601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61" name="Google Shape;761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0925" y="2063366"/>
            <a:ext cx="3669225" cy="3623685"/>
          </a:xfrm>
          <a:prstGeom prst="rect">
            <a:avLst/>
          </a:prstGeom>
          <a:noFill/>
          <a:ln>
            <a:noFill/>
          </a:ln>
        </p:spPr>
      </p:pic>
      <p:sp>
        <p:nvSpPr>
          <p:cNvPr id="762" name="Google Shape;762;p14"/>
          <p:cNvSpPr/>
          <p:nvPr/>
        </p:nvSpPr>
        <p:spPr>
          <a:xfrm>
            <a:off x="387900" y="3229563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783F04"/>
                </a:solidFill>
                <a:latin typeface="Montserrat"/>
                <a:ea typeface="Montserrat"/>
                <a:cs typeface="Montserrat"/>
                <a:sym typeface="Montserrat"/>
              </a:rPr>
              <a:t>BROWN</a:t>
            </a:r>
            <a:endParaRPr sz="2400" b="1">
              <a:solidFill>
                <a:srgbClr val="783F0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3" name="Google Shape;763;p14"/>
          <p:cNvSpPr/>
          <p:nvPr/>
        </p:nvSpPr>
        <p:spPr>
          <a:xfrm>
            <a:off x="5020138" y="931738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1155CC"/>
                </a:solidFill>
                <a:latin typeface="Montserrat"/>
                <a:ea typeface="Montserrat"/>
                <a:cs typeface="Montserrat"/>
                <a:sym typeface="Montserrat"/>
              </a:rPr>
              <a:t>BLUE</a:t>
            </a:r>
            <a:endParaRPr sz="2400" b="1">
              <a:solidFill>
                <a:srgbClr val="1155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4" name="Google Shape;764;p14"/>
          <p:cNvSpPr/>
          <p:nvPr/>
        </p:nvSpPr>
        <p:spPr>
          <a:xfrm>
            <a:off x="9355100" y="3626813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rPr>
              <a:t>GREY</a:t>
            </a:r>
            <a:endParaRPr sz="2400" b="1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7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7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9" name="Google Shape;7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75" y="175525"/>
            <a:ext cx="3655825" cy="361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14250" y="175525"/>
            <a:ext cx="4283501" cy="3892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076" y="1784950"/>
            <a:ext cx="3814150" cy="3766824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15"/>
          <p:cNvSpPr/>
          <p:nvPr/>
        </p:nvSpPr>
        <p:spPr>
          <a:xfrm>
            <a:off x="187300" y="3698213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RED</a:t>
            </a:r>
            <a:endParaRPr sz="2400" b="1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3" name="Google Shape;773;p15"/>
          <p:cNvSpPr/>
          <p:nvPr/>
        </p:nvSpPr>
        <p:spPr>
          <a:xfrm>
            <a:off x="5004750" y="440413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6"/>
                </a:solidFill>
                <a:latin typeface="Montserrat"/>
                <a:ea typeface="Montserrat"/>
                <a:cs typeface="Montserrat"/>
                <a:sym typeface="Montserrat"/>
              </a:rPr>
              <a:t>GREEN</a:t>
            </a:r>
            <a:endParaRPr sz="2400" b="1">
              <a:solidFill>
                <a:schemeClr val="accent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4" name="Google Shape;774;p15"/>
          <p:cNvSpPr/>
          <p:nvPr/>
        </p:nvSpPr>
        <p:spPr>
          <a:xfrm>
            <a:off x="8667650" y="3698213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BLACK</a:t>
            </a:r>
            <a:endParaRPr sz="24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7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7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7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16"/>
          <p:cNvGrpSpPr/>
          <p:nvPr/>
        </p:nvGrpSpPr>
        <p:grpSpPr>
          <a:xfrm>
            <a:off x="9494553" y="4698807"/>
            <a:ext cx="468314" cy="594700"/>
            <a:chOff x="5549900" y="1920874"/>
            <a:chExt cx="531813" cy="675336"/>
          </a:xfrm>
        </p:grpSpPr>
        <p:grpSp>
          <p:nvGrpSpPr>
            <p:cNvPr id="780" name="Google Shape;780;p16"/>
            <p:cNvGrpSpPr/>
            <p:nvPr/>
          </p:nvGrpSpPr>
          <p:grpSpPr>
            <a:xfrm>
              <a:off x="5549900" y="1920874"/>
              <a:ext cx="531813" cy="520701"/>
              <a:chOff x="5549900" y="3082925"/>
              <a:chExt cx="531813" cy="520701"/>
            </a:xfrm>
          </p:grpSpPr>
          <p:sp>
            <p:nvSpPr>
              <p:cNvPr id="781" name="Google Shape;781;p16"/>
              <p:cNvSpPr/>
              <p:nvPr/>
            </p:nvSpPr>
            <p:spPr>
              <a:xfrm>
                <a:off x="5626100" y="3082925"/>
                <a:ext cx="327025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41" extrusionOk="0">
                    <a:moveTo>
                      <a:pt x="65" y="23"/>
                    </a:moveTo>
                    <a:cubicBezTo>
                      <a:pt x="59" y="20"/>
                      <a:pt x="53" y="17"/>
                      <a:pt x="48" y="12"/>
                    </a:cubicBezTo>
                    <a:cubicBezTo>
                      <a:pt x="45" y="9"/>
                      <a:pt x="42" y="1"/>
                      <a:pt x="38" y="1"/>
                    </a:cubicBezTo>
                    <a:cubicBezTo>
                      <a:pt x="31" y="0"/>
                      <a:pt x="29" y="7"/>
                      <a:pt x="26" y="11"/>
                    </a:cubicBezTo>
                    <a:cubicBezTo>
                      <a:pt x="21" y="16"/>
                      <a:pt x="17" y="21"/>
                      <a:pt x="11" y="25"/>
                    </a:cubicBezTo>
                    <a:cubicBezTo>
                      <a:pt x="8" y="27"/>
                      <a:pt x="0" y="29"/>
                      <a:pt x="1" y="33"/>
                    </a:cubicBezTo>
                    <a:cubicBezTo>
                      <a:pt x="3" y="40"/>
                      <a:pt x="22" y="40"/>
                      <a:pt x="27" y="41"/>
                    </a:cubicBezTo>
                    <a:cubicBezTo>
                      <a:pt x="39" y="41"/>
                      <a:pt x="50" y="40"/>
                      <a:pt x="61" y="38"/>
                    </a:cubicBezTo>
                    <a:cubicBezTo>
                      <a:pt x="64" y="37"/>
                      <a:pt x="75" y="35"/>
                      <a:pt x="76" y="31"/>
                    </a:cubicBezTo>
                    <a:cubicBezTo>
                      <a:pt x="77" y="27"/>
                      <a:pt x="68" y="24"/>
                      <a:pt x="65" y="23"/>
                    </a:cubicBezTo>
                    <a:close/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2" name="Google Shape;782;p16"/>
              <p:cNvSpPr/>
              <p:nvPr/>
            </p:nvSpPr>
            <p:spPr>
              <a:xfrm>
                <a:off x="5583238" y="3232150"/>
                <a:ext cx="41275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45" extrusionOk="0">
                    <a:moveTo>
                      <a:pt x="34" y="0"/>
                    </a:moveTo>
                    <a:cubicBezTo>
                      <a:pt x="28" y="13"/>
                      <a:pt x="19" y="24"/>
                      <a:pt x="6" y="29"/>
                    </a:cubicBezTo>
                    <a:cubicBezTo>
                      <a:pt x="2" y="32"/>
                      <a:pt x="0" y="34"/>
                      <a:pt x="5" y="38"/>
                    </a:cubicBezTo>
                    <a:cubicBezTo>
                      <a:pt x="8" y="40"/>
                      <a:pt x="11" y="40"/>
                      <a:pt x="15" y="41"/>
                    </a:cubicBezTo>
                    <a:cubicBezTo>
                      <a:pt x="32" y="45"/>
                      <a:pt x="49" y="43"/>
                      <a:pt x="66" y="41"/>
                    </a:cubicBezTo>
                    <a:cubicBezTo>
                      <a:pt x="74" y="41"/>
                      <a:pt x="83" y="40"/>
                      <a:pt x="90" y="35"/>
                    </a:cubicBezTo>
                    <a:cubicBezTo>
                      <a:pt x="94" y="33"/>
                      <a:pt x="97" y="30"/>
                      <a:pt x="94" y="28"/>
                    </a:cubicBezTo>
                    <a:cubicBezTo>
                      <a:pt x="92" y="26"/>
                      <a:pt x="87" y="25"/>
                      <a:pt x="84" y="24"/>
                    </a:cubicBezTo>
                    <a:cubicBezTo>
                      <a:pt x="81" y="23"/>
                      <a:pt x="78" y="21"/>
                      <a:pt x="75" y="19"/>
                    </a:cubicBezTo>
                    <a:cubicBezTo>
                      <a:pt x="70" y="13"/>
                      <a:pt x="66" y="7"/>
                      <a:pt x="62" y="0"/>
                    </a:cubicBezTo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3" name="Google Shape;783;p16"/>
              <p:cNvSpPr/>
              <p:nvPr/>
            </p:nvSpPr>
            <p:spPr>
              <a:xfrm>
                <a:off x="5549900" y="3373438"/>
                <a:ext cx="531813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125" h="54" extrusionOk="0">
                    <a:moveTo>
                      <a:pt x="39" y="3"/>
                    </a:moveTo>
                    <a:cubicBezTo>
                      <a:pt x="31" y="12"/>
                      <a:pt x="24" y="24"/>
                      <a:pt x="14" y="31"/>
                    </a:cubicBezTo>
                    <a:cubicBezTo>
                      <a:pt x="11" y="34"/>
                      <a:pt x="4" y="36"/>
                      <a:pt x="3" y="39"/>
                    </a:cubicBezTo>
                    <a:cubicBezTo>
                      <a:pt x="0" y="44"/>
                      <a:pt x="7" y="46"/>
                      <a:pt x="11" y="47"/>
                    </a:cubicBezTo>
                    <a:cubicBezTo>
                      <a:pt x="21" y="52"/>
                      <a:pt x="35" y="53"/>
                      <a:pt x="46" y="53"/>
                    </a:cubicBezTo>
                    <a:cubicBezTo>
                      <a:pt x="63" y="54"/>
                      <a:pt x="78" y="53"/>
                      <a:pt x="94" y="48"/>
                    </a:cubicBezTo>
                    <a:cubicBezTo>
                      <a:pt x="102" y="46"/>
                      <a:pt x="110" y="43"/>
                      <a:pt x="116" y="38"/>
                    </a:cubicBezTo>
                    <a:cubicBezTo>
                      <a:pt x="125" y="31"/>
                      <a:pt x="116" y="29"/>
                      <a:pt x="109" y="27"/>
                    </a:cubicBezTo>
                    <a:cubicBezTo>
                      <a:pt x="96" y="22"/>
                      <a:pt x="87" y="12"/>
                      <a:pt x="80" y="0"/>
                    </a:cubicBezTo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4" name="Google Shape;784;p16"/>
              <p:cNvSpPr/>
              <p:nvPr/>
            </p:nvSpPr>
            <p:spPr>
              <a:xfrm>
                <a:off x="5749925" y="3163888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5" name="Google Shape;785;p16"/>
              <p:cNvSpPr/>
              <p:nvPr/>
            </p:nvSpPr>
            <p:spPr>
              <a:xfrm>
                <a:off x="5864225" y="3198813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6" name="Google Shape;786;p16"/>
              <p:cNvSpPr/>
              <p:nvPr/>
            </p:nvSpPr>
            <p:spPr>
              <a:xfrm>
                <a:off x="5775325" y="3100388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7" name="Google Shape;787;p16"/>
              <p:cNvSpPr/>
              <p:nvPr/>
            </p:nvSpPr>
            <p:spPr>
              <a:xfrm>
                <a:off x="5673725" y="3211513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8" name="Google Shape;788;p16"/>
              <p:cNvSpPr/>
              <p:nvPr/>
            </p:nvSpPr>
            <p:spPr>
              <a:xfrm>
                <a:off x="5770563" y="3271838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89" name="Google Shape;789;p16"/>
              <p:cNvSpPr/>
              <p:nvPr/>
            </p:nvSpPr>
            <p:spPr>
              <a:xfrm>
                <a:off x="5872163" y="3305175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0" name="Google Shape;790;p16"/>
              <p:cNvSpPr/>
              <p:nvPr/>
            </p:nvSpPr>
            <p:spPr>
              <a:xfrm>
                <a:off x="5805488" y="3352800"/>
                <a:ext cx="15875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1" name="Google Shape;791;p16"/>
              <p:cNvSpPr/>
              <p:nvPr/>
            </p:nvSpPr>
            <p:spPr>
              <a:xfrm>
                <a:off x="5694363" y="3340100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2" name="Google Shape;792;p16"/>
              <p:cNvSpPr/>
              <p:nvPr/>
            </p:nvSpPr>
            <p:spPr>
              <a:xfrm>
                <a:off x="5613400" y="3373438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3" name="Google Shape;793;p16"/>
              <p:cNvSpPr/>
              <p:nvPr/>
            </p:nvSpPr>
            <p:spPr>
              <a:xfrm>
                <a:off x="5924550" y="3355975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4" name="Google Shape;794;p16"/>
              <p:cNvSpPr/>
              <p:nvPr/>
            </p:nvSpPr>
            <p:spPr>
              <a:xfrm>
                <a:off x="5724525" y="3441700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5" name="Google Shape;795;p16"/>
              <p:cNvSpPr/>
              <p:nvPr/>
            </p:nvSpPr>
            <p:spPr>
              <a:xfrm>
                <a:off x="5826125" y="3459163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6" name="Google Shape;796;p16"/>
              <p:cNvSpPr/>
              <p:nvPr/>
            </p:nvSpPr>
            <p:spPr>
              <a:xfrm>
                <a:off x="5894388" y="3429000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7" name="Google Shape;797;p16"/>
              <p:cNvSpPr/>
              <p:nvPr/>
            </p:nvSpPr>
            <p:spPr>
              <a:xfrm>
                <a:off x="5765800" y="3519488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8" name="Google Shape;798;p16"/>
              <p:cNvSpPr/>
              <p:nvPr/>
            </p:nvSpPr>
            <p:spPr>
              <a:xfrm>
                <a:off x="5897563" y="3509963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799" name="Google Shape;799;p16"/>
              <p:cNvSpPr/>
              <p:nvPr/>
            </p:nvSpPr>
            <p:spPr>
              <a:xfrm>
                <a:off x="6000750" y="3509963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0" name="Google Shape;800;p16"/>
              <p:cNvSpPr/>
              <p:nvPr/>
            </p:nvSpPr>
            <p:spPr>
              <a:xfrm>
                <a:off x="5830888" y="3565525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1" name="Google Shape;801;p16"/>
              <p:cNvSpPr/>
              <p:nvPr/>
            </p:nvSpPr>
            <p:spPr>
              <a:xfrm>
                <a:off x="5681663" y="3557588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2" name="Google Shape;802;p16"/>
              <p:cNvSpPr/>
              <p:nvPr/>
            </p:nvSpPr>
            <p:spPr>
              <a:xfrm>
                <a:off x="5588000" y="3527425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03" name="Google Shape;803;p16"/>
              <p:cNvSpPr/>
              <p:nvPr/>
            </p:nvSpPr>
            <p:spPr>
              <a:xfrm>
                <a:off x="5673725" y="3476625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804" name="Google Shape;804;p16"/>
            <p:cNvSpPr/>
            <p:nvPr/>
          </p:nvSpPr>
          <p:spPr>
            <a:xfrm>
              <a:off x="5745162" y="2412060"/>
              <a:ext cx="141288" cy="184150"/>
            </a:xfrm>
            <a:custGeom>
              <a:avLst/>
              <a:gdLst/>
              <a:ahLst/>
              <a:cxnLst/>
              <a:rect l="l" t="t" r="r" b="b"/>
              <a:pathLst>
                <a:path w="33" h="43" extrusionOk="0">
                  <a:moveTo>
                    <a:pt x="4" y="0"/>
                  </a:moveTo>
                  <a:cubicBezTo>
                    <a:pt x="4" y="6"/>
                    <a:pt x="4" y="12"/>
                    <a:pt x="4" y="18"/>
                  </a:cubicBezTo>
                  <a:cubicBezTo>
                    <a:pt x="3" y="24"/>
                    <a:pt x="1" y="30"/>
                    <a:pt x="0" y="36"/>
                  </a:cubicBezTo>
                  <a:cubicBezTo>
                    <a:pt x="9" y="43"/>
                    <a:pt x="25" y="39"/>
                    <a:pt x="33" y="35"/>
                  </a:cubicBezTo>
                  <a:cubicBezTo>
                    <a:pt x="32" y="29"/>
                    <a:pt x="27" y="24"/>
                    <a:pt x="26" y="18"/>
                  </a:cubicBezTo>
                  <a:cubicBezTo>
                    <a:pt x="25" y="14"/>
                    <a:pt x="22" y="4"/>
                    <a:pt x="24" y="1"/>
                  </a:cubicBezTo>
                </a:path>
              </a:pathLst>
            </a:custGeom>
            <a:solidFill>
              <a:srgbClr val="326A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05" name="Google Shape;805;p16"/>
          <p:cNvGrpSpPr/>
          <p:nvPr/>
        </p:nvGrpSpPr>
        <p:grpSpPr>
          <a:xfrm>
            <a:off x="3133664" y="5112602"/>
            <a:ext cx="524221" cy="670545"/>
            <a:chOff x="7016750" y="3297238"/>
            <a:chExt cx="654050" cy="836613"/>
          </a:xfrm>
        </p:grpSpPr>
        <p:sp>
          <p:nvSpPr>
            <p:cNvPr id="806" name="Google Shape;806;p16"/>
            <p:cNvSpPr/>
            <p:nvPr/>
          </p:nvSpPr>
          <p:spPr>
            <a:xfrm>
              <a:off x="7156450" y="3297238"/>
              <a:ext cx="395288" cy="217488"/>
            </a:xfrm>
            <a:custGeom>
              <a:avLst/>
              <a:gdLst/>
              <a:ahLst/>
              <a:cxnLst/>
              <a:rect l="l" t="t" r="r" b="b"/>
              <a:pathLst>
                <a:path w="93" h="51" extrusionOk="0">
                  <a:moveTo>
                    <a:pt x="79" y="31"/>
                  </a:moveTo>
                  <a:cubicBezTo>
                    <a:pt x="73" y="27"/>
                    <a:pt x="66" y="22"/>
                    <a:pt x="61" y="17"/>
                  </a:cubicBezTo>
                  <a:cubicBezTo>
                    <a:pt x="57" y="12"/>
                    <a:pt x="54" y="3"/>
                    <a:pt x="49" y="1"/>
                  </a:cubicBezTo>
                  <a:cubicBezTo>
                    <a:pt x="42" y="0"/>
                    <a:pt x="38" y="7"/>
                    <a:pt x="33" y="12"/>
                  </a:cubicBezTo>
                  <a:cubicBezTo>
                    <a:pt x="27" y="18"/>
                    <a:pt x="21" y="23"/>
                    <a:pt x="13" y="27"/>
                  </a:cubicBezTo>
                  <a:cubicBezTo>
                    <a:pt x="9" y="29"/>
                    <a:pt x="0" y="30"/>
                    <a:pt x="1" y="36"/>
                  </a:cubicBezTo>
                  <a:cubicBezTo>
                    <a:pt x="2" y="45"/>
                    <a:pt x="25" y="48"/>
                    <a:pt x="31" y="49"/>
                  </a:cubicBezTo>
                  <a:cubicBezTo>
                    <a:pt x="45" y="51"/>
                    <a:pt x="59" y="51"/>
                    <a:pt x="73" y="49"/>
                  </a:cubicBezTo>
                  <a:cubicBezTo>
                    <a:pt x="77" y="49"/>
                    <a:pt x="90" y="48"/>
                    <a:pt x="92" y="43"/>
                  </a:cubicBezTo>
                  <a:cubicBezTo>
                    <a:pt x="93" y="38"/>
                    <a:pt x="84" y="34"/>
                    <a:pt x="79" y="31"/>
                  </a:cubicBezTo>
                  <a:close/>
                </a:path>
              </a:pathLst>
            </a:custGeom>
            <a:solidFill>
              <a:srgbClr val="5B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7080250" y="3471863"/>
              <a:ext cx="504825" cy="234950"/>
            </a:xfrm>
            <a:custGeom>
              <a:avLst/>
              <a:gdLst/>
              <a:ahLst/>
              <a:cxnLst/>
              <a:rect l="l" t="t" r="r" b="b"/>
              <a:pathLst>
                <a:path w="119" h="55" extrusionOk="0">
                  <a:moveTo>
                    <a:pt x="46" y="0"/>
                  </a:moveTo>
                  <a:cubicBezTo>
                    <a:pt x="37" y="15"/>
                    <a:pt x="25" y="27"/>
                    <a:pt x="8" y="32"/>
                  </a:cubicBezTo>
                  <a:cubicBezTo>
                    <a:pt x="3" y="34"/>
                    <a:pt x="0" y="37"/>
                    <a:pt x="6" y="42"/>
                  </a:cubicBezTo>
                  <a:cubicBezTo>
                    <a:pt x="9" y="46"/>
                    <a:pt x="13" y="46"/>
                    <a:pt x="17" y="48"/>
                  </a:cubicBezTo>
                  <a:cubicBezTo>
                    <a:pt x="37" y="55"/>
                    <a:pt x="59" y="55"/>
                    <a:pt x="80" y="55"/>
                  </a:cubicBezTo>
                  <a:cubicBezTo>
                    <a:pt x="90" y="55"/>
                    <a:pt x="101" y="55"/>
                    <a:pt x="110" y="51"/>
                  </a:cubicBezTo>
                  <a:cubicBezTo>
                    <a:pt x="115" y="49"/>
                    <a:pt x="119" y="46"/>
                    <a:pt x="115" y="42"/>
                  </a:cubicBezTo>
                  <a:cubicBezTo>
                    <a:pt x="113" y="39"/>
                    <a:pt x="107" y="38"/>
                    <a:pt x="104" y="36"/>
                  </a:cubicBezTo>
                  <a:cubicBezTo>
                    <a:pt x="100" y="34"/>
                    <a:pt x="97" y="32"/>
                    <a:pt x="94" y="28"/>
                  </a:cubicBezTo>
                  <a:cubicBezTo>
                    <a:pt x="88" y="21"/>
                    <a:pt x="84" y="12"/>
                    <a:pt x="80" y="3"/>
                  </a:cubicBezTo>
                </a:path>
              </a:pathLst>
            </a:custGeom>
            <a:solidFill>
              <a:srgbClr val="5B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7016750" y="3656013"/>
              <a:ext cx="654050" cy="280988"/>
            </a:xfrm>
            <a:custGeom>
              <a:avLst/>
              <a:gdLst/>
              <a:ahLst/>
              <a:cxnLst/>
              <a:rect l="l" t="t" r="r" b="b"/>
              <a:pathLst>
                <a:path w="154" h="66" extrusionOk="0">
                  <a:moveTo>
                    <a:pt x="52" y="0"/>
                  </a:moveTo>
                  <a:cubicBezTo>
                    <a:pt x="41" y="10"/>
                    <a:pt x="31" y="24"/>
                    <a:pt x="18" y="32"/>
                  </a:cubicBezTo>
                  <a:cubicBezTo>
                    <a:pt x="14" y="34"/>
                    <a:pt x="6" y="36"/>
                    <a:pt x="3" y="40"/>
                  </a:cubicBezTo>
                  <a:cubicBezTo>
                    <a:pt x="0" y="45"/>
                    <a:pt x="8" y="48"/>
                    <a:pt x="12" y="51"/>
                  </a:cubicBezTo>
                  <a:cubicBezTo>
                    <a:pt x="25" y="58"/>
                    <a:pt x="41" y="61"/>
                    <a:pt x="54" y="63"/>
                  </a:cubicBezTo>
                  <a:cubicBezTo>
                    <a:pt x="76" y="66"/>
                    <a:pt x="94" y="66"/>
                    <a:pt x="114" y="63"/>
                  </a:cubicBezTo>
                  <a:cubicBezTo>
                    <a:pt x="124" y="61"/>
                    <a:pt x="134" y="59"/>
                    <a:pt x="142" y="54"/>
                  </a:cubicBezTo>
                  <a:cubicBezTo>
                    <a:pt x="154" y="47"/>
                    <a:pt x="143" y="43"/>
                    <a:pt x="135" y="39"/>
                  </a:cubicBezTo>
                  <a:cubicBezTo>
                    <a:pt x="119" y="31"/>
                    <a:pt x="110" y="18"/>
                    <a:pt x="103" y="2"/>
                  </a:cubicBezTo>
                </a:path>
              </a:pathLst>
            </a:custGeom>
            <a:solidFill>
              <a:srgbClr val="5B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7308850" y="3395663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7440613" y="3451225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3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7346950" y="3317875"/>
              <a:ext cx="26988" cy="2540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5" y="3"/>
                  </a:moveTo>
                  <a:cubicBezTo>
                    <a:pt x="5" y="5"/>
                    <a:pt x="4" y="6"/>
                    <a:pt x="3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1"/>
                    <a:pt x="6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7207250" y="3438525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6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1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6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7321550" y="352742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2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7440613" y="3582988"/>
              <a:ext cx="22225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7351713" y="3630613"/>
              <a:ext cx="22225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7215188" y="3600450"/>
              <a:ext cx="22225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7118350" y="3630613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7496175" y="3646488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4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7242175" y="3729038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2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5" y="2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7364413" y="3762375"/>
              <a:ext cx="25400" cy="22225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0"/>
                    <a:pt x="6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7453313" y="3736975"/>
              <a:ext cx="22225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7280275" y="3825875"/>
              <a:ext cx="20638" cy="26988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5" y="3"/>
                  </a:moveTo>
                  <a:cubicBezTo>
                    <a:pt x="5" y="5"/>
                    <a:pt x="4" y="6"/>
                    <a:pt x="3" y="6"/>
                  </a:cubicBezTo>
                  <a:cubicBezTo>
                    <a:pt x="1" y="5"/>
                    <a:pt x="0" y="4"/>
                    <a:pt x="0" y="3"/>
                  </a:cubicBezTo>
                  <a:cubicBezTo>
                    <a:pt x="0" y="1"/>
                    <a:pt x="2" y="0"/>
                    <a:pt x="3" y="1"/>
                  </a:cubicBezTo>
                  <a:cubicBezTo>
                    <a:pt x="4" y="1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7445375" y="3835400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7569200" y="38481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6" h="6" extrusionOk="0">
                  <a:moveTo>
                    <a:pt x="6" y="3"/>
                  </a:moveTo>
                  <a:cubicBezTo>
                    <a:pt x="5" y="5"/>
                    <a:pt x="4" y="6"/>
                    <a:pt x="3" y="5"/>
                  </a:cubicBezTo>
                  <a:cubicBezTo>
                    <a:pt x="1" y="5"/>
                    <a:pt x="0" y="4"/>
                    <a:pt x="1" y="3"/>
                  </a:cubicBezTo>
                  <a:cubicBezTo>
                    <a:pt x="1" y="1"/>
                    <a:pt x="2" y="0"/>
                    <a:pt x="3" y="0"/>
                  </a:cubicBezTo>
                  <a:cubicBezTo>
                    <a:pt x="5" y="1"/>
                    <a:pt x="6" y="2"/>
                    <a:pt x="6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7356475" y="3890963"/>
              <a:ext cx="20638" cy="20638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7173913" y="3860800"/>
              <a:ext cx="25400" cy="20638"/>
            </a:xfrm>
            <a:custGeom>
              <a:avLst/>
              <a:gdLst/>
              <a:ahLst/>
              <a:cxnLst/>
              <a:rect l="l" t="t" r="r" b="b"/>
              <a:pathLst>
                <a:path w="6" h="5" extrusionOk="0">
                  <a:moveTo>
                    <a:pt x="5" y="3"/>
                  </a:moveTo>
                  <a:cubicBezTo>
                    <a:pt x="5" y="4"/>
                    <a:pt x="4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6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7067550" y="3813175"/>
              <a:ext cx="20638" cy="222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3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7177088" y="3762375"/>
              <a:ext cx="22225" cy="22225"/>
            </a:xfrm>
            <a:custGeom>
              <a:avLst/>
              <a:gdLst/>
              <a:ahLst/>
              <a:cxnLst/>
              <a:rect l="l" t="t" r="r" b="b"/>
              <a:pathLst>
                <a:path w="5" h="5" extrusionOk="0">
                  <a:moveTo>
                    <a:pt x="5" y="3"/>
                  </a:moveTo>
                  <a:cubicBezTo>
                    <a:pt x="5" y="4"/>
                    <a:pt x="4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2"/>
                    <a:pt x="5" y="3"/>
                  </a:cubicBezTo>
                  <a:close/>
                </a:path>
              </a:pathLst>
            </a:custGeom>
            <a:solidFill>
              <a:srgbClr val="FF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7242175" y="3903663"/>
              <a:ext cx="173038" cy="230188"/>
            </a:xfrm>
            <a:custGeom>
              <a:avLst/>
              <a:gdLst/>
              <a:ahLst/>
              <a:cxnLst/>
              <a:rect l="l" t="t" r="r" b="b"/>
              <a:pathLst>
                <a:path w="41" h="54" extrusionOk="0">
                  <a:moveTo>
                    <a:pt x="9" y="0"/>
                  </a:moveTo>
                  <a:cubicBezTo>
                    <a:pt x="8" y="8"/>
                    <a:pt x="8" y="15"/>
                    <a:pt x="7" y="23"/>
                  </a:cubicBezTo>
                  <a:cubicBezTo>
                    <a:pt x="6" y="30"/>
                    <a:pt x="2" y="37"/>
                    <a:pt x="0" y="44"/>
                  </a:cubicBezTo>
                  <a:cubicBezTo>
                    <a:pt x="10" y="54"/>
                    <a:pt x="29" y="51"/>
                    <a:pt x="41" y="47"/>
                  </a:cubicBezTo>
                  <a:cubicBezTo>
                    <a:pt x="40" y="40"/>
                    <a:pt x="35" y="32"/>
                    <a:pt x="34" y="25"/>
                  </a:cubicBezTo>
                  <a:cubicBezTo>
                    <a:pt x="33" y="21"/>
                    <a:pt x="31" y="8"/>
                    <a:pt x="34" y="5"/>
                  </a:cubicBezTo>
                </a:path>
              </a:pathLst>
            </a:custGeom>
            <a:solidFill>
              <a:srgbClr val="5B77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30" name="Google Shape;830;p16"/>
          <p:cNvGrpSpPr/>
          <p:nvPr/>
        </p:nvGrpSpPr>
        <p:grpSpPr>
          <a:xfrm>
            <a:off x="8639762" y="5011726"/>
            <a:ext cx="531813" cy="675336"/>
            <a:chOff x="5549900" y="1920874"/>
            <a:chExt cx="531813" cy="675336"/>
          </a:xfrm>
        </p:grpSpPr>
        <p:grpSp>
          <p:nvGrpSpPr>
            <p:cNvPr id="831" name="Google Shape;831;p16"/>
            <p:cNvGrpSpPr/>
            <p:nvPr/>
          </p:nvGrpSpPr>
          <p:grpSpPr>
            <a:xfrm>
              <a:off x="5549900" y="1920874"/>
              <a:ext cx="531813" cy="520701"/>
              <a:chOff x="5549900" y="3082925"/>
              <a:chExt cx="531813" cy="520701"/>
            </a:xfrm>
          </p:grpSpPr>
          <p:sp>
            <p:nvSpPr>
              <p:cNvPr id="832" name="Google Shape;832;p16"/>
              <p:cNvSpPr/>
              <p:nvPr/>
            </p:nvSpPr>
            <p:spPr>
              <a:xfrm>
                <a:off x="5626100" y="3082925"/>
                <a:ext cx="327025" cy="174625"/>
              </a:xfrm>
              <a:custGeom>
                <a:avLst/>
                <a:gdLst/>
                <a:ahLst/>
                <a:cxnLst/>
                <a:rect l="l" t="t" r="r" b="b"/>
                <a:pathLst>
                  <a:path w="77" h="41" extrusionOk="0">
                    <a:moveTo>
                      <a:pt x="65" y="23"/>
                    </a:moveTo>
                    <a:cubicBezTo>
                      <a:pt x="59" y="20"/>
                      <a:pt x="53" y="17"/>
                      <a:pt x="48" y="12"/>
                    </a:cubicBezTo>
                    <a:cubicBezTo>
                      <a:pt x="45" y="9"/>
                      <a:pt x="42" y="1"/>
                      <a:pt x="38" y="1"/>
                    </a:cubicBezTo>
                    <a:cubicBezTo>
                      <a:pt x="31" y="0"/>
                      <a:pt x="29" y="7"/>
                      <a:pt x="26" y="11"/>
                    </a:cubicBezTo>
                    <a:cubicBezTo>
                      <a:pt x="21" y="16"/>
                      <a:pt x="17" y="21"/>
                      <a:pt x="11" y="25"/>
                    </a:cubicBezTo>
                    <a:cubicBezTo>
                      <a:pt x="8" y="27"/>
                      <a:pt x="0" y="29"/>
                      <a:pt x="1" y="33"/>
                    </a:cubicBezTo>
                    <a:cubicBezTo>
                      <a:pt x="3" y="40"/>
                      <a:pt x="22" y="40"/>
                      <a:pt x="27" y="41"/>
                    </a:cubicBezTo>
                    <a:cubicBezTo>
                      <a:pt x="39" y="41"/>
                      <a:pt x="50" y="40"/>
                      <a:pt x="61" y="38"/>
                    </a:cubicBezTo>
                    <a:cubicBezTo>
                      <a:pt x="64" y="37"/>
                      <a:pt x="75" y="35"/>
                      <a:pt x="76" y="31"/>
                    </a:cubicBezTo>
                    <a:cubicBezTo>
                      <a:pt x="77" y="27"/>
                      <a:pt x="68" y="24"/>
                      <a:pt x="65" y="23"/>
                    </a:cubicBezTo>
                    <a:close/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33" name="Google Shape;833;p16"/>
              <p:cNvSpPr/>
              <p:nvPr/>
            </p:nvSpPr>
            <p:spPr>
              <a:xfrm>
                <a:off x="5583238" y="3232150"/>
                <a:ext cx="41275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97" h="45" extrusionOk="0">
                    <a:moveTo>
                      <a:pt x="34" y="0"/>
                    </a:moveTo>
                    <a:cubicBezTo>
                      <a:pt x="28" y="13"/>
                      <a:pt x="19" y="24"/>
                      <a:pt x="6" y="29"/>
                    </a:cubicBezTo>
                    <a:cubicBezTo>
                      <a:pt x="2" y="32"/>
                      <a:pt x="0" y="34"/>
                      <a:pt x="5" y="38"/>
                    </a:cubicBezTo>
                    <a:cubicBezTo>
                      <a:pt x="8" y="40"/>
                      <a:pt x="11" y="40"/>
                      <a:pt x="15" y="41"/>
                    </a:cubicBezTo>
                    <a:cubicBezTo>
                      <a:pt x="32" y="45"/>
                      <a:pt x="49" y="43"/>
                      <a:pt x="66" y="41"/>
                    </a:cubicBezTo>
                    <a:cubicBezTo>
                      <a:pt x="74" y="41"/>
                      <a:pt x="83" y="40"/>
                      <a:pt x="90" y="35"/>
                    </a:cubicBezTo>
                    <a:cubicBezTo>
                      <a:pt x="94" y="33"/>
                      <a:pt x="97" y="30"/>
                      <a:pt x="94" y="28"/>
                    </a:cubicBezTo>
                    <a:cubicBezTo>
                      <a:pt x="92" y="26"/>
                      <a:pt x="87" y="25"/>
                      <a:pt x="84" y="24"/>
                    </a:cubicBezTo>
                    <a:cubicBezTo>
                      <a:pt x="81" y="23"/>
                      <a:pt x="78" y="21"/>
                      <a:pt x="75" y="19"/>
                    </a:cubicBezTo>
                    <a:cubicBezTo>
                      <a:pt x="70" y="13"/>
                      <a:pt x="66" y="7"/>
                      <a:pt x="62" y="0"/>
                    </a:cubicBezTo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34" name="Google Shape;834;p16"/>
              <p:cNvSpPr/>
              <p:nvPr/>
            </p:nvSpPr>
            <p:spPr>
              <a:xfrm>
                <a:off x="5549900" y="3373438"/>
                <a:ext cx="531813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125" h="54" extrusionOk="0">
                    <a:moveTo>
                      <a:pt x="39" y="3"/>
                    </a:moveTo>
                    <a:cubicBezTo>
                      <a:pt x="31" y="12"/>
                      <a:pt x="24" y="24"/>
                      <a:pt x="14" y="31"/>
                    </a:cubicBezTo>
                    <a:cubicBezTo>
                      <a:pt x="11" y="34"/>
                      <a:pt x="4" y="36"/>
                      <a:pt x="3" y="39"/>
                    </a:cubicBezTo>
                    <a:cubicBezTo>
                      <a:pt x="0" y="44"/>
                      <a:pt x="7" y="46"/>
                      <a:pt x="11" y="47"/>
                    </a:cubicBezTo>
                    <a:cubicBezTo>
                      <a:pt x="21" y="52"/>
                      <a:pt x="35" y="53"/>
                      <a:pt x="46" y="53"/>
                    </a:cubicBezTo>
                    <a:cubicBezTo>
                      <a:pt x="63" y="54"/>
                      <a:pt x="78" y="53"/>
                      <a:pt x="94" y="48"/>
                    </a:cubicBezTo>
                    <a:cubicBezTo>
                      <a:pt x="102" y="46"/>
                      <a:pt x="110" y="43"/>
                      <a:pt x="116" y="38"/>
                    </a:cubicBezTo>
                    <a:cubicBezTo>
                      <a:pt x="125" y="31"/>
                      <a:pt x="116" y="29"/>
                      <a:pt x="109" y="27"/>
                    </a:cubicBezTo>
                    <a:cubicBezTo>
                      <a:pt x="96" y="22"/>
                      <a:pt x="87" y="12"/>
                      <a:pt x="80" y="0"/>
                    </a:cubicBezTo>
                  </a:path>
                </a:pathLst>
              </a:custGeom>
              <a:solidFill>
                <a:srgbClr val="326A6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35" name="Google Shape;835;p16"/>
              <p:cNvSpPr/>
              <p:nvPr/>
            </p:nvSpPr>
            <p:spPr>
              <a:xfrm>
                <a:off x="5749925" y="3163888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36" name="Google Shape;836;p16"/>
              <p:cNvSpPr/>
              <p:nvPr/>
            </p:nvSpPr>
            <p:spPr>
              <a:xfrm>
                <a:off x="5864225" y="3198813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37" name="Google Shape;837;p16"/>
              <p:cNvSpPr/>
              <p:nvPr/>
            </p:nvSpPr>
            <p:spPr>
              <a:xfrm>
                <a:off x="5775325" y="3100388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38" name="Google Shape;838;p16"/>
              <p:cNvSpPr/>
              <p:nvPr/>
            </p:nvSpPr>
            <p:spPr>
              <a:xfrm>
                <a:off x="5673725" y="3211513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39" name="Google Shape;839;p16"/>
              <p:cNvSpPr/>
              <p:nvPr/>
            </p:nvSpPr>
            <p:spPr>
              <a:xfrm>
                <a:off x="5770563" y="3271838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0" name="Google Shape;840;p16"/>
              <p:cNvSpPr/>
              <p:nvPr/>
            </p:nvSpPr>
            <p:spPr>
              <a:xfrm>
                <a:off x="5872163" y="3305175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1" name="Google Shape;841;p16"/>
              <p:cNvSpPr/>
              <p:nvPr/>
            </p:nvSpPr>
            <p:spPr>
              <a:xfrm>
                <a:off x="5805488" y="3352800"/>
                <a:ext cx="15875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2" name="Google Shape;842;p16"/>
              <p:cNvSpPr/>
              <p:nvPr/>
            </p:nvSpPr>
            <p:spPr>
              <a:xfrm>
                <a:off x="5694363" y="3340100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3" name="Google Shape;843;p16"/>
              <p:cNvSpPr/>
              <p:nvPr/>
            </p:nvSpPr>
            <p:spPr>
              <a:xfrm>
                <a:off x="5613400" y="3373438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4" name="Google Shape;844;p16"/>
              <p:cNvSpPr/>
              <p:nvPr/>
            </p:nvSpPr>
            <p:spPr>
              <a:xfrm>
                <a:off x="5924550" y="3355975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5" name="Google Shape;845;p16"/>
              <p:cNvSpPr/>
              <p:nvPr/>
            </p:nvSpPr>
            <p:spPr>
              <a:xfrm>
                <a:off x="5724525" y="3441700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6" name="Google Shape;846;p16"/>
              <p:cNvSpPr/>
              <p:nvPr/>
            </p:nvSpPr>
            <p:spPr>
              <a:xfrm>
                <a:off x="5826125" y="3459163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7" name="Google Shape;847;p16"/>
              <p:cNvSpPr/>
              <p:nvPr/>
            </p:nvSpPr>
            <p:spPr>
              <a:xfrm>
                <a:off x="5894388" y="3429000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8" name="Google Shape;848;p16"/>
              <p:cNvSpPr/>
              <p:nvPr/>
            </p:nvSpPr>
            <p:spPr>
              <a:xfrm>
                <a:off x="5765800" y="3519488"/>
                <a:ext cx="17463" cy="15875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>
                <a:off x="5897563" y="3509963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>
                <a:off x="6000750" y="3509963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>
                <a:off x="5830888" y="3565525"/>
                <a:ext cx="15875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2" name="Google Shape;852;p16"/>
              <p:cNvSpPr/>
              <p:nvPr/>
            </p:nvSpPr>
            <p:spPr>
              <a:xfrm>
                <a:off x="5681663" y="3557588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3" name="Google Shape;853;p16"/>
              <p:cNvSpPr/>
              <p:nvPr/>
            </p:nvSpPr>
            <p:spPr>
              <a:xfrm>
                <a:off x="5588000" y="3527425"/>
                <a:ext cx="17463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>
                <a:off x="5673725" y="3476625"/>
                <a:ext cx="20638" cy="17463"/>
              </a:xfrm>
              <a:prstGeom prst="ellipse">
                <a:avLst/>
              </a:prstGeom>
              <a:solidFill>
                <a:srgbClr val="FF775D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  <p:sp>
          <p:nvSpPr>
            <p:cNvPr id="855" name="Google Shape;855;p16"/>
            <p:cNvSpPr/>
            <p:nvPr/>
          </p:nvSpPr>
          <p:spPr>
            <a:xfrm>
              <a:off x="5745162" y="2412060"/>
              <a:ext cx="141288" cy="184150"/>
            </a:xfrm>
            <a:custGeom>
              <a:avLst/>
              <a:gdLst/>
              <a:ahLst/>
              <a:cxnLst/>
              <a:rect l="l" t="t" r="r" b="b"/>
              <a:pathLst>
                <a:path w="33" h="43" extrusionOk="0">
                  <a:moveTo>
                    <a:pt x="4" y="0"/>
                  </a:moveTo>
                  <a:cubicBezTo>
                    <a:pt x="4" y="6"/>
                    <a:pt x="4" y="12"/>
                    <a:pt x="4" y="18"/>
                  </a:cubicBezTo>
                  <a:cubicBezTo>
                    <a:pt x="3" y="24"/>
                    <a:pt x="1" y="30"/>
                    <a:pt x="0" y="36"/>
                  </a:cubicBezTo>
                  <a:cubicBezTo>
                    <a:pt x="9" y="43"/>
                    <a:pt x="25" y="39"/>
                    <a:pt x="33" y="35"/>
                  </a:cubicBezTo>
                  <a:cubicBezTo>
                    <a:pt x="32" y="29"/>
                    <a:pt x="27" y="24"/>
                    <a:pt x="26" y="18"/>
                  </a:cubicBezTo>
                  <a:cubicBezTo>
                    <a:pt x="25" y="14"/>
                    <a:pt x="22" y="4"/>
                    <a:pt x="24" y="1"/>
                  </a:cubicBezTo>
                </a:path>
              </a:pathLst>
            </a:custGeom>
            <a:solidFill>
              <a:srgbClr val="326A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56" name="Google Shape;856;p16"/>
          <p:cNvGrpSpPr/>
          <p:nvPr/>
        </p:nvGrpSpPr>
        <p:grpSpPr>
          <a:xfrm>
            <a:off x="9272748" y="4937114"/>
            <a:ext cx="2095500" cy="927100"/>
            <a:chOff x="5043488" y="2970213"/>
            <a:chExt cx="2095500" cy="927100"/>
          </a:xfrm>
        </p:grpSpPr>
        <p:sp>
          <p:nvSpPr>
            <p:cNvPr id="857" name="Google Shape;857;p16"/>
            <p:cNvSpPr/>
            <p:nvPr/>
          </p:nvSpPr>
          <p:spPr>
            <a:xfrm>
              <a:off x="5043488" y="2970213"/>
              <a:ext cx="2095500" cy="927100"/>
            </a:xfrm>
            <a:custGeom>
              <a:avLst/>
              <a:gdLst/>
              <a:ahLst/>
              <a:cxnLst/>
              <a:rect l="l" t="t" r="r" b="b"/>
              <a:pathLst>
                <a:path w="492" h="216" extrusionOk="0">
                  <a:moveTo>
                    <a:pt x="238" y="0"/>
                  </a:moveTo>
                  <a:cubicBezTo>
                    <a:pt x="227" y="0"/>
                    <a:pt x="216" y="1"/>
                    <a:pt x="204" y="2"/>
                  </a:cubicBezTo>
                  <a:cubicBezTo>
                    <a:pt x="30" y="24"/>
                    <a:pt x="0" y="169"/>
                    <a:pt x="0" y="169"/>
                  </a:cubicBezTo>
                  <a:cubicBezTo>
                    <a:pt x="101" y="178"/>
                    <a:pt x="101" y="178"/>
                    <a:pt x="101" y="178"/>
                  </a:cubicBezTo>
                  <a:cubicBezTo>
                    <a:pt x="101" y="178"/>
                    <a:pt x="101" y="177"/>
                    <a:pt x="102" y="177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72"/>
                    <a:pt x="70" y="63"/>
                    <a:pt x="212" y="47"/>
                  </a:cubicBezTo>
                  <a:cubicBezTo>
                    <a:pt x="221" y="46"/>
                    <a:pt x="230" y="46"/>
                    <a:pt x="238" y="46"/>
                  </a:cubicBezTo>
                  <a:cubicBezTo>
                    <a:pt x="366" y="46"/>
                    <a:pt x="448" y="149"/>
                    <a:pt x="450" y="210"/>
                  </a:cubicBezTo>
                  <a:cubicBezTo>
                    <a:pt x="401" y="205"/>
                    <a:pt x="401" y="205"/>
                    <a:pt x="401" y="205"/>
                  </a:cubicBezTo>
                  <a:cubicBezTo>
                    <a:pt x="401" y="206"/>
                    <a:pt x="401" y="206"/>
                    <a:pt x="401" y="207"/>
                  </a:cubicBezTo>
                  <a:cubicBezTo>
                    <a:pt x="492" y="216"/>
                    <a:pt x="492" y="216"/>
                    <a:pt x="492" y="216"/>
                  </a:cubicBezTo>
                  <a:cubicBezTo>
                    <a:pt x="491" y="135"/>
                    <a:pt x="393" y="0"/>
                    <a:pt x="238" y="0"/>
                  </a:cubicBezTo>
                </a:path>
              </a:pathLst>
            </a:custGeom>
            <a:solidFill>
              <a:srgbClr val="A2C7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5240338" y="3167063"/>
              <a:ext cx="1720850" cy="704850"/>
            </a:xfrm>
            <a:custGeom>
              <a:avLst/>
              <a:gdLst/>
              <a:ahLst/>
              <a:cxnLst/>
              <a:rect l="l" t="t" r="r" b="b"/>
              <a:pathLst>
                <a:path w="404" h="164" extrusionOk="0">
                  <a:moveTo>
                    <a:pt x="192" y="0"/>
                  </a:moveTo>
                  <a:cubicBezTo>
                    <a:pt x="184" y="0"/>
                    <a:pt x="175" y="0"/>
                    <a:pt x="166" y="1"/>
                  </a:cubicBezTo>
                  <a:cubicBezTo>
                    <a:pt x="24" y="17"/>
                    <a:pt x="0" y="126"/>
                    <a:pt x="0" y="126"/>
                  </a:cubicBezTo>
                  <a:cubicBezTo>
                    <a:pt x="56" y="131"/>
                    <a:pt x="56" y="131"/>
                    <a:pt x="56" y="131"/>
                  </a:cubicBezTo>
                  <a:cubicBezTo>
                    <a:pt x="60" y="117"/>
                    <a:pt x="84" y="51"/>
                    <a:pt x="178" y="41"/>
                  </a:cubicBezTo>
                  <a:cubicBezTo>
                    <a:pt x="185" y="40"/>
                    <a:pt x="191" y="40"/>
                    <a:pt x="198" y="40"/>
                  </a:cubicBezTo>
                  <a:cubicBezTo>
                    <a:pt x="291" y="40"/>
                    <a:pt x="351" y="114"/>
                    <a:pt x="355" y="159"/>
                  </a:cubicBezTo>
                  <a:cubicBezTo>
                    <a:pt x="404" y="164"/>
                    <a:pt x="404" y="164"/>
                    <a:pt x="404" y="164"/>
                  </a:cubicBezTo>
                  <a:cubicBezTo>
                    <a:pt x="402" y="103"/>
                    <a:pt x="320" y="0"/>
                    <a:pt x="192" y="0"/>
                  </a:cubicBezTo>
                </a:path>
              </a:pathLst>
            </a:custGeom>
            <a:solidFill>
              <a:srgbClr val="C8A6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5473700" y="3338513"/>
              <a:ext cx="1277938" cy="523875"/>
            </a:xfrm>
            <a:custGeom>
              <a:avLst/>
              <a:gdLst/>
              <a:ahLst/>
              <a:cxnLst/>
              <a:rect l="l" t="t" r="r" b="b"/>
              <a:pathLst>
                <a:path w="300" h="122" extrusionOk="0">
                  <a:moveTo>
                    <a:pt x="143" y="0"/>
                  </a:moveTo>
                  <a:cubicBezTo>
                    <a:pt x="136" y="0"/>
                    <a:pt x="130" y="0"/>
                    <a:pt x="123" y="1"/>
                  </a:cubicBezTo>
                  <a:cubicBezTo>
                    <a:pt x="29" y="11"/>
                    <a:pt x="5" y="77"/>
                    <a:pt x="1" y="91"/>
                  </a:cubicBezTo>
                  <a:cubicBezTo>
                    <a:pt x="0" y="91"/>
                    <a:pt x="0" y="92"/>
                    <a:pt x="0" y="92"/>
                  </a:cubicBezTo>
                  <a:cubicBezTo>
                    <a:pt x="0" y="93"/>
                    <a:pt x="0" y="93"/>
                    <a:pt x="0" y="93"/>
                  </a:cubicBezTo>
                  <a:cubicBezTo>
                    <a:pt x="50" y="98"/>
                    <a:pt x="50" y="98"/>
                    <a:pt x="50" y="98"/>
                  </a:cubicBezTo>
                  <a:cubicBezTo>
                    <a:pt x="51" y="93"/>
                    <a:pt x="65" y="44"/>
                    <a:pt x="132" y="37"/>
                  </a:cubicBezTo>
                  <a:cubicBezTo>
                    <a:pt x="137" y="37"/>
                    <a:pt x="141" y="36"/>
                    <a:pt x="145" y="36"/>
                  </a:cubicBezTo>
                  <a:cubicBezTo>
                    <a:pt x="208" y="36"/>
                    <a:pt x="248" y="87"/>
                    <a:pt x="249" y="117"/>
                  </a:cubicBezTo>
                  <a:cubicBezTo>
                    <a:pt x="300" y="122"/>
                    <a:pt x="300" y="122"/>
                    <a:pt x="300" y="122"/>
                  </a:cubicBezTo>
                  <a:cubicBezTo>
                    <a:pt x="300" y="122"/>
                    <a:pt x="300" y="121"/>
                    <a:pt x="300" y="121"/>
                  </a:cubicBezTo>
                  <a:cubicBezTo>
                    <a:pt x="300" y="120"/>
                    <a:pt x="300" y="120"/>
                    <a:pt x="300" y="119"/>
                  </a:cubicBezTo>
                  <a:cubicBezTo>
                    <a:pt x="296" y="74"/>
                    <a:pt x="236" y="0"/>
                    <a:pt x="143" y="0"/>
                  </a:cubicBezTo>
                </a:path>
              </a:pathLst>
            </a:custGeom>
            <a:solidFill>
              <a:srgbClr val="FFFFE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5686425" y="3494088"/>
              <a:ext cx="847725" cy="350838"/>
            </a:xfrm>
            <a:custGeom>
              <a:avLst/>
              <a:gdLst/>
              <a:ahLst/>
              <a:cxnLst/>
              <a:rect l="l" t="t" r="r" b="b"/>
              <a:pathLst>
                <a:path w="199" h="82" extrusionOk="0">
                  <a:moveTo>
                    <a:pt x="95" y="0"/>
                  </a:moveTo>
                  <a:cubicBezTo>
                    <a:pt x="91" y="0"/>
                    <a:pt x="87" y="1"/>
                    <a:pt x="82" y="1"/>
                  </a:cubicBezTo>
                  <a:cubicBezTo>
                    <a:pt x="15" y="8"/>
                    <a:pt x="1" y="57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99" y="82"/>
                    <a:pt x="199" y="82"/>
                    <a:pt x="199" y="82"/>
                  </a:cubicBezTo>
                  <a:cubicBezTo>
                    <a:pt x="199" y="81"/>
                    <a:pt x="199" y="81"/>
                    <a:pt x="199" y="81"/>
                  </a:cubicBezTo>
                  <a:cubicBezTo>
                    <a:pt x="198" y="51"/>
                    <a:pt x="158" y="0"/>
                    <a:pt x="95" y="0"/>
                  </a:cubicBezTo>
                </a:path>
              </a:pathLst>
            </a:custGeom>
            <a:solidFill>
              <a:srgbClr val="FF86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61" name="Google Shape;861;p16"/>
          <p:cNvGrpSpPr/>
          <p:nvPr/>
        </p:nvGrpSpPr>
        <p:grpSpPr>
          <a:xfrm>
            <a:off x="153344" y="4302114"/>
            <a:ext cx="2568575" cy="1231900"/>
            <a:chOff x="4541838" y="2732088"/>
            <a:chExt cx="2568575" cy="1231900"/>
          </a:xfrm>
        </p:grpSpPr>
        <p:sp>
          <p:nvSpPr>
            <p:cNvPr id="862" name="Google Shape;862;p16"/>
            <p:cNvSpPr/>
            <p:nvPr/>
          </p:nvSpPr>
          <p:spPr>
            <a:xfrm>
              <a:off x="4541838" y="2732088"/>
              <a:ext cx="1497013" cy="1146175"/>
            </a:xfrm>
            <a:custGeom>
              <a:avLst/>
              <a:gdLst/>
              <a:ahLst/>
              <a:cxnLst/>
              <a:rect l="l" t="t" r="r" b="b"/>
              <a:pathLst>
                <a:path w="352" h="268" extrusionOk="0">
                  <a:moveTo>
                    <a:pt x="176" y="0"/>
                  </a:moveTo>
                  <a:cubicBezTo>
                    <a:pt x="32" y="0"/>
                    <a:pt x="0" y="262"/>
                    <a:pt x="0" y="262"/>
                  </a:cubicBezTo>
                  <a:cubicBezTo>
                    <a:pt x="352" y="268"/>
                    <a:pt x="352" y="268"/>
                    <a:pt x="352" y="268"/>
                  </a:cubicBezTo>
                  <a:cubicBezTo>
                    <a:pt x="352" y="266"/>
                    <a:pt x="352" y="262"/>
                    <a:pt x="352" y="258"/>
                  </a:cubicBezTo>
                  <a:cubicBezTo>
                    <a:pt x="318" y="254"/>
                    <a:pt x="318" y="254"/>
                    <a:pt x="318" y="254"/>
                  </a:cubicBezTo>
                  <a:cubicBezTo>
                    <a:pt x="319" y="259"/>
                    <a:pt x="319" y="263"/>
                    <a:pt x="319" y="266"/>
                  </a:cubicBezTo>
                  <a:cubicBezTo>
                    <a:pt x="38" y="260"/>
                    <a:pt x="38" y="260"/>
                    <a:pt x="38" y="260"/>
                  </a:cubicBezTo>
                  <a:cubicBezTo>
                    <a:pt x="38" y="260"/>
                    <a:pt x="63" y="47"/>
                    <a:pt x="178" y="47"/>
                  </a:cubicBezTo>
                  <a:cubicBezTo>
                    <a:pt x="180" y="47"/>
                    <a:pt x="182" y="47"/>
                    <a:pt x="185" y="47"/>
                  </a:cubicBezTo>
                  <a:cubicBezTo>
                    <a:pt x="264" y="53"/>
                    <a:pt x="297" y="130"/>
                    <a:pt x="310" y="192"/>
                  </a:cubicBezTo>
                  <a:cubicBezTo>
                    <a:pt x="318" y="183"/>
                    <a:pt x="328" y="175"/>
                    <a:pt x="339" y="167"/>
                  </a:cubicBezTo>
                  <a:cubicBezTo>
                    <a:pt x="320" y="93"/>
                    <a:pt x="278" y="7"/>
                    <a:pt x="184" y="0"/>
                  </a:cubicBezTo>
                  <a:cubicBezTo>
                    <a:pt x="181" y="0"/>
                    <a:pt x="178" y="0"/>
                    <a:pt x="176" y="0"/>
                  </a:cubicBezTo>
                </a:path>
              </a:pathLst>
            </a:custGeom>
            <a:solidFill>
              <a:srgbClr val="C0DC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4703763" y="2933700"/>
              <a:ext cx="1193800" cy="935038"/>
            </a:xfrm>
            <a:custGeom>
              <a:avLst/>
              <a:gdLst/>
              <a:ahLst/>
              <a:cxnLst/>
              <a:rect l="l" t="t" r="r" b="b"/>
              <a:pathLst>
                <a:path w="281" h="219" extrusionOk="0">
                  <a:moveTo>
                    <a:pt x="140" y="0"/>
                  </a:moveTo>
                  <a:cubicBezTo>
                    <a:pt x="25" y="0"/>
                    <a:pt x="0" y="213"/>
                    <a:pt x="0" y="213"/>
                  </a:cubicBezTo>
                  <a:cubicBezTo>
                    <a:pt x="281" y="219"/>
                    <a:pt x="281" y="219"/>
                    <a:pt x="281" y="219"/>
                  </a:cubicBezTo>
                  <a:cubicBezTo>
                    <a:pt x="281" y="216"/>
                    <a:pt x="281" y="212"/>
                    <a:pt x="280" y="207"/>
                  </a:cubicBezTo>
                  <a:cubicBezTo>
                    <a:pt x="244" y="203"/>
                    <a:pt x="244" y="203"/>
                    <a:pt x="244" y="203"/>
                  </a:cubicBezTo>
                  <a:cubicBezTo>
                    <a:pt x="245" y="208"/>
                    <a:pt x="245" y="213"/>
                    <a:pt x="245" y="216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218" y="216"/>
                    <a:pt x="218" y="216"/>
                    <a:pt x="218" y="216"/>
                  </a:cubicBezTo>
                  <a:cubicBezTo>
                    <a:pt x="71" y="213"/>
                    <a:pt x="71" y="213"/>
                    <a:pt x="71" y="213"/>
                  </a:cubicBezTo>
                  <a:cubicBezTo>
                    <a:pt x="71" y="213"/>
                    <a:pt x="71" y="213"/>
                    <a:pt x="71" y="213"/>
                  </a:cubicBezTo>
                  <a:cubicBezTo>
                    <a:pt x="40" y="212"/>
                    <a:pt x="40" y="212"/>
                    <a:pt x="40" y="212"/>
                  </a:cubicBezTo>
                  <a:cubicBezTo>
                    <a:pt x="40" y="212"/>
                    <a:pt x="58" y="56"/>
                    <a:pt x="142" y="56"/>
                  </a:cubicBezTo>
                  <a:cubicBezTo>
                    <a:pt x="144" y="56"/>
                    <a:pt x="145" y="56"/>
                    <a:pt x="147" y="56"/>
                  </a:cubicBezTo>
                  <a:cubicBezTo>
                    <a:pt x="214" y="61"/>
                    <a:pt x="236" y="136"/>
                    <a:pt x="242" y="183"/>
                  </a:cubicBezTo>
                  <a:cubicBezTo>
                    <a:pt x="249" y="172"/>
                    <a:pt x="259" y="159"/>
                    <a:pt x="272" y="145"/>
                  </a:cubicBezTo>
                  <a:cubicBezTo>
                    <a:pt x="259" y="83"/>
                    <a:pt x="226" y="6"/>
                    <a:pt x="147" y="0"/>
                  </a:cubicBezTo>
                  <a:cubicBezTo>
                    <a:pt x="144" y="0"/>
                    <a:pt x="142" y="0"/>
                    <a:pt x="140" y="0"/>
                  </a:cubicBezTo>
                </a:path>
              </a:pathLst>
            </a:custGeom>
            <a:solidFill>
              <a:srgbClr val="8B9B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4873625" y="3173413"/>
              <a:ext cx="871538" cy="682625"/>
            </a:xfrm>
            <a:custGeom>
              <a:avLst/>
              <a:gdLst/>
              <a:ahLst/>
              <a:cxnLst/>
              <a:rect l="l" t="t" r="r" b="b"/>
              <a:pathLst>
                <a:path w="205" h="160" extrusionOk="0">
                  <a:moveTo>
                    <a:pt x="102" y="0"/>
                  </a:moveTo>
                  <a:cubicBezTo>
                    <a:pt x="18" y="0"/>
                    <a:pt x="0" y="156"/>
                    <a:pt x="0" y="156"/>
                  </a:cubicBezTo>
                  <a:cubicBezTo>
                    <a:pt x="31" y="157"/>
                    <a:pt x="31" y="157"/>
                    <a:pt x="31" y="157"/>
                  </a:cubicBezTo>
                  <a:cubicBezTo>
                    <a:pt x="31" y="154"/>
                    <a:pt x="45" y="45"/>
                    <a:pt x="104" y="45"/>
                  </a:cubicBezTo>
                  <a:cubicBezTo>
                    <a:pt x="105" y="45"/>
                    <a:pt x="107" y="45"/>
                    <a:pt x="108" y="46"/>
                  </a:cubicBezTo>
                  <a:cubicBezTo>
                    <a:pt x="171" y="50"/>
                    <a:pt x="178" y="141"/>
                    <a:pt x="178" y="160"/>
                  </a:cubicBezTo>
                  <a:cubicBezTo>
                    <a:pt x="205" y="160"/>
                    <a:pt x="205" y="160"/>
                    <a:pt x="205" y="160"/>
                  </a:cubicBezTo>
                  <a:cubicBezTo>
                    <a:pt x="205" y="157"/>
                    <a:pt x="205" y="152"/>
                    <a:pt x="204" y="147"/>
                  </a:cubicBezTo>
                  <a:cubicBezTo>
                    <a:pt x="192" y="145"/>
                    <a:pt x="192" y="145"/>
                    <a:pt x="192" y="145"/>
                  </a:cubicBezTo>
                  <a:cubicBezTo>
                    <a:pt x="192" y="145"/>
                    <a:pt x="195" y="138"/>
                    <a:pt x="202" y="127"/>
                  </a:cubicBezTo>
                  <a:cubicBezTo>
                    <a:pt x="196" y="80"/>
                    <a:pt x="174" y="5"/>
                    <a:pt x="107" y="0"/>
                  </a:cubicBezTo>
                  <a:cubicBezTo>
                    <a:pt x="105" y="0"/>
                    <a:pt x="104" y="0"/>
                    <a:pt x="102" y="0"/>
                  </a:cubicBezTo>
                </a:path>
              </a:pathLst>
            </a:custGeom>
            <a:solidFill>
              <a:srgbClr val="E0C89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5005388" y="3843338"/>
              <a:ext cx="625475" cy="12700"/>
            </a:xfrm>
            <a:custGeom>
              <a:avLst/>
              <a:gdLst/>
              <a:ahLst/>
              <a:cxnLst/>
              <a:rect l="l" t="t" r="r" b="b"/>
              <a:pathLst>
                <a:path w="147" h="3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147" y="3"/>
                    <a:pt x="147" y="3"/>
                    <a:pt x="147" y="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2707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5005388" y="3365500"/>
              <a:ext cx="625475" cy="490538"/>
            </a:xfrm>
            <a:custGeom>
              <a:avLst/>
              <a:gdLst/>
              <a:ahLst/>
              <a:cxnLst/>
              <a:rect l="l" t="t" r="r" b="b"/>
              <a:pathLst>
                <a:path w="147" h="115" extrusionOk="0">
                  <a:moveTo>
                    <a:pt x="73" y="0"/>
                  </a:moveTo>
                  <a:cubicBezTo>
                    <a:pt x="14" y="0"/>
                    <a:pt x="0" y="109"/>
                    <a:pt x="0" y="112"/>
                  </a:cubicBezTo>
                  <a:cubicBezTo>
                    <a:pt x="147" y="115"/>
                    <a:pt x="147" y="115"/>
                    <a:pt x="147" y="115"/>
                  </a:cubicBezTo>
                  <a:cubicBezTo>
                    <a:pt x="147" y="96"/>
                    <a:pt x="140" y="5"/>
                    <a:pt x="77" y="1"/>
                  </a:cubicBezTo>
                  <a:cubicBezTo>
                    <a:pt x="76" y="0"/>
                    <a:pt x="74" y="0"/>
                    <a:pt x="73" y="0"/>
                  </a:cubicBezTo>
                </a:path>
              </a:pathLst>
            </a:custGeom>
            <a:solidFill>
              <a:srgbClr val="A97C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grpSp>
          <p:nvGrpSpPr>
            <p:cNvPr id="867" name="Google Shape;867;p16"/>
            <p:cNvGrpSpPr/>
            <p:nvPr/>
          </p:nvGrpSpPr>
          <p:grpSpPr>
            <a:xfrm>
              <a:off x="5689600" y="3313113"/>
              <a:ext cx="1420813" cy="650875"/>
              <a:chOff x="5689600" y="3313113"/>
              <a:chExt cx="1420813" cy="650875"/>
            </a:xfrm>
          </p:grpSpPr>
          <p:sp>
            <p:nvSpPr>
              <p:cNvPr id="868" name="Google Shape;868;p16"/>
              <p:cNvSpPr/>
              <p:nvPr/>
            </p:nvSpPr>
            <p:spPr>
              <a:xfrm>
                <a:off x="5983288" y="3313113"/>
                <a:ext cx="1127125" cy="650875"/>
              </a:xfrm>
              <a:custGeom>
                <a:avLst/>
                <a:gdLst/>
                <a:ahLst/>
                <a:cxnLst/>
                <a:rect l="l" t="t" r="r" b="b"/>
                <a:pathLst>
                  <a:path w="265" h="152" extrusionOk="0">
                    <a:moveTo>
                      <a:pt x="92" y="0"/>
                    </a:moveTo>
                    <a:cubicBezTo>
                      <a:pt x="54" y="0"/>
                      <a:pt x="24" y="14"/>
                      <a:pt x="0" y="31"/>
                    </a:cubicBezTo>
                    <a:cubicBezTo>
                      <a:pt x="3" y="44"/>
                      <a:pt x="5" y="56"/>
                      <a:pt x="7" y="68"/>
                    </a:cubicBezTo>
                    <a:cubicBezTo>
                      <a:pt x="28" y="48"/>
                      <a:pt x="57" y="30"/>
                      <a:pt x="95" y="30"/>
                    </a:cubicBezTo>
                    <a:cubicBezTo>
                      <a:pt x="98" y="30"/>
                      <a:pt x="101" y="30"/>
                      <a:pt x="103" y="30"/>
                    </a:cubicBezTo>
                    <a:cubicBezTo>
                      <a:pt x="193" y="36"/>
                      <a:pt x="229" y="128"/>
                      <a:pt x="227" y="146"/>
                    </a:cubicBezTo>
                    <a:cubicBezTo>
                      <a:pt x="13" y="121"/>
                      <a:pt x="13" y="121"/>
                      <a:pt x="13" y="121"/>
                    </a:cubicBezTo>
                    <a:cubicBezTo>
                      <a:pt x="13" y="121"/>
                      <a:pt x="13" y="122"/>
                      <a:pt x="13" y="122"/>
                    </a:cubicBezTo>
                    <a:cubicBezTo>
                      <a:pt x="263" y="152"/>
                      <a:pt x="263" y="152"/>
                      <a:pt x="263" y="152"/>
                    </a:cubicBezTo>
                    <a:cubicBezTo>
                      <a:pt x="265" y="129"/>
                      <a:pt x="219" y="9"/>
                      <a:pt x="103" y="1"/>
                    </a:cubicBezTo>
                    <a:cubicBezTo>
                      <a:pt x="99" y="1"/>
                      <a:pt x="95" y="0"/>
                      <a:pt x="92" y="0"/>
                    </a:cubicBezTo>
                  </a:path>
                </a:pathLst>
              </a:custGeom>
              <a:solidFill>
                <a:srgbClr val="BBCAD8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69" name="Google Shape;869;p16"/>
              <p:cNvSpPr/>
              <p:nvPr/>
            </p:nvSpPr>
            <p:spPr>
              <a:xfrm>
                <a:off x="5859463" y="3446463"/>
                <a:ext cx="179388" cy="388938"/>
              </a:xfrm>
              <a:custGeom>
                <a:avLst/>
                <a:gdLst/>
                <a:ahLst/>
                <a:cxnLst/>
                <a:rect l="l" t="t" r="r" b="b"/>
                <a:pathLst>
                  <a:path w="42" h="91" extrusionOk="0">
                    <a:moveTo>
                      <a:pt x="8" y="86"/>
                    </a:moveTo>
                    <a:cubicBezTo>
                      <a:pt x="8" y="86"/>
                      <a:pt x="8" y="87"/>
                      <a:pt x="8" y="87"/>
                    </a:cubicBezTo>
                    <a:cubicBezTo>
                      <a:pt x="42" y="91"/>
                      <a:pt x="42" y="91"/>
                      <a:pt x="42" y="91"/>
                    </a:cubicBezTo>
                    <a:cubicBezTo>
                      <a:pt x="42" y="91"/>
                      <a:pt x="42" y="90"/>
                      <a:pt x="42" y="90"/>
                    </a:cubicBezTo>
                    <a:cubicBezTo>
                      <a:pt x="8" y="86"/>
                      <a:pt x="8" y="86"/>
                      <a:pt x="8" y="86"/>
                    </a:cubicBezTo>
                    <a:moveTo>
                      <a:pt x="29" y="0"/>
                    </a:moveTo>
                    <a:cubicBezTo>
                      <a:pt x="18" y="8"/>
                      <a:pt x="8" y="16"/>
                      <a:pt x="0" y="25"/>
                    </a:cubicBezTo>
                    <a:cubicBezTo>
                      <a:pt x="4" y="43"/>
                      <a:pt x="6" y="60"/>
                      <a:pt x="7" y="74"/>
                    </a:cubicBezTo>
                    <a:cubicBezTo>
                      <a:pt x="13" y="64"/>
                      <a:pt x="23" y="50"/>
                      <a:pt x="36" y="37"/>
                    </a:cubicBezTo>
                    <a:cubicBezTo>
                      <a:pt x="34" y="25"/>
                      <a:pt x="32" y="13"/>
                      <a:pt x="29" y="0"/>
                    </a:cubicBezTo>
                  </a:path>
                </a:pathLst>
              </a:custGeom>
              <a:solidFill>
                <a:srgbClr val="AAC0C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0" name="Google Shape;870;p16"/>
              <p:cNvSpPr/>
              <p:nvPr/>
            </p:nvSpPr>
            <p:spPr>
              <a:xfrm>
                <a:off x="5732463" y="3552825"/>
                <a:ext cx="161925" cy="265113"/>
              </a:xfrm>
              <a:custGeom>
                <a:avLst/>
                <a:gdLst/>
                <a:ahLst/>
                <a:cxnLst/>
                <a:rect l="l" t="t" r="r" b="b"/>
                <a:pathLst>
                  <a:path w="38" h="62" extrusionOk="0">
                    <a:moveTo>
                      <a:pt x="30" y="0"/>
                    </a:moveTo>
                    <a:cubicBezTo>
                      <a:pt x="17" y="14"/>
                      <a:pt x="7" y="27"/>
                      <a:pt x="0" y="38"/>
                    </a:cubicBezTo>
                    <a:cubicBezTo>
                      <a:pt x="1" y="45"/>
                      <a:pt x="2" y="52"/>
                      <a:pt x="2" y="58"/>
                    </a:cubicBezTo>
                    <a:cubicBezTo>
                      <a:pt x="38" y="62"/>
                      <a:pt x="38" y="62"/>
                      <a:pt x="38" y="62"/>
                    </a:cubicBezTo>
                    <a:cubicBezTo>
                      <a:pt x="38" y="62"/>
                      <a:pt x="38" y="61"/>
                      <a:pt x="38" y="61"/>
                    </a:cubicBezTo>
                    <a:cubicBezTo>
                      <a:pt x="31" y="60"/>
                      <a:pt x="31" y="60"/>
                      <a:pt x="31" y="60"/>
                    </a:cubicBezTo>
                    <a:cubicBezTo>
                      <a:pt x="31" y="60"/>
                      <a:pt x="33" y="56"/>
                      <a:pt x="37" y="49"/>
                    </a:cubicBezTo>
                    <a:cubicBezTo>
                      <a:pt x="36" y="35"/>
                      <a:pt x="34" y="18"/>
                      <a:pt x="30" y="0"/>
                    </a:cubicBezTo>
                  </a:path>
                </a:pathLst>
              </a:custGeom>
              <a:solidFill>
                <a:srgbClr val="9CAFC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5689600" y="3714750"/>
                <a:ext cx="50800" cy="85725"/>
              </a:xfrm>
              <a:custGeom>
                <a:avLst/>
                <a:gdLst/>
                <a:ahLst/>
                <a:cxnLst/>
                <a:rect l="l" t="t" r="r" b="b"/>
                <a:pathLst>
                  <a:path w="12" h="20" extrusionOk="0">
                    <a:moveTo>
                      <a:pt x="10" y="0"/>
                    </a:moveTo>
                    <a:cubicBezTo>
                      <a:pt x="3" y="11"/>
                      <a:pt x="0" y="18"/>
                      <a:pt x="0" y="18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14"/>
                      <a:pt x="11" y="7"/>
                      <a:pt x="10" y="0"/>
                    </a:cubicBezTo>
                  </a:path>
                </a:pathLst>
              </a:custGeom>
              <a:solidFill>
                <a:srgbClr val="B2BBB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6013450" y="3441700"/>
                <a:ext cx="942975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88" y="0"/>
                    </a:moveTo>
                    <a:cubicBezTo>
                      <a:pt x="50" y="0"/>
                      <a:pt x="21" y="18"/>
                      <a:pt x="0" y="38"/>
                    </a:cubicBezTo>
                    <a:cubicBezTo>
                      <a:pt x="3" y="53"/>
                      <a:pt x="4" y="66"/>
                      <a:pt x="5" y="77"/>
                    </a:cubicBezTo>
                    <a:cubicBezTo>
                      <a:pt x="17" y="58"/>
                      <a:pt x="46" y="24"/>
                      <a:pt x="91" y="24"/>
                    </a:cubicBezTo>
                    <a:cubicBezTo>
                      <a:pt x="93" y="24"/>
                      <a:pt x="95" y="25"/>
                      <a:pt x="97" y="25"/>
                    </a:cubicBezTo>
                    <a:cubicBezTo>
                      <a:pt x="165" y="29"/>
                      <a:pt x="192" y="99"/>
                      <a:pt x="191" y="112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6" y="91"/>
                      <a:pt x="6" y="91"/>
                      <a:pt x="6" y="91"/>
                    </a:cubicBezTo>
                    <a:cubicBezTo>
                      <a:pt x="220" y="116"/>
                      <a:pt x="220" y="116"/>
                      <a:pt x="220" y="116"/>
                    </a:cubicBezTo>
                    <a:cubicBezTo>
                      <a:pt x="222" y="98"/>
                      <a:pt x="186" y="6"/>
                      <a:pt x="96" y="0"/>
                    </a:cubicBezTo>
                    <a:cubicBezTo>
                      <a:pt x="94" y="0"/>
                      <a:pt x="91" y="0"/>
                      <a:pt x="88" y="0"/>
                    </a:cubicBezTo>
                  </a:path>
                </a:pathLst>
              </a:custGeom>
              <a:solidFill>
                <a:srgbClr val="ECF1E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5889625" y="3603625"/>
                <a:ext cx="149225" cy="227013"/>
              </a:xfrm>
              <a:custGeom>
                <a:avLst/>
                <a:gdLst/>
                <a:ahLst/>
                <a:cxnLst/>
                <a:rect l="l" t="t" r="r" b="b"/>
                <a:pathLst>
                  <a:path w="35" h="53" extrusionOk="0">
                    <a:moveTo>
                      <a:pt x="29" y="0"/>
                    </a:moveTo>
                    <a:cubicBezTo>
                      <a:pt x="16" y="13"/>
                      <a:pt x="6" y="27"/>
                      <a:pt x="0" y="37"/>
                    </a:cubicBezTo>
                    <a:cubicBezTo>
                      <a:pt x="1" y="41"/>
                      <a:pt x="1" y="46"/>
                      <a:pt x="1" y="49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35" y="53"/>
                      <a:pt x="35" y="53"/>
                      <a:pt x="35" y="53"/>
                    </a:cubicBezTo>
                    <a:cubicBezTo>
                      <a:pt x="27" y="52"/>
                      <a:pt x="27" y="52"/>
                      <a:pt x="27" y="52"/>
                    </a:cubicBezTo>
                    <a:cubicBezTo>
                      <a:pt x="27" y="52"/>
                      <a:pt x="29" y="47"/>
                      <a:pt x="34" y="39"/>
                    </a:cubicBezTo>
                    <a:cubicBezTo>
                      <a:pt x="33" y="28"/>
                      <a:pt x="32" y="15"/>
                      <a:pt x="29" y="0"/>
                    </a:cubicBezTo>
                  </a:path>
                </a:pathLst>
              </a:custGeom>
              <a:solidFill>
                <a:srgbClr val="E8EEE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5864225" y="3762375"/>
                <a:ext cx="30163" cy="50800"/>
              </a:xfrm>
              <a:custGeom>
                <a:avLst/>
                <a:gdLst/>
                <a:ahLst/>
                <a:cxnLst/>
                <a:rect l="l" t="t" r="r" b="b"/>
                <a:pathLst>
                  <a:path w="7" h="12" extrusionOk="0">
                    <a:moveTo>
                      <a:pt x="6" y="0"/>
                    </a:moveTo>
                    <a:cubicBezTo>
                      <a:pt x="2" y="7"/>
                      <a:pt x="0" y="11"/>
                      <a:pt x="0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7" y="9"/>
                      <a:pt x="7" y="4"/>
                      <a:pt x="6" y="0"/>
                    </a:cubicBezTo>
                  </a:path>
                </a:pathLst>
              </a:custGeom>
              <a:solidFill>
                <a:srgbClr val="E4E9E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6034088" y="3544888"/>
                <a:ext cx="795338" cy="376238"/>
              </a:xfrm>
              <a:custGeom>
                <a:avLst/>
                <a:gdLst/>
                <a:ahLst/>
                <a:cxnLst/>
                <a:rect l="l" t="t" r="r" b="b"/>
                <a:pathLst>
                  <a:path w="187" h="88" extrusionOk="0">
                    <a:moveTo>
                      <a:pt x="151" y="84"/>
                    </a:moveTo>
                    <a:cubicBezTo>
                      <a:pt x="31" y="70"/>
                      <a:pt x="31" y="70"/>
                      <a:pt x="31" y="70"/>
                    </a:cubicBezTo>
                    <a:cubicBezTo>
                      <a:pt x="31" y="70"/>
                      <a:pt x="50" y="29"/>
                      <a:pt x="89" y="29"/>
                    </a:cubicBezTo>
                    <a:cubicBezTo>
                      <a:pt x="91" y="29"/>
                      <a:pt x="92" y="29"/>
                      <a:pt x="93" y="29"/>
                    </a:cubicBezTo>
                    <a:cubicBezTo>
                      <a:pt x="135" y="32"/>
                      <a:pt x="152" y="75"/>
                      <a:pt x="151" y="84"/>
                    </a:cubicBezTo>
                    <a:moveTo>
                      <a:pt x="86" y="0"/>
                    </a:moveTo>
                    <a:cubicBezTo>
                      <a:pt x="41" y="0"/>
                      <a:pt x="12" y="34"/>
                      <a:pt x="0" y="53"/>
                    </a:cubicBezTo>
                    <a:cubicBezTo>
                      <a:pt x="0" y="58"/>
                      <a:pt x="1" y="63"/>
                      <a:pt x="1" y="67"/>
                    </a:cubicBezTo>
                    <a:cubicBezTo>
                      <a:pt x="186" y="88"/>
                      <a:pt x="186" y="88"/>
                      <a:pt x="186" y="88"/>
                    </a:cubicBezTo>
                    <a:cubicBezTo>
                      <a:pt x="187" y="75"/>
                      <a:pt x="160" y="5"/>
                      <a:pt x="92" y="1"/>
                    </a:cubicBezTo>
                    <a:cubicBezTo>
                      <a:pt x="90" y="1"/>
                      <a:pt x="88" y="0"/>
                      <a:pt x="86" y="0"/>
                    </a:cubicBezTo>
                  </a:path>
                </a:pathLst>
              </a:custGeom>
              <a:solidFill>
                <a:srgbClr val="8FC2CC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003925" y="3770313"/>
                <a:ext cx="34925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8" h="14" extrusionOk="0">
                    <a:moveTo>
                      <a:pt x="7" y="0"/>
                    </a:moveTo>
                    <a:cubicBezTo>
                      <a:pt x="2" y="8"/>
                      <a:pt x="0" y="13"/>
                      <a:pt x="0" y="13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8" y="10"/>
                      <a:pt x="7" y="5"/>
                      <a:pt x="7" y="0"/>
                    </a:cubicBezTo>
                  </a:path>
                </a:pathLst>
              </a:custGeom>
              <a:solidFill>
                <a:srgbClr val="8EC1CA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165850" y="3668713"/>
                <a:ext cx="514350" cy="234950"/>
              </a:xfrm>
              <a:custGeom>
                <a:avLst/>
                <a:gdLst/>
                <a:ahLst/>
                <a:cxnLst/>
                <a:rect l="l" t="t" r="r" b="b"/>
                <a:pathLst>
                  <a:path w="121" h="55" extrusionOk="0">
                    <a:moveTo>
                      <a:pt x="58" y="0"/>
                    </a:moveTo>
                    <a:cubicBezTo>
                      <a:pt x="19" y="0"/>
                      <a:pt x="0" y="41"/>
                      <a:pt x="0" y="41"/>
                    </a:cubicBezTo>
                    <a:cubicBezTo>
                      <a:pt x="120" y="55"/>
                      <a:pt x="120" y="55"/>
                      <a:pt x="120" y="55"/>
                    </a:cubicBezTo>
                    <a:cubicBezTo>
                      <a:pt x="121" y="46"/>
                      <a:pt x="104" y="3"/>
                      <a:pt x="62" y="0"/>
                    </a:cubicBezTo>
                    <a:cubicBezTo>
                      <a:pt x="61" y="0"/>
                      <a:pt x="60" y="0"/>
                      <a:pt x="58" y="0"/>
                    </a:cubicBezTo>
                  </a:path>
                </a:pathLst>
              </a:custGeom>
              <a:solidFill>
                <a:srgbClr val="B494B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</p:grpSp>
      </p:grpSp>
      <p:grpSp>
        <p:nvGrpSpPr>
          <p:cNvPr id="878" name="Google Shape;878;p16"/>
          <p:cNvGrpSpPr/>
          <p:nvPr/>
        </p:nvGrpSpPr>
        <p:grpSpPr>
          <a:xfrm>
            <a:off x="5317724" y="4731712"/>
            <a:ext cx="6894914" cy="2157155"/>
            <a:chOff x="7275512" y="5344229"/>
            <a:chExt cx="4937126" cy="1544638"/>
          </a:xfrm>
        </p:grpSpPr>
        <p:sp>
          <p:nvSpPr>
            <p:cNvPr id="879" name="Google Shape;879;p16"/>
            <p:cNvSpPr/>
            <p:nvPr/>
          </p:nvSpPr>
          <p:spPr>
            <a:xfrm>
              <a:off x="7275512" y="5344229"/>
              <a:ext cx="4929188" cy="1539875"/>
            </a:xfrm>
            <a:custGeom>
              <a:avLst/>
              <a:gdLst/>
              <a:ahLst/>
              <a:cxnLst/>
              <a:rect l="l" t="t" r="r" b="b"/>
              <a:pathLst>
                <a:path w="1162" h="359" extrusionOk="0">
                  <a:moveTo>
                    <a:pt x="1162" y="183"/>
                  </a:moveTo>
                  <a:cubicBezTo>
                    <a:pt x="1162" y="183"/>
                    <a:pt x="601" y="0"/>
                    <a:pt x="0" y="359"/>
                  </a:cubicBezTo>
                  <a:cubicBezTo>
                    <a:pt x="1158" y="359"/>
                    <a:pt x="1158" y="359"/>
                    <a:pt x="1158" y="359"/>
                  </a:cubicBezTo>
                  <a:lnTo>
                    <a:pt x="1162" y="183"/>
                  </a:lnTo>
                  <a:close/>
                </a:path>
              </a:pathLst>
            </a:custGeom>
            <a:solidFill>
              <a:srgbClr val="F7A23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8039100" y="5777617"/>
              <a:ext cx="4173538" cy="1106488"/>
            </a:xfrm>
            <a:custGeom>
              <a:avLst/>
              <a:gdLst/>
              <a:ahLst/>
              <a:cxnLst/>
              <a:rect l="l" t="t" r="r" b="b"/>
              <a:pathLst>
                <a:path w="984" h="258" extrusionOk="0">
                  <a:moveTo>
                    <a:pt x="984" y="136"/>
                  </a:moveTo>
                  <a:cubicBezTo>
                    <a:pt x="984" y="136"/>
                    <a:pt x="508" y="0"/>
                    <a:pt x="0" y="258"/>
                  </a:cubicBezTo>
                  <a:cubicBezTo>
                    <a:pt x="979" y="258"/>
                    <a:pt x="979" y="258"/>
                    <a:pt x="979" y="258"/>
                  </a:cubicBezTo>
                  <a:lnTo>
                    <a:pt x="984" y="136"/>
                  </a:lnTo>
                  <a:close/>
                </a:path>
              </a:pathLst>
            </a:custGeom>
            <a:solidFill>
              <a:srgbClr val="FAEB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8870950" y="6163379"/>
              <a:ext cx="3321050" cy="725488"/>
            </a:xfrm>
            <a:custGeom>
              <a:avLst/>
              <a:gdLst/>
              <a:ahLst/>
              <a:cxnLst/>
              <a:rect l="l" t="t" r="r" b="b"/>
              <a:pathLst>
                <a:path w="783" h="169" extrusionOk="0">
                  <a:moveTo>
                    <a:pt x="780" y="106"/>
                  </a:moveTo>
                  <a:cubicBezTo>
                    <a:pt x="780" y="106"/>
                    <a:pt x="402" y="0"/>
                    <a:pt x="0" y="169"/>
                  </a:cubicBezTo>
                  <a:cubicBezTo>
                    <a:pt x="783" y="165"/>
                    <a:pt x="783" y="165"/>
                    <a:pt x="783" y="165"/>
                  </a:cubicBezTo>
                  <a:lnTo>
                    <a:pt x="780" y="106"/>
                  </a:lnTo>
                  <a:close/>
                </a:path>
              </a:pathLst>
            </a:custGeom>
            <a:solidFill>
              <a:srgbClr val="74A49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882" name="Google Shape;882;p16"/>
          <p:cNvGrpSpPr/>
          <p:nvPr/>
        </p:nvGrpSpPr>
        <p:grpSpPr>
          <a:xfrm>
            <a:off x="-26157" y="4925160"/>
            <a:ext cx="5855608" cy="1984873"/>
            <a:chOff x="4124326" y="2625725"/>
            <a:chExt cx="3943350" cy="1336676"/>
          </a:xfrm>
        </p:grpSpPr>
        <p:sp>
          <p:nvSpPr>
            <p:cNvPr id="883" name="Google Shape;883;p16"/>
            <p:cNvSpPr/>
            <p:nvPr/>
          </p:nvSpPr>
          <p:spPr>
            <a:xfrm>
              <a:off x="4137026" y="2625725"/>
              <a:ext cx="3930650" cy="1316038"/>
            </a:xfrm>
            <a:custGeom>
              <a:avLst/>
              <a:gdLst/>
              <a:ahLst/>
              <a:cxnLst/>
              <a:rect l="l" t="t" r="r" b="b"/>
              <a:pathLst>
                <a:path w="926" h="307" extrusionOk="0">
                  <a:moveTo>
                    <a:pt x="1" y="68"/>
                  </a:moveTo>
                  <a:cubicBezTo>
                    <a:pt x="1" y="68"/>
                    <a:pt x="536" y="0"/>
                    <a:pt x="926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1" y="68"/>
                  </a:lnTo>
                  <a:close/>
                </a:path>
              </a:pathLst>
            </a:custGeom>
            <a:solidFill>
              <a:srgbClr val="FF58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4129088" y="2998788"/>
              <a:ext cx="3241675" cy="950913"/>
            </a:xfrm>
            <a:custGeom>
              <a:avLst/>
              <a:gdLst/>
              <a:ahLst/>
              <a:cxnLst/>
              <a:rect l="l" t="t" r="r" b="b"/>
              <a:pathLst>
                <a:path w="764" h="222" extrusionOk="0">
                  <a:moveTo>
                    <a:pt x="0" y="49"/>
                  </a:moveTo>
                  <a:cubicBezTo>
                    <a:pt x="0" y="49"/>
                    <a:pt x="442" y="0"/>
                    <a:pt x="764" y="222"/>
                  </a:cubicBezTo>
                  <a:cubicBezTo>
                    <a:pt x="0" y="222"/>
                    <a:pt x="0" y="222"/>
                    <a:pt x="0" y="222"/>
                  </a:cubicBezTo>
                  <a:lnTo>
                    <a:pt x="0" y="49"/>
                  </a:lnTo>
                  <a:close/>
                </a:path>
              </a:pathLst>
            </a:custGeom>
            <a:solidFill>
              <a:srgbClr val="B3D2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4129088" y="3302000"/>
              <a:ext cx="2767013" cy="647700"/>
            </a:xfrm>
            <a:custGeom>
              <a:avLst/>
              <a:gdLst/>
              <a:ahLst/>
              <a:cxnLst/>
              <a:rect l="l" t="t" r="r" b="b"/>
              <a:pathLst>
                <a:path w="652" h="151" extrusionOk="0">
                  <a:moveTo>
                    <a:pt x="1" y="34"/>
                  </a:moveTo>
                  <a:cubicBezTo>
                    <a:pt x="1" y="34"/>
                    <a:pt x="378" y="0"/>
                    <a:pt x="652" y="151"/>
                  </a:cubicBezTo>
                  <a:cubicBezTo>
                    <a:pt x="0" y="151"/>
                    <a:pt x="0" y="151"/>
                    <a:pt x="0" y="151"/>
                  </a:cubicBezTo>
                  <a:lnTo>
                    <a:pt x="1" y="34"/>
                  </a:lnTo>
                  <a:close/>
                </a:path>
              </a:pathLst>
            </a:custGeom>
            <a:solidFill>
              <a:srgbClr val="BBA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4124326" y="3576638"/>
              <a:ext cx="1970088" cy="385763"/>
            </a:xfrm>
            <a:custGeom>
              <a:avLst/>
              <a:gdLst/>
              <a:ahLst/>
              <a:cxnLst/>
              <a:rect l="l" t="t" r="r" b="b"/>
              <a:pathLst>
                <a:path w="464" h="90" extrusionOk="0">
                  <a:moveTo>
                    <a:pt x="0" y="20"/>
                  </a:moveTo>
                  <a:cubicBezTo>
                    <a:pt x="0" y="20"/>
                    <a:pt x="269" y="0"/>
                    <a:pt x="464" y="90"/>
                  </a:cubicBezTo>
                  <a:cubicBezTo>
                    <a:pt x="0" y="90"/>
                    <a:pt x="0" y="90"/>
                    <a:pt x="0" y="9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FAE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887" name="Google Shape;8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746" y="305346"/>
            <a:ext cx="3296125" cy="2969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2625" y="1788275"/>
            <a:ext cx="4333875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9" name="Google Shape;8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56937" y="125675"/>
            <a:ext cx="3527125" cy="34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890" name="Google Shape;890;p16"/>
          <p:cNvSpPr/>
          <p:nvPr/>
        </p:nvSpPr>
        <p:spPr>
          <a:xfrm>
            <a:off x="1329475" y="3406763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ORANGE</a:t>
            </a:r>
            <a:endParaRPr sz="2400" b="1">
              <a:solidFill>
                <a:schemeClr val="accen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1" name="Google Shape;891;p16"/>
          <p:cNvSpPr/>
          <p:nvPr/>
        </p:nvSpPr>
        <p:spPr>
          <a:xfrm>
            <a:off x="5024163" y="788363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WHITE</a:t>
            </a:r>
            <a:endParaRPr sz="24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92" name="Google Shape;892;p16"/>
          <p:cNvSpPr/>
          <p:nvPr/>
        </p:nvSpPr>
        <p:spPr>
          <a:xfrm>
            <a:off x="9355088" y="3816263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A64D79"/>
                </a:solidFill>
                <a:latin typeface="Montserrat"/>
                <a:ea typeface="Montserrat"/>
                <a:cs typeface="Montserrat"/>
                <a:sym typeface="Montserrat"/>
              </a:rPr>
              <a:t>PURPLE</a:t>
            </a:r>
            <a:endParaRPr sz="2400" b="1">
              <a:solidFill>
                <a:srgbClr val="A64D7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8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8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8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8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p17"/>
          <p:cNvGrpSpPr/>
          <p:nvPr/>
        </p:nvGrpSpPr>
        <p:grpSpPr>
          <a:xfrm>
            <a:off x="7874493" y="4266679"/>
            <a:ext cx="4308629" cy="2619032"/>
            <a:chOff x="4984750" y="2755900"/>
            <a:chExt cx="2222500" cy="1350963"/>
          </a:xfrm>
        </p:grpSpPr>
        <p:sp>
          <p:nvSpPr>
            <p:cNvPr id="898" name="Google Shape;898;p17"/>
            <p:cNvSpPr/>
            <p:nvPr/>
          </p:nvSpPr>
          <p:spPr>
            <a:xfrm>
              <a:off x="6078538" y="2995613"/>
              <a:ext cx="642938" cy="601663"/>
            </a:xfrm>
            <a:custGeom>
              <a:avLst/>
              <a:gdLst/>
              <a:ahLst/>
              <a:cxnLst/>
              <a:rect l="l" t="t" r="r" b="b"/>
              <a:pathLst>
                <a:path w="151" h="141" extrusionOk="0">
                  <a:moveTo>
                    <a:pt x="151" y="3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33"/>
                    <a:pt x="3" y="76"/>
                    <a:pt x="0" y="118"/>
                  </a:cubicBezTo>
                  <a:cubicBezTo>
                    <a:pt x="117" y="141"/>
                    <a:pt x="117" y="141"/>
                    <a:pt x="117" y="141"/>
                  </a:cubicBezTo>
                  <a:cubicBezTo>
                    <a:pt x="133" y="85"/>
                    <a:pt x="151" y="30"/>
                    <a:pt x="151" y="30"/>
                  </a:cubicBezTo>
                  <a:close/>
                </a:path>
              </a:pathLst>
            </a:custGeom>
            <a:solidFill>
              <a:srgbClr val="C7B6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99" name="Google Shape;899;p17"/>
            <p:cNvSpPr/>
            <p:nvPr/>
          </p:nvSpPr>
          <p:spPr>
            <a:xfrm>
              <a:off x="6075363" y="3498850"/>
              <a:ext cx="501650" cy="166688"/>
            </a:xfrm>
            <a:custGeom>
              <a:avLst/>
              <a:gdLst/>
              <a:ahLst/>
              <a:cxnLst/>
              <a:rect l="l" t="t" r="r" b="b"/>
              <a:pathLst>
                <a:path w="118" h="39" extrusionOk="0">
                  <a:moveTo>
                    <a:pt x="118" y="23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8"/>
                    <a:pt x="0" y="15"/>
                    <a:pt x="0" y="23"/>
                  </a:cubicBezTo>
                  <a:cubicBezTo>
                    <a:pt x="114" y="39"/>
                    <a:pt x="114" y="39"/>
                    <a:pt x="114" y="39"/>
                  </a:cubicBezTo>
                  <a:cubicBezTo>
                    <a:pt x="115" y="34"/>
                    <a:pt x="117" y="28"/>
                    <a:pt x="118" y="23"/>
                  </a:cubicBezTo>
                  <a:close/>
                </a:path>
              </a:pathLst>
            </a:custGeom>
            <a:solidFill>
              <a:srgbClr val="DE4E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0" name="Google Shape;900;p17"/>
            <p:cNvSpPr/>
            <p:nvPr/>
          </p:nvSpPr>
          <p:spPr>
            <a:xfrm>
              <a:off x="6075363" y="3597275"/>
              <a:ext cx="484188" cy="163513"/>
            </a:xfrm>
            <a:custGeom>
              <a:avLst/>
              <a:gdLst/>
              <a:ahLst/>
              <a:cxnLst/>
              <a:rect l="l" t="t" r="r" b="b"/>
              <a:pathLst>
                <a:path w="114" h="38" extrusionOk="0">
                  <a:moveTo>
                    <a:pt x="114" y="16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8"/>
                    <a:pt x="0" y="12"/>
                  </a:cubicBezTo>
                  <a:cubicBezTo>
                    <a:pt x="108" y="38"/>
                    <a:pt x="108" y="38"/>
                    <a:pt x="108" y="38"/>
                  </a:cubicBezTo>
                  <a:cubicBezTo>
                    <a:pt x="110" y="30"/>
                    <a:pt x="112" y="23"/>
                    <a:pt x="114" y="16"/>
                  </a:cubicBezTo>
                  <a:close/>
                </a:path>
              </a:pathLst>
            </a:custGeom>
            <a:solidFill>
              <a:srgbClr val="65B6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1" name="Google Shape;901;p17"/>
            <p:cNvSpPr/>
            <p:nvPr/>
          </p:nvSpPr>
          <p:spPr>
            <a:xfrm>
              <a:off x="6070600" y="3649663"/>
              <a:ext cx="463550" cy="187325"/>
            </a:xfrm>
            <a:custGeom>
              <a:avLst/>
              <a:gdLst/>
              <a:ahLst/>
              <a:cxnLst/>
              <a:rect l="l" t="t" r="r" b="b"/>
              <a:pathLst>
                <a:path w="109" h="44" extrusionOk="0">
                  <a:moveTo>
                    <a:pt x="109" y="26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1"/>
                    <a:pt x="0" y="21"/>
                    <a:pt x="0" y="31"/>
                  </a:cubicBezTo>
                  <a:cubicBezTo>
                    <a:pt x="104" y="44"/>
                    <a:pt x="104" y="44"/>
                    <a:pt x="104" y="44"/>
                  </a:cubicBezTo>
                  <a:cubicBezTo>
                    <a:pt x="105" y="38"/>
                    <a:pt x="107" y="32"/>
                    <a:pt x="109" y="26"/>
                  </a:cubicBezTo>
                  <a:close/>
                </a:path>
              </a:pathLst>
            </a:custGeom>
            <a:solidFill>
              <a:srgbClr val="9F533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2" name="Google Shape;902;p17"/>
            <p:cNvSpPr/>
            <p:nvPr/>
          </p:nvSpPr>
          <p:spPr>
            <a:xfrm>
              <a:off x="6070600" y="3781425"/>
              <a:ext cx="442913" cy="149225"/>
            </a:xfrm>
            <a:custGeom>
              <a:avLst/>
              <a:gdLst/>
              <a:ahLst/>
              <a:cxnLst/>
              <a:rect l="l" t="t" r="r" b="b"/>
              <a:pathLst>
                <a:path w="104" h="35" extrusionOk="0">
                  <a:moveTo>
                    <a:pt x="104" y="1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11"/>
                    <a:pt x="0" y="17"/>
                  </a:cubicBezTo>
                  <a:cubicBezTo>
                    <a:pt x="98" y="35"/>
                    <a:pt x="98" y="35"/>
                    <a:pt x="98" y="35"/>
                  </a:cubicBezTo>
                  <a:cubicBezTo>
                    <a:pt x="100" y="28"/>
                    <a:pt x="102" y="21"/>
                    <a:pt x="104" y="13"/>
                  </a:cubicBezTo>
                  <a:close/>
                </a:path>
              </a:pathLst>
            </a:custGeom>
            <a:solidFill>
              <a:srgbClr val="FFDE3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3" name="Google Shape;903;p17"/>
            <p:cNvSpPr/>
            <p:nvPr/>
          </p:nvSpPr>
          <p:spPr>
            <a:xfrm>
              <a:off x="6070600" y="3854450"/>
              <a:ext cx="417513" cy="252413"/>
            </a:xfrm>
            <a:custGeom>
              <a:avLst/>
              <a:gdLst/>
              <a:ahLst/>
              <a:cxnLst/>
              <a:rect l="l" t="t" r="r" b="b"/>
              <a:pathLst>
                <a:path w="98" h="59" extrusionOk="0">
                  <a:moveTo>
                    <a:pt x="98" y="18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33"/>
                    <a:pt x="2" y="56"/>
                    <a:pt x="2" y="56"/>
                  </a:cubicBezTo>
                  <a:cubicBezTo>
                    <a:pt x="91" y="59"/>
                    <a:pt x="91" y="59"/>
                    <a:pt x="91" y="59"/>
                  </a:cubicBezTo>
                  <a:cubicBezTo>
                    <a:pt x="90" y="55"/>
                    <a:pt x="93" y="39"/>
                    <a:pt x="98" y="18"/>
                  </a:cubicBezTo>
                  <a:close/>
                </a:path>
              </a:pathLst>
            </a:custGeom>
            <a:solidFill>
              <a:srgbClr val="6879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4" name="Google Shape;904;p17"/>
            <p:cNvSpPr/>
            <p:nvPr/>
          </p:nvSpPr>
          <p:spPr>
            <a:xfrm>
              <a:off x="4984750" y="3119438"/>
              <a:ext cx="1430338" cy="977900"/>
            </a:xfrm>
            <a:custGeom>
              <a:avLst/>
              <a:gdLst/>
              <a:ahLst/>
              <a:cxnLst/>
              <a:rect l="l" t="t" r="r" b="b"/>
              <a:pathLst>
                <a:path w="336" h="229" extrusionOk="0">
                  <a:moveTo>
                    <a:pt x="0" y="228"/>
                  </a:moveTo>
                  <a:cubicBezTo>
                    <a:pt x="0" y="228"/>
                    <a:pt x="244" y="0"/>
                    <a:pt x="333" y="205"/>
                  </a:cubicBezTo>
                  <a:cubicBezTo>
                    <a:pt x="336" y="229"/>
                    <a:pt x="336" y="229"/>
                    <a:pt x="336" y="229"/>
                  </a:cubicBezTo>
                  <a:lnTo>
                    <a:pt x="0" y="228"/>
                  </a:lnTo>
                  <a:close/>
                </a:path>
              </a:pathLst>
            </a:custGeom>
            <a:solidFill>
              <a:srgbClr val="8B749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5" name="Google Shape;905;p17"/>
            <p:cNvSpPr/>
            <p:nvPr/>
          </p:nvSpPr>
          <p:spPr>
            <a:xfrm>
              <a:off x="5202238" y="3354388"/>
              <a:ext cx="1085850" cy="742950"/>
            </a:xfrm>
            <a:custGeom>
              <a:avLst/>
              <a:gdLst/>
              <a:ahLst/>
              <a:cxnLst/>
              <a:rect l="l" t="t" r="r" b="b"/>
              <a:pathLst>
                <a:path w="255" h="174" extrusionOk="0">
                  <a:moveTo>
                    <a:pt x="0" y="174"/>
                  </a:moveTo>
                  <a:cubicBezTo>
                    <a:pt x="0" y="174"/>
                    <a:pt x="185" y="0"/>
                    <a:pt x="253" y="156"/>
                  </a:cubicBezTo>
                  <a:cubicBezTo>
                    <a:pt x="255" y="174"/>
                    <a:pt x="255" y="174"/>
                    <a:pt x="255" y="174"/>
                  </a:cubicBezTo>
                  <a:lnTo>
                    <a:pt x="0" y="174"/>
                  </a:lnTo>
                  <a:close/>
                </a:path>
              </a:pathLst>
            </a:custGeom>
            <a:solidFill>
              <a:srgbClr val="83C5C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6" name="Google Shape;906;p17"/>
            <p:cNvSpPr/>
            <p:nvPr/>
          </p:nvSpPr>
          <p:spPr>
            <a:xfrm>
              <a:off x="5419725" y="3619500"/>
              <a:ext cx="709613" cy="487363"/>
            </a:xfrm>
            <a:custGeom>
              <a:avLst/>
              <a:gdLst/>
              <a:ahLst/>
              <a:cxnLst/>
              <a:rect l="l" t="t" r="r" b="b"/>
              <a:pathLst>
                <a:path w="167" h="114" extrusionOk="0">
                  <a:moveTo>
                    <a:pt x="0" y="114"/>
                  </a:moveTo>
                  <a:cubicBezTo>
                    <a:pt x="0" y="114"/>
                    <a:pt x="121" y="0"/>
                    <a:pt x="166" y="102"/>
                  </a:cubicBezTo>
                  <a:cubicBezTo>
                    <a:pt x="167" y="114"/>
                    <a:pt x="167" y="114"/>
                    <a:pt x="167" y="114"/>
                  </a:cubicBezTo>
                  <a:lnTo>
                    <a:pt x="0" y="114"/>
                  </a:lnTo>
                  <a:close/>
                </a:path>
              </a:pathLst>
            </a:custGeom>
            <a:solidFill>
              <a:srgbClr val="DC819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7" name="Google Shape;907;p17"/>
            <p:cNvSpPr/>
            <p:nvPr/>
          </p:nvSpPr>
          <p:spPr>
            <a:xfrm>
              <a:off x="5597525" y="3819525"/>
              <a:ext cx="417513" cy="287338"/>
            </a:xfrm>
            <a:custGeom>
              <a:avLst/>
              <a:gdLst/>
              <a:ahLst/>
              <a:cxnLst/>
              <a:rect l="l" t="t" r="r" b="b"/>
              <a:pathLst>
                <a:path w="98" h="67" extrusionOk="0">
                  <a:moveTo>
                    <a:pt x="0" y="66"/>
                  </a:moveTo>
                  <a:cubicBezTo>
                    <a:pt x="0" y="66"/>
                    <a:pt x="71" y="0"/>
                    <a:pt x="97" y="60"/>
                  </a:cubicBezTo>
                  <a:cubicBezTo>
                    <a:pt x="98" y="67"/>
                    <a:pt x="98" y="67"/>
                    <a:pt x="98" y="67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DCE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8" name="Google Shape;908;p17"/>
            <p:cNvSpPr/>
            <p:nvPr/>
          </p:nvSpPr>
          <p:spPr>
            <a:xfrm>
              <a:off x="6369050" y="3640138"/>
              <a:ext cx="838200" cy="466725"/>
            </a:xfrm>
            <a:custGeom>
              <a:avLst/>
              <a:gdLst/>
              <a:ahLst/>
              <a:cxnLst/>
              <a:rect l="l" t="t" r="r" b="b"/>
              <a:pathLst>
                <a:path w="197" h="109" extrusionOk="0">
                  <a:moveTo>
                    <a:pt x="103" y="2"/>
                  </a:moveTo>
                  <a:cubicBezTo>
                    <a:pt x="53" y="0"/>
                    <a:pt x="10" y="46"/>
                    <a:pt x="0" y="109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88" y="50"/>
                    <a:pt x="150" y="4"/>
                    <a:pt x="103" y="2"/>
                  </a:cubicBezTo>
                  <a:close/>
                </a:path>
              </a:pathLst>
            </a:custGeom>
            <a:solidFill>
              <a:srgbClr val="E36D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09" name="Google Shape;909;p17"/>
            <p:cNvSpPr/>
            <p:nvPr/>
          </p:nvSpPr>
          <p:spPr>
            <a:xfrm>
              <a:off x="6491288" y="3773488"/>
              <a:ext cx="614363" cy="333375"/>
            </a:xfrm>
            <a:custGeom>
              <a:avLst/>
              <a:gdLst/>
              <a:ahLst/>
              <a:cxnLst/>
              <a:rect l="l" t="t" r="r" b="b"/>
              <a:pathLst>
                <a:path w="144" h="78" extrusionOk="0">
                  <a:moveTo>
                    <a:pt x="75" y="2"/>
                  </a:moveTo>
                  <a:cubicBezTo>
                    <a:pt x="39" y="0"/>
                    <a:pt x="8" y="33"/>
                    <a:pt x="0" y="78"/>
                  </a:cubicBezTo>
                  <a:cubicBezTo>
                    <a:pt x="144" y="78"/>
                    <a:pt x="144" y="78"/>
                    <a:pt x="144" y="78"/>
                  </a:cubicBezTo>
                  <a:cubicBezTo>
                    <a:pt x="137" y="36"/>
                    <a:pt x="109" y="4"/>
                    <a:pt x="75" y="2"/>
                  </a:cubicBezTo>
                  <a:close/>
                </a:path>
              </a:pathLst>
            </a:custGeom>
            <a:solidFill>
              <a:srgbClr val="FFFC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0" name="Google Shape;910;p17"/>
            <p:cNvSpPr/>
            <p:nvPr/>
          </p:nvSpPr>
          <p:spPr>
            <a:xfrm>
              <a:off x="6602413" y="3917950"/>
              <a:ext cx="417513" cy="188913"/>
            </a:xfrm>
            <a:custGeom>
              <a:avLst/>
              <a:gdLst/>
              <a:ahLst/>
              <a:cxnLst/>
              <a:rect l="l" t="t" r="r" b="b"/>
              <a:pathLst>
                <a:path w="98" h="44" extrusionOk="0">
                  <a:moveTo>
                    <a:pt x="51" y="1"/>
                  </a:moveTo>
                  <a:cubicBezTo>
                    <a:pt x="28" y="0"/>
                    <a:pt x="8" y="18"/>
                    <a:pt x="0" y="44"/>
                  </a:cubicBezTo>
                  <a:cubicBezTo>
                    <a:pt x="98" y="44"/>
                    <a:pt x="98" y="44"/>
                    <a:pt x="98" y="44"/>
                  </a:cubicBezTo>
                  <a:cubicBezTo>
                    <a:pt x="90" y="19"/>
                    <a:pt x="72" y="2"/>
                    <a:pt x="51" y="1"/>
                  </a:cubicBezTo>
                  <a:close/>
                </a:path>
              </a:pathLst>
            </a:custGeom>
            <a:solidFill>
              <a:srgbClr val="799D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1" name="Google Shape;911;p17"/>
            <p:cNvSpPr/>
            <p:nvPr/>
          </p:nvSpPr>
          <p:spPr>
            <a:xfrm>
              <a:off x="6731000" y="4016375"/>
              <a:ext cx="200025" cy="90488"/>
            </a:xfrm>
            <a:custGeom>
              <a:avLst/>
              <a:gdLst/>
              <a:ahLst/>
              <a:cxnLst/>
              <a:rect l="l" t="t" r="r" b="b"/>
              <a:pathLst>
                <a:path w="47" h="21" extrusionOk="0">
                  <a:moveTo>
                    <a:pt x="25" y="0"/>
                  </a:moveTo>
                  <a:cubicBezTo>
                    <a:pt x="15" y="0"/>
                    <a:pt x="6" y="8"/>
                    <a:pt x="0" y="21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43" y="8"/>
                    <a:pt x="34" y="0"/>
                    <a:pt x="25" y="0"/>
                  </a:cubicBezTo>
                  <a:close/>
                </a:path>
              </a:pathLst>
            </a:custGeom>
            <a:solidFill>
              <a:srgbClr val="A779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2" name="Google Shape;912;p17"/>
            <p:cNvSpPr/>
            <p:nvPr/>
          </p:nvSpPr>
          <p:spPr>
            <a:xfrm>
              <a:off x="6075363" y="2755900"/>
              <a:ext cx="225425" cy="273050"/>
            </a:xfrm>
            <a:custGeom>
              <a:avLst/>
              <a:gdLst/>
              <a:ahLst/>
              <a:cxnLst/>
              <a:rect l="l" t="t" r="r" b="b"/>
              <a:pathLst>
                <a:path w="142" h="172" extrusionOk="0">
                  <a:moveTo>
                    <a:pt x="40" y="0"/>
                  </a:moveTo>
                  <a:lnTo>
                    <a:pt x="0" y="151"/>
                  </a:lnTo>
                  <a:lnTo>
                    <a:pt x="96" y="172"/>
                  </a:lnTo>
                  <a:lnTo>
                    <a:pt x="142" y="30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rgbClr val="81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3" name="Google Shape;913;p17"/>
            <p:cNvSpPr/>
            <p:nvPr/>
          </p:nvSpPr>
          <p:spPr>
            <a:xfrm>
              <a:off x="6372225" y="2836863"/>
              <a:ext cx="192088" cy="260350"/>
            </a:xfrm>
            <a:custGeom>
              <a:avLst/>
              <a:gdLst/>
              <a:ahLst/>
              <a:cxnLst/>
              <a:rect l="l" t="t" r="r" b="b"/>
              <a:pathLst>
                <a:path w="121" h="164" extrusionOk="0">
                  <a:moveTo>
                    <a:pt x="35" y="0"/>
                  </a:moveTo>
                  <a:lnTo>
                    <a:pt x="0" y="143"/>
                  </a:lnTo>
                  <a:lnTo>
                    <a:pt x="89" y="164"/>
                  </a:lnTo>
                  <a:lnTo>
                    <a:pt x="121" y="22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81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4" name="Google Shape;914;p17"/>
            <p:cNvSpPr/>
            <p:nvPr/>
          </p:nvSpPr>
          <p:spPr>
            <a:xfrm>
              <a:off x="6513513" y="2871788"/>
              <a:ext cx="190500" cy="260350"/>
            </a:xfrm>
            <a:custGeom>
              <a:avLst/>
              <a:gdLst/>
              <a:ahLst/>
              <a:cxnLst/>
              <a:rect l="l" t="t" r="r" b="b"/>
              <a:pathLst>
                <a:path w="120" h="164" extrusionOk="0">
                  <a:moveTo>
                    <a:pt x="32" y="0"/>
                  </a:moveTo>
                  <a:lnTo>
                    <a:pt x="0" y="142"/>
                  </a:lnTo>
                  <a:lnTo>
                    <a:pt x="88" y="164"/>
                  </a:lnTo>
                  <a:lnTo>
                    <a:pt x="120" y="24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4286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5" name="Google Shape;915;p17"/>
            <p:cNvSpPr/>
            <p:nvPr/>
          </p:nvSpPr>
          <p:spPr>
            <a:xfrm>
              <a:off x="6653213" y="2909888"/>
              <a:ext cx="171450" cy="252413"/>
            </a:xfrm>
            <a:custGeom>
              <a:avLst/>
              <a:gdLst/>
              <a:ahLst/>
              <a:cxnLst/>
              <a:rect l="l" t="t" r="r" b="b"/>
              <a:pathLst>
                <a:path w="108" h="159" extrusionOk="0">
                  <a:moveTo>
                    <a:pt x="108" y="22"/>
                  </a:moveTo>
                  <a:lnTo>
                    <a:pt x="32" y="0"/>
                  </a:lnTo>
                  <a:lnTo>
                    <a:pt x="0" y="140"/>
                  </a:lnTo>
                  <a:lnTo>
                    <a:pt x="78" y="159"/>
                  </a:lnTo>
                  <a:lnTo>
                    <a:pt x="108" y="22"/>
                  </a:lnTo>
                  <a:close/>
                </a:path>
              </a:pathLst>
            </a:custGeom>
            <a:solidFill>
              <a:srgbClr val="81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6" name="Google Shape;916;p17"/>
            <p:cNvSpPr/>
            <p:nvPr/>
          </p:nvSpPr>
          <p:spPr>
            <a:xfrm>
              <a:off x="6227763" y="2803525"/>
              <a:ext cx="200025" cy="260350"/>
            </a:xfrm>
            <a:custGeom>
              <a:avLst/>
              <a:gdLst/>
              <a:ahLst/>
              <a:cxnLst/>
              <a:rect l="l" t="t" r="r" b="b"/>
              <a:pathLst>
                <a:path w="126" h="164" extrusionOk="0">
                  <a:moveTo>
                    <a:pt x="46" y="0"/>
                  </a:moveTo>
                  <a:lnTo>
                    <a:pt x="0" y="142"/>
                  </a:lnTo>
                  <a:lnTo>
                    <a:pt x="91" y="164"/>
                  </a:lnTo>
                  <a:lnTo>
                    <a:pt x="126" y="21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4286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7" name="Google Shape;917;p17"/>
            <p:cNvSpPr/>
            <p:nvPr/>
          </p:nvSpPr>
          <p:spPr>
            <a:xfrm>
              <a:off x="6159500" y="3114675"/>
              <a:ext cx="93663" cy="120650"/>
            </a:xfrm>
            <a:custGeom>
              <a:avLst/>
              <a:gdLst/>
              <a:ahLst/>
              <a:cxnLst/>
              <a:rect l="l" t="t" r="r" b="b"/>
              <a:pathLst>
                <a:path w="59" h="76" extrusionOk="0">
                  <a:moveTo>
                    <a:pt x="16" y="0"/>
                  </a:moveTo>
                  <a:lnTo>
                    <a:pt x="0" y="65"/>
                  </a:lnTo>
                  <a:lnTo>
                    <a:pt x="43" y="76"/>
                  </a:lnTo>
                  <a:lnTo>
                    <a:pt x="59" y="1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1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8" name="Google Shape;918;p17"/>
            <p:cNvSpPr/>
            <p:nvPr/>
          </p:nvSpPr>
          <p:spPr>
            <a:xfrm>
              <a:off x="6338888" y="3162300"/>
              <a:ext cx="93663" cy="114300"/>
            </a:xfrm>
            <a:custGeom>
              <a:avLst/>
              <a:gdLst/>
              <a:ahLst/>
              <a:cxnLst/>
              <a:rect l="l" t="t" r="r" b="b"/>
              <a:pathLst>
                <a:path w="59" h="72" extrusionOk="0">
                  <a:moveTo>
                    <a:pt x="16" y="0"/>
                  </a:moveTo>
                  <a:lnTo>
                    <a:pt x="0" y="62"/>
                  </a:lnTo>
                  <a:lnTo>
                    <a:pt x="43" y="72"/>
                  </a:lnTo>
                  <a:lnTo>
                    <a:pt x="59" y="13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1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19" name="Google Shape;919;p17"/>
            <p:cNvSpPr/>
            <p:nvPr/>
          </p:nvSpPr>
          <p:spPr>
            <a:xfrm>
              <a:off x="6508750" y="3200400"/>
              <a:ext cx="88900" cy="115888"/>
            </a:xfrm>
            <a:custGeom>
              <a:avLst/>
              <a:gdLst/>
              <a:ahLst/>
              <a:cxnLst/>
              <a:rect l="l" t="t" r="r" b="b"/>
              <a:pathLst>
                <a:path w="56" h="73" extrusionOk="0">
                  <a:moveTo>
                    <a:pt x="16" y="0"/>
                  </a:moveTo>
                  <a:lnTo>
                    <a:pt x="0" y="62"/>
                  </a:lnTo>
                  <a:lnTo>
                    <a:pt x="43" y="73"/>
                  </a:lnTo>
                  <a:lnTo>
                    <a:pt x="56" y="14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1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0" name="Google Shape;920;p17"/>
            <p:cNvSpPr/>
            <p:nvPr/>
          </p:nvSpPr>
          <p:spPr>
            <a:xfrm>
              <a:off x="6465888" y="3397250"/>
              <a:ext cx="90488" cy="115888"/>
            </a:xfrm>
            <a:custGeom>
              <a:avLst/>
              <a:gdLst/>
              <a:ahLst/>
              <a:cxnLst/>
              <a:rect l="l" t="t" r="r" b="b"/>
              <a:pathLst>
                <a:path w="57" h="73" extrusionOk="0">
                  <a:moveTo>
                    <a:pt x="14" y="0"/>
                  </a:moveTo>
                  <a:lnTo>
                    <a:pt x="0" y="64"/>
                  </a:lnTo>
                  <a:lnTo>
                    <a:pt x="43" y="73"/>
                  </a:lnTo>
                  <a:lnTo>
                    <a:pt x="57" y="16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81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1" name="Google Shape;921;p17"/>
            <p:cNvSpPr/>
            <p:nvPr/>
          </p:nvSpPr>
          <p:spPr>
            <a:xfrm>
              <a:off x="6146800" y="3332163"/>
              <a:ext cx="88900" cy="120650"/>
            </a:xfrm>
            <a:custGeom>
              <a:avLst/>
              <a:gdLst/>
              <a:ahLst/>
              <a:cxnLst/>
              <a:rect l="l" t="t" r="r" b="b"/>
              <a:pathLst>
                <a:path w="56" h="76" extrusionOk="0">
                  <a:moveTo>
                    <a:pt x="16" y="0"/>
                  </a:moveTo>
                  <a:lnTo>
                    <a:pt x="0" y="65"/>
                  </a:lnTo>
                  <a:lnTo>
                    <a:pt x="43" y="76"/>
                  </a:lnTo>
                  <a:lnTo>
                    <a:pt x="56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813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22" name="Google Shape;922;p17"/>
          <p:cNvGrpSpPr/>
          <p:nvPr/>
        </p:nvGrpSpPr>
        <p:grpSpPr>
          <a:xfrm>
            <a:off x="-71023" y="4039341"/>
            <a:ext cx="8326811" cy="2845294"/>
            <a:chOff x="3348038" y="2493963"/>
            <a:chExt cx="5500688" cy="1879600"/>
          </a:xfrm>
        </p:grpSpPr>
        <p:sp>
          <p:nvSpPr>
            <p:cNvPr id="923" name="Google Shape;923;p17"/>
            <p:cNvSpPr/>
            <p:nvPr/>
          </p:nvSpPr>
          <p:spPr>
            <a:xfrm>
              <a:off x="6600826" y="3073400"/>
              <a:ext cx="466725" cy="561975"/>
            </a:xfrm>
            <a:custGeom>
              <a:avLst/>
              <a:gdLst/>
              <a:ahLst/>
              <a:cxnLst/>
              <a:rect l="l" t="t" r="r" b="b"/>
              <a:pathLst>
                <a:path w="110" h="132" extrusionOk="0">
                  <a:moveTo>
                    <a:pt x="110" y="111"/>
                  </a:moveTo>
                  <a:cubicBezTo>
                    <a:pt x="109" y="56"/>
                    <a:pt x="109" y="56"/>
                    <a:pt x="109" y="56"/>
                  </a:cubicBezTo>
                  <a:cubicBezTo>
                    <a:pt x="54" y="56"/>
                    <a:pt x="54" y="56"/>
                    <a:pt x="54" y="56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4" y="71"/>
                    <a:pt x="13" y="132"/>
                  </a:cubicBezTo>
                  <a:cubicBezTo>
                    <a:pt x="45" y="122"/>
                    <a:pt x="77" y="116"/>
                    <a:pt x="110" y="111"/>
                  </a:cubicBezTo>
                  <a:close/>
                </a:path>
              </a:pathLst>
            </a:custGeom>
            <a:solidFill>
              <a:srgbClr val="7698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4" name="Google Shape;924;p17"/>
            <p:cNvSpPr/>
            <p:nvPr/>
          </p:nvSpPr>
          <p:spPr>
            <a:xfrm>
              <a:off x="6672263" y="3683000"/>
              <a:ext cx="398463" cy="119063"/>
            </a:xfrm>
            <a:custGeom>
              <a:avLst/>
              <a:gdLst/>
              <a:ahLst/>
              <a:cxnLst/>
              <a:rect l="l" t="t" r="r" b="b"/>
              <a:pathLst>
                <a:path w="94" h="28" extrusionOk="0">
                  <a:moveTo>
                    <a:pt x="94" y="14"/>
                  </a:moveTo>
                  <a:cubicBezTo>
                    <a:pt x="93" y="0"/>
                    <a:pt x="93" y="0"/>
                    <a:pt x="93" y="0"/>
                  </a:cubicBezTo>
                  <a:cubicBezTo>
                    <a:pt x="79" y="2"/>
                    <a:pt x="65" y="4"/>
                    <a:pt x="51" y="5"/>
                  </a:cubicBezTo>
                  <a:cubicBezTo>
                    <a:pt x="33" y="7"/>
                    <a:pt x="16" y="10"/>
                    <a:pt x="0" y="14"/>
                  </a:cubicBezTo>
                  <a:cubicBezTo>
                    <a:pt x="0" y="19"/>
                    <a:pt x="1" y="24"/>
                    <a:pt x="2" y="28"/>
                  </a:cubicBezTo>
                  <a:cubicBezTo>
                    <a:pt x="32" y="22"/>
                    <a:pt x="63" y="17"/>
                    <a:pt x="94" y="14"/>
                  </a:cubicBezTo>
                  <a:close/>
                </a:path>
              </a:pathLst>
            </a:custGeom>
            <a:solidFill>
              <a:srgbClr val="815D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5" name="Google Shape;925;p17"/>
            <p:cNvSpPr/>
            <p:nvPr/>
          </p:nvSpPr>
          <p:spPr>
            <a:xfrm>
              <a:off x="6681788" y="3741738"/>
              <a:ext cx="388938" cy="115888"/>
            </a:xfrm>
            <a:custGeom>
              <a:avLst/>
              <a:gdLst/>
              <a:ahLst/>
              <a:cxnLst/>
              <a:rect l="l" t="t" r="r" b="b"/>
              <a:pathLst>
                <a:path w="92" h="27" extrusionOk="0">
                  <a:moveTo>
                    <a:pt x="92" y="13"/>
                  </a:moveTo>
                  <a:cubicBezTo>
                    <a:pt x="92" y="0"/>
                    <a:pt x="92" y="0"/>
                    <a:pt x="92" y="0"/>
                  </a:cubicBezTo>
                  <a:cubicBezTo>
                    <a:pt x="61" y="3"/>
                    <a:pt x="30" y="8"/>
                    <a:pt x="0" y="14"/>
                  </a:cubicBezTo>
                  <a:cubicBezTo>
                    <a:pt x="1" y="18"/>
                    <a:pt x="2" y="23"/>
                    <a:pt x="3" y="27"/>
                  </a:cubicBezTo>
                  <a:cubicBezTo>
                    <a:pt x="32" y="20"/>
                    <a:pt x="62" y="16"/>
                    <a:pt x="92" y="13"/>
                  </a:cubicBezTo>
                  <a:close/>
                </a:path>
              </a:pathLst>
            </a:custGeom>
            <a:solidFill>
              <a:srgbClr val="7698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6" name="Google Shape;926;p17"/>
            <p:cNvSpPr/>
            <p:nvPr/>
          </p:nvSpPr>
          <p:spPr>
            <a:xfrm>
              <a:off x="6694488" y="3797300"/>
              <a:ext cx="376238" cy="115888"/>
            </a:xfrm>
            <a:custGeom>
              <a:avLst/>
              <a:gdLst/>
              <a:ahLst/>
              <a:cxnLst/>
              <a:rect l="l" t="t" r="r" b="b"/>
              <a:pathLst>
                <a:path w="89" h="27" extrusionOk="0">
                  <a:moveTo>
                    <a:pt x="66" y="18"/>
                  </a:moveTo>
                  <a:cubicBezTo>
                    <a:pt x="74" y="17"/>
                    <a:pt x="81" y="15"/>
                    <a:pt x="89" y="14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59" y="3"/>
                    <a:pt x="29" y="7"/>
                    <a:pt x="0" y="14"/>
                  </a:cubicBezTo>
                  <a:cubicBezTo>
                    <a:pt x="1" y="18"/>
                    <a:pt x="2" y="22"/>
                    <a:pt x="3" y="27"/>
                  </a:cubicBezTo>
                  <a:cubicBezTo>
                    <a:pt x="23" y="21"/>
                    <a:pt x="45" y="22"/>
                    <a:pt x="66" y="18"/>
                  </a:cubicBezTo>
                  <a:close/>
                </a:path>
              </a:pathLst>
            </a:custGeom>
            <a:solidFill>
              <a:srgbClr val="815D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7" name="Google Shape;927;p17"/>
            <p:cNvSpPr/>
            <p:nvPr/>
          </p:nvSpPr>
          <p:spPr>
            <a:xfrm>
              <a:off x="6707188" y="3857625"/>
              <a:ext cx="363538" cy="131763"/>
            </a:xfrm>
            <a:custGeom>
              <a:avLst/>
              <a:gdLst/>
              <a:ahLst/>
              <a:cxnLst/>
              <a:rect l="l" t="t" r="r" b="b"/>
              <a:pathLst>
                <a:path w="86" h="31" extrusionOk="0">
                  <a:moveTo>
                    <a:pt x="86" y="0"/>
                  </a:moveTo>
                  <a:cubicBezTo>
                    <a:pt x="78" y="1"/>
                    <a:pt x="71" y="3"/>
                    <a:pt x="63" y="4"/>
                  </a:cubicBezTo>
                  <a:cubicBezTo>
                    <a:pt x="42" y="8"/>
                    <a:pt x="20" y="7"/>
                    <a:pt x="0" y="13"/>
                  </a:cubicBezTo>
                  <a:cubicBezTo>
                    <a:pt x="2" y="19"/>
                    <a:pt x="4" y="26"/>
                    <a:pt x="5" y="31"/>
                  </a:cubicBezTo>
                  <a:cubicBezTo>
                    <a:pt x="32" y="26"/>
                    <a:pt x="59" y="21"/>
                    <a:pt x="86" y="1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rgbClr val="7698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8" name="Google Shape;928;p17"/>
            <p:cNvSpPr/>
            <p:nvPr/>
          </p:nvSpPr>
          <p:spPr>
            <a:xfrm>
              <a:off x="6727826" y="3933825"/>
              <a:ext cx="347663" cy="298450"/>
            </a:xfrm>
            <a:custGeom>
              <a:avLst/>
              <a:gdLst/>
              <a:ahLst/>
              <a:cxnLst/>
              <a:rect l="l" t="t" r="r" b="b"/>
              <a:pathLst>
                <a:path w="82" h="70" extrusionOk="0">
                  <a:moveTo>
                    <a:pt x="0" y="13"/>
                  </a:moveTo>
                  <a:cubicBezTo>
                    <a:pt x="2" y="19"/>
                    <a:pt x="5" y="23"/>
                    <a:pt x="7" y="27"/>
                  </a:cubicBezTo>
                  <a:cubicBezTo>
                    <a:pt x="32" y="70"/>
                    <a:pt x="82" y="46"/>
                    <a:pt x="82" y="46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54" y="3"/>
                    <a:pt x="27" y="8"/>
                    <a:pt x="0" y="13"/>
                  </a:cubicBezTo>
                  <a:close/>
                </a:path>
              </a:pathLst>
            </a:custGeom>
            <a:solidFill>
              <a:srgbClr val="7698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9" name="Google Shape;929;p17"/>
            <p:cNvSpPr/>
            <p:nvPr/>
          </p:nvSpPr>
          <p:spPr>
            <a:xfrm>
              <a:off x="6659563" y="3635375"/>
              <a:ext cx="407988" cy="106363"/>
            </a:xfrm>
            <a:custGeom>
              <a:avLst/>
              <a:gdLst/>
              <a:ahLst/>
              <a:cxnLst/>
              <a:rect l="l" t="t" r="r" b="b"/>
              <a:pathLst>
                <a:path w="96" h="25" extrusionOk="0">
                  <a:moveTo>
                    <a:pt x="54" y="16"/>
                  </a:moveTo>
                  <a:cubicBezTo>
                    <a:pt x="68" y="15"/>
                    <a:pt x="82" y="13"/>
                    <a:pt x="96" y="11"/>
                  </a:cubicBezTo>
                  <a:cubicBezTo>
                    <a:pt x="96" y="0"/>
                    <a:pt x="96" y="0"/>
                    <a:pt x="96" y="0"/>
                  </a:cubicBezTo>
                  <a:cubicBezTo>
                    <a:pt x="64" y="5"/>
                    <a:pt x="31" y="1"/>
                    <a:pt x="0" y="11"/>
                  </a:cubicBezTo>
                  <a:cubicBezTo>
                    <a:pt x="1" y="16"/>
                    <a:pt x="2" y="20"/>
                    <a:pt x="3" y="25"/>
                  </a:cubicBezTo>
                  <a:cubicBezTo>
                    <a:pt x="19" y="21"/>
                    <a:pt x="36" y="18"/>
                    <a:pt x="54" y="16"/>
                  </a:cubicBezTo>
                  <a:close/>
                </a:path>
              </a:pathLst>
            </a:custGeom>
            <a:solidFill>
              <a:srgbClr val="76989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0" name="Google Shape;930;p17"/>
            <p:cNvSpPr/>
            <p:nvPr/>
          </p:nvSpPr>
          <p:spPr>
            <a:xfrm>
              <a:off x="6656388" y="3546475"/>
              <a:ext cx="411163" cy="136525"/>
            </a:xfrm>
            <a:custGeom>
              <a:avLst/>
              <a:gdLst/>
              <a:ahLst/>
              <a:cxnLst/>
              <a:rect l="l" t="t" r="r" b="b"/>
              <a:pathLst>
                <a:path w="97" h="32" extrusionOk="0">
                  <a:moveTo>
                    <a:pt x="97" y="21"/>
                  </a:moveTo>
                  <a:cubicBezTo>
                    <a:pt x="97" y="0"/>
                    <a:pt x="97" y="0"/>
                    <a:pt x="97" y="0"/>
                  </a:cubicBezTo>
                  <a:cubicBezTo>
                    <a:pt x="64" y="5"/>
                    <a:pt x="32" y="11"/>
                    <a:pt x="0" y="21"/>
                  </a:cubicBezTo>
                  <a:cubicBezTo>
                    <a:pt x="0" y="24"/>
                    <a:pt x="1" y="28"/>
                    <a:pt x="1" y="32"/>
                  </a:cubicBezTo>
                  <a:cubicBezTo>
                    <a:pt x="32" y="22"/>
                    <a:pt x="65" y="26"/>
                    <a:pt x="97" y="21"/>
                  </a:cubicBezTo>
                  <a:close/>
                </a:path>
              </a:pathLst>
            </a:custGeom>
            <a:solidFill>
              <a:srgbClr val="815D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1" name="Google Shape;931;p17"/>
            <p:cNvSpPr/>
            <p:nvPr/>
          </p:nvSpPr>
          <p:spPr>
            <a:xfrm>
              <a:off x="7045326" y="3746500"/>
              <a:ext cx="412750" cy="255588"/>
            </a:xfrm>
            <a:custGeom>
              <a:avLst/>
              <a:gdLst/>
              <a:ahLst/>
              <a:cxnLst/>
              <a:rect l="l" t="t" r="r" b="b"/>
              <a:pathLst>
                <a:path w="97" h="60" extrusionOk="0">
                  <a:moveTo>
                    <a:pt x="3" y="28"/>
                  </a:moveTo>
                  <a:cubicBezTo>
                    <a:pt x="33" y="40"/>
                    <a:pt x="63" y="50"/>
                    <a:pt x="94" y="60"/>
                  </a:cubicBezTo>
                  <a:cubicBezTo>
                    <a:pt x="92" y="43"/>
                    <a:pt x="93" y="24"/>
                    <a:pt x="96" y="3"/>
                  </a:cubicBezTo>
                  <a:cubicBezTo>
                    <a:pt x="97" y="2"/>
                    <a:pt x="97" y="1"/>
                    <a:pt x="97" y="0"/>
                  </a:cubicBezTo>
                  <a:cubicBezTo>
                    <a:pt x="64" y="2"/>
                    <a:pt x="32" y="6"/>
                    <a:pt x="0" y="13"/>
                  </a:cubicBezTo>
                  <a:cubicBezTo>
                    <a:pt x="1" y="18"/>
                    <a:pt x="2" y="23"/>
                    <a:pt x="3" y="28"/>
                  </a:cubicBezTo>
                  <a:close/>
                </a:path>
              </a:pathLst>
            </a:custGeom>
            <a:solidFill>
              <a:srgbClr val="8349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2" name="Google Shape;932;p17"/>
            <p:cNvSpPr/>
            <p:nvPr/>
          </p:nvSpPr>
          <p:spPr>
            <a:xfrm>
              <a:off x="7037388" y="2830513"/>
              <a:ext cx="827088" cy="857250"/>
            </a:xfrm>
            <a:custGeom>
              <a:avLst/>
              <a:gdLst/>
              <a:ahLst/>
              <a:cxnLst/>
              <a:rect l="l" t="t" r="r" b="b"/>
              <a:pathLst>
                <a:path w="195" h="201" extrusionOk="0">
                  <a:moveTo>
                    <a:pt x="195" y="55"/>
                  </a:moveTo>
                  <a:cubicBezTo>
                    <a:pt x="47" y="0"/>
                    <a:pt x="47" y="0"/>
                    <a:pt x="47" y="0"/>
                  </a:cubicBezTo>
                  <a:cubicBezTo>
                    <a:pt x="30" y="23"/>
                    <a:pt x="5" y="81"/>
                    <a:pt x="0" y="152"/>
                  </a:cubicBezTo>
                  <a:cubicBezTo>
                    <a:pt x="15" y="159"/>
                    <a:pt x="28" y="169"/>
                    <a:pt x="42" y="176"/>
                  </a:cubicBezTo>
                  <a:cubicBezTo>
                    <a:pt x="62" y="186"/>
                    <a:pt x="82" y="194"/>
                    <a:pt x="102" y="201"/>
                  </a:cubicBezTo>
                  <a:cubicBezTo>
                    <a:pt x="124" y="121"/>
                    <a:pt x="195" y="55"/>
                    <a:pt x="195" y="55"/>
                  </a:cubicBezTo>
                  <a:close/>
                </a:path>
              </a:pathLst>
            </a:custGeom>
            <a:solidFill>
              <a:srgbClr val="B8AE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3" name="Google Shape;933;p17"/>
            <p:cNvSpPr/>
            <p:nvPr/>
          </p:nvSpPr>
          <p:spPr>
            <a:xfrm>
              <a:off x="7029451" y="3478213"/>
              <a:ext cx="441325" cy="323850"/>
            </a:xfrm>
            <a:custGeom>
              <a:avLst/>
              <a:gdLst/>
              <a:ahLst/>
              <a:cxnLst/>
              <a:rect l="l" t="t" r="r" b="b"/>
              <a:pathLst>
                <a:path w="104" h="76" extrusionOk="0">
                  <a:moveTo>
                    <a:pt x="2" y="0"/>
                  </a:moveTo>
                  <a:cubicBezTo>
                    <a:pt x="0" y="19"/>
                    <a:pt x="0" y="39"/>
                    <a:pt x="2" y="59"/>
                  </a:cubicBezTo>
                  <a:cubicBezTo>
                    <a:pt x="3" y="65"/>
                    <a:pt x="3" y="70"/>
                    <a:pt x="4" y="76"/>
                  </a:cubicBezTo>
                  <a:cubicBezTo>
                    <a:pt x="36" y="69"/>
                    <a:pt x="68" y="65"/>
                    <a:pt x="101" y="63"/>
                  </a:cubicBezTo>
                  <a:cubicBezTo>
                    <a:pt x="102" y="58"/>
                    <a:pt x="103" y="53"/>
                    <a:pt x="104" y="49"/>
                  </a:cubicBezTo>
                  <a:cubicBezTo>
                    <a:pt x="84" y="42"/>
                    <a:pt x="64" y="34"/>
                    <a:pt x="44" y="24"/>
                  </a:cubicBezTo>
                  <a:cubicBezTo>
                    <a:pt x="30" y="17"/>
                    <a:pt x="17" y="7"/>
                    <a:pt x="2" y="0"/>
                  </a:cubicBezTo>
                  <a:close/>
                </a:path>
              </a:pathLst>
            </a:custGeom>
            <a:solidFill>
              <a:srgbClr val="F2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4" name="Google Shape;934;p17"/>
            <p:cNvSpPr/>
            <p:nvPr/>
          </p:nvSpPr>
          <p:spPr>
            <a:xfrm>
              <a:off x="7173913" y="4079875"/>
              <a:ext cx="388938" cy="271463"/>
            </a:xfrm>
            <a:custGeom>
              <a:avLst/>
              <a:gdLst/>
              <a:ahLst/>
              <a:cxnLst/>
              <a:rect l="l" t="t" r="r" b="b"/>
              <a:pathLst>
                <a:path w="92" h="64" extrusionOk="0">
                  <a:moveTo>
                    <a:pt x="36" y="64"/>
                  </a:moveTo>
                  <a:cubicBezTo>
                    <a:pt x="92" y="61"/>
                    <a:pt x="92" y="61"/>
                    <a:pt x="92" y="61"/>
                  </a:cubicBezTo>
                  <a:cubicBezTo>
                    <a:pt x="92" y="61"/>
                    <a:pt x="74" y="40"/>
                    <a:pt x="67" y="0"/>
                  </a:cubicBezTo>
                  <a:cubicBezTo>
                    <a:pt x="45" y="7"/>
                    <a:pt x="22" y="12"/>
                    <a:pt x="0" y="18"/>
                  </a:cubicBezTo>
                  <a:cubicBezTo>
                    <a:pt x="18" y="48"/>
                    <a:pt x="36" y="64"/>
                    <a:pt x="36" y="64"/>
                  </a:cubicBezTo>
                  <a:close/>
                </a:path>
              </a:pathLst>
            </a:custGeom>
            <a:solidFill>
              <a:srgbClr val="604E7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5" name="Google Shape;935;p17"/>
            <p:cNvSpPr/>
            <p:nvPr/>
          </p:nvSpPr>
          <p:spPr>
            <a:xfrm>
              <a:off x="7058026" y="3865563"/>
              <a:ext cx="400050" cy="290513"/>
            </a:xfrm>
            <a:custGeom>
              <a:avLst/>
              <a:gdLst/>
              <a:ahLst/>
              <a:cxnLst/>
              <a:rect l="l" t="t" r="r" b="b"/>
              <a:pathLst>
                <a:path w="94" h="68" extrusionOk="0">
                  <a:moveTo>
                    <a:pt x="27" y="68"/>
                  </a:moveTo>
                  <a:cubicBezTo>
                    <a:pt x="49" y="62"/>
                    <a:pt x="72" y="57"/>
                    <a:pt x="94" y="50"/>
                  </a:cubicBezTo>
                  <a:cubicBezTo>
                    <a:pt x="92" y="45"/>
                    <a:pt x="92" y="38"/>
                    <a:pt x="91" y="32"/>
                  </a:cubicBezTo>
                  <a:cubicBezTo>
                    <a:pt x="60" y="22"/>
                    <a:pt x="30" y="12"/>
                    <a:pt x="0" y="0"/>
                  </a:cubicBezTo>
                  <a:cubicBezTo>
                    <a:pt x="6" y="28"/>
                    <a:pt x="16" y="50"/>
                    <a:pt x="27" y="68"/>
                  </a:cubicBezTo>
                  <a:close/>
                </a:path>
              </a:pathLst>
            </a:custGeom>
            <a:solidFill>
              <a:srgbClr val="72A76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6" name="Google Shape;936;p17"/>
            <p:cNvSpPr/>
            <p:nvPr/>
          </p:nvSpPr>
          <p:spPr>
            <a:xfrm>
              <a:off x="7694613" y="2493963"/>
              <a:ext cx="80963" cy="76200"/>
            </a:xfrm>
            <a:custGeom>
              <a:avLst/>
              <a:gdLst/>
              <a:ahLst/>
              <a:cxnLst/>
              <a:rect l="l" t="t" r="r" b="b"/>
              <a:pathLst>
                <a:path w="51" h="48" extrusionOk="0">
                  <a:moveTo>
                    <a:pt x="46" y="0"/>
                  </a:moveTo>
                  <a:lnTo>
                    <a:pt x="0" y="24"/>
                  </a:lnTo>
                  <a:lnTo>
                    <a:pt x="51" y="4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7" name="Google Shape;937;p17"/>
            <p:cNvSpPr/>
            <p:nvPr/>
          </p:nvSpPr>
          <p:spPr>
            <a:xfrm>
              <a:off x="7626351" y="2532063"/>
              <a:ext cx="161925" cy="101600"/>
            </a:xfrm>
            <a:custGeom>
              <a:avLst/>
              <a:gdLst/>
              <a:ahLst/>
              <a:cxnLst/>
              <a:rect l="l" t="t" r="r" b="b"/>
              <a:pathLst>
                <a:path w="102" h="64" extrusionOk="0">
                  <a:moveTo>
                    <a:pt x="43" y="0"/>
                  </a:moveTo>
                  <a:lnTo>
                    <a:pt x="0" y="21"/>
                  </a:lnTo>
                  <a:lnTo>
                    <a:pt x="102" y="64"/>
                  </a:lnTo>
                  <a:lnTo>
                    <a:pt x="94" y="24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ACB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8" name="Google Shape;938;p17"/>
            <p:cNvSpPr/>
            <p:nvPr/>
          </p:nvSpPr>
          <p:spPr>
            <a:xfrm>
              <a:off x="7554913" y="2565400"/>
              <a:ext cx="241300" cy="149225"/>
            </a:xfrm>
            <a:custGeom>
              <a:avLst/>
              <a:gdLst/>
              <a:ahLst/>
              <a:cxnLst/>
              <a:rect l="l" t="t" r="r" b="b"/>
              <a:pathLst>
                <a:path w="152" h="94" extrusionOk="0">
                  <a:moveTo>
                    <a:pt x="45" y="0"/>
                  </a:moveTo>
                  <a:lnTo>
                    <a:pt x="0" y="24"/>
                  </a:lnTo>
                  <a:lnTo>
                    <a:pt x="152" y="94"/>
                  </a:lnTo>
                  <a:lnTo>
                    <a:pt x="147" y="43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39" name="Google Shape;939;p17"/>
            <p:cNvSpPr/>
            <p:nvPr/>
          </p:nvSpPr>
          <p:spPr>
            <a:xfrm>
              <a:off x="7470776" y="2603500"/>
              <a:ext cx="342900" cy="204788"/>
            </a:xfrm>
            <a:custGeom>
              <a:avLst/>
              <a:gdLst/>
              <a:ahLst/>
              <a:cxnLst/>
              <a:rect l="l" t="t" r="r" b="b"/>
              <a:pathLst>
                <a:path w="216" h="129" extrusionOk="0">
                  <a:moveTo>
                    <a:pt x="53" y="0"/>
                  </a:moveTo>
                  <a:lnTo>
                    <a:pt x="0" y="27"/>
                  </a:lnTo>
                  <a:lnTo>
                    <a:pt x="216" y="129"/>
                  </a:lnTo>
                  <a:lnTo>
                    <a:pt x="205" y="70"/>
                  </a:lnTo>
                  <a:lnTo>
                    <a:pt x="53" y="0"/>
                  </a:lnTo>
                  <a:close/>
                </a:path>
              </a:pathLst>
            </a:custGeom>
            <a:solidFill>
              <a:srgbClr val="ACB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0" name="Google Shape;940;p17"/>
            <p:cNvSpPr/>
            <p:nvPr/>
          </p:nvSpPr>
          <p:spPr>
            <a:xfrm>
              <a:off x="7385051" y="2646363"/>
              <a:ext cx="441325" cy="247650"/>
            </a:xfrm>
            <a:custGeom>
              <a:avLst/>
              <a:gdLst/>
              <a:ahLst/>
              <a:cxnLst/>
              <a:rect l="l" t="t" r="r" b="b"/>
              <a:pathLst>
                <a:path w="278" h="156" extrusionOk="0">
                  <a:moveTo>
                    <a:pt x="54" y="0"/>
                  </a:moveTo>
                  <a:lnTo>
                    <a:pt x="0" y="27"/>
                  </a:lnTo>
                  <a:lnTo>
                    <a:pt x="278" y="156"/>
                  </a:lnTo>
                  <a:lnTo>
                    <a:pt x="270" y="102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1" name="Google Shape;941;p17"/>
            <p:cNvSpPr/>
            <p:nvPr/>
          </p:nvSpPr>
          <p:spPr>
            <a:xfrm>
              <a:off x="7313613" y="2689225"/>
              <a:ext cx="525463" cy="290513"/>
            </a:xfrm>
            <a:custGeom>
              <a:avLst/>
              <a:gdLst/>
              <a:ahLst/>
              <a:cxnLst/>
              <a:rect l="l" t="t" r="r" b="b"/>
              <a:pathLst>
                <a:path w="331" h="183" extrusionOk="0">
                  <a:moveTo>
                    <a:pt x="45" y="0"/>
                  </a:moveTo>
                  <a:lnTo>
                    <a:pt x="0" y="24"/>
                  </a:lnTo>
                  <a:lnTo>
                    <a:pt x="331" y="183"/>
                  </a:lnTo>
                  <a:lnTo>
                    <a:pt x="323" y="129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ACB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2" name="Google Shape;942;p17"/>
            <p:cNvSpPr/>
            <p:nvPr/>
          </p:nvSpPr>
          <p:spPr>
            <a:xfrm>
              <a:off x="7240588" y="2727325"/>
              <a:ext cx="611188" cy="341313"/>
            </a:xfrm>
            <a:custGeom>
              <a:avLst/>
              <a:gdLst/>
              <a:ahLst/>
              <a:cxnLst/>
              <a:rect l="l" t="t" r="r" b="b"/>
              <a:pathLst>
                <a:path w="385" h="215" extrusionOk="0">
                  <a:moveTo>
                    <a:pt x="46" y="0"/>
                  </a:moveTo>
                  <a:lnTo>
                    <a:pt x="0" y="24"/>
                  </a:lnTo>
                  <a:lnTo>
                    <a:pt x="385" y="215"/>
                  </a:lnTo>
                  <a:lnTo>
                    <a:pt x="377" y="159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3" name="Google Shape;943;p17"/>
            <p:cNvSpPr/>
            <p:nvPr/>
          </p:nvSpPr>
          <p:spPr>
            <a:xfrm>
              <a:off x="7131051" y="2765425"/>
              <a:ext cx="733425" cy="388938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69" y="0"/>
                  </a:moveTo>
                  <a:lnTo>
                    <a:pt x="0" y="35"/>
                  </a:lnTo>
                  <a:lnTo>
                    <a:pt x="462" y="245"/>
                  </a:lnTo>
                  <a:lnTo>
                    <a:pt x="454" y="191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ACBD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4" name="Google Shape;944;p17"/>
            <p:cNvSpPr/>
            <p:nvPr/>
          </p:nvSpPr>
          <p:spPr>
            <a:xfrm>
              <a:off x="7453313" y="3644900"/>
              <a:ext cx="1395413" cy="715963"/>
            </a:xfrm>
            <a:custGeom>
              <a:avLst/>
              <a:gdLst/>
              <a:ahLst/>
              <a:cxnLst/>
              <a:rect l="l" t="t" r="r" b="b"/>
              <a:pathLst>
                <a:path w="329" h="168" extrusionOk="0">
                  <a:moveTo>
                    <a:pt x="329" y="163"/>
                  </a:moveTo>
                  <a:cubicBezTo>
                    <a:pt x="327" y="72"/>
                    <a:pt x="251" y="0"/>
                    <a:pt x="160" y="3"/>
                  </a:cubicBezTo>
                  <a:cubicBezTo>
                    <a:pt x="71" y="5"/>
                    <a:pt x="0" y="78"/>
                    <a:pt x="0" y="167"/>
                  </a:cubicBezTo>
                  <a:cubicBezTo>
                    <a:pt x="329" y="168"/>
                    <a:pt x="329" y="168"/>
                    <a:pt x="329" y="168"/>
                  </a:cubicBezTo>
                  <a:cubicBezTo>
                    <a:pt x="329" y="166"/>
                    <a:pt x="329" y="165"/>
                    <a:pt x="329" y="163"/>
                  </a:cubicBezTo>
                  <a:close/>
                </a:path>
              </a:pathLst>
            </a:custGeom>
            <a:solidFill>
              <a:srgbClr val="FF7C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5" name="Google Shape;945;p17"/>
            <p:cNvSpPr/>
            <p:nvPr/>
          </p:nvSpPr>
          <p:spPr>
            <a:xfrm>
              <a:off x="7631113" y="3840163"/>
              <a:ext cx="1004888" cy="523875"/>
            </a:xfrm>
            <a:custGeom>
              <a:avLst/>
              <a:gdLst/>
              <a:ahLst/>
              <a:cxnLst/>
              <a:rect l="l" t="t" r="r" b="b"/>
              <a:pathLst>
                <a:path w="237" h="123" extrusionOk="0">
                  <a:moveTo>
                    <a:pt x="234" y="122"/>
                  </a:moveTo>
                  <a:cubicBezTo>
                    <a:pt x="237" y="55"/>
                    <a:pt x="181" y="0"/>
                    <a:pt x="119" y="2"/>
                  </a:cubicBezTo>
                  <a:cubicBezTo>
                    <a:pt x="58" y="4"/>
                    <a:pt x="6" y="57"/>
                    <a:pt x="0" y="121"/>
                  </a:cubicBezTo>
                  <a:cubicBezTo>
                    <a:pt x="226" y="122"/>
                    <a:pt x="226" y="122"/>
                    <a:pt x="226" y="122"/>
                  </a:cubicBezTo>
                  <a:cubicBezTo>
                    <a:pt x="226" y="121"/>
                    <a:pt x="234" y="123"/>
                    <a:pt x="234" y="122"/>
                  </a:cubicBezTo>
                  <a:close/>
                </a:path>
              </a:pathLst>
            </a:custGeom>
            <a:solidFill>
              <a:srgbClr val="7EBB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6" name="Google Shape;946;p17"/>
            <p:cNvSpPr/>
            <p:nvPr/>
          </p:nvSpPr>
          <p:spPr>
            <a:xfrm>
              <a:off x="7805738" y="4006850"/>
              <a:ext cx="685800" cy="354013"/>
            </a:xfrm>
            <a:custGeom>
              <a:avLst/>
              <a:gdLst/>
              <a:ahLst/>
              <a:cxnLst/>
              <a:rect l="l" t="t" r="r" b="b"/>
              <a:pathLst>
                <a:path w="162" h="83" extrusionOk="0">
                  <a:moveTo>
                    <a:pt x="162" y="81"/>
                  </a:moveTo>
                  <a:cubicBezTo>
                    <a:pt x="161" y="36"/>
                    <a:pt x="124" y="0"/>
                    <a:pt x="79" y="2"/>
                  </a:cubicBezTo>
                  <a:cubicBezTo>
                    <a:pt x="35" y="3"/>
                    <a:pt x="0" y="39"/>
                    <a:pt x="0" y="82"/>
                  </a:cubicBezTo>
                  <a:cubicBezTo>
                    <a:pt x="162" y="83"/>
                    <a:pt x="162" y="83"/>
                    <a:pt x="162" y="83"/>
                  </a:cubicBezTo>
                  <a:cubicBezTo>
                    <a:pt x="162" y="82"/>
                    <a:pt x="162" y="82"/>
                    <a:pt x="162" y="81"/>
                  </a:cubicBezTo>
                  <a:close/>
                </a:path>
              </a:pathLst>
            </a:custGeom>
            <a:solidFill>
              <a:srgbClr val="8D58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7" name="Google Shape;947;p17"/>
            <p:cNvSpPr/>
            <p:nvPr/>
          </p:nvSpPr>
          <p:spPr>
            <a:xfrm>
              <a:off x="7927976" y="4133850"/>
              <a:ext cx="446088" cy="227013"/>
            </a:xfrm>
            <a:custGeom>
              <a:avLst/>
              <a:gdLst/>
              <a:ahLst/>
              <a:cxnLst/>
              <a:rect l="l" t="t" r="r" b="b"/>
              <a:pathLst>
                <a:path w="105" h="53" extrusionOk="0">
                  <a:moveTo>
                    <a:pt x="105" y="52"/>
                  </a:moveTo>
                  <a:cubicBezTo>
                    <a:pt x="104" y="23"/>
                    <a:pt x="80" y="0"/>
                    <a:pt x="51" y="0"/>
                  </a:cubicBezTo>
                  <a:cubicBezTo>
                    <a:pt x="23" y="1"/>
                    <a:pt x="0" y="24"/>
                    <a:pt x="0" y="53"/>
                  </a:cubicBezTo>
                  <a:cubicBezTo>
                    <a:pt x="105" y="53"/>
                    <a:pt x="105" y="53"/>
                    <a:pt x="105" y="53"/>
                  </a:cubicBezTo>
                  <a:cubicBezTo>
                    <a:pt x="105" y="53"/>
                    <a:pt x="105" y="52"/>
                    <a:pt x="105" y="52"/>
                  </a:cubicBezTo>
                  <a:close/>
                </a:path>
              </a:pathLst>
            </a:custGeom>
            <a:solidFill>
              <a:srgbClr val="9ACA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8" name="Google Shape;948;p17"/>
            <p:cNvSpPr/>
            <p:nvPr/>
          </p:nvSpPr>
          <p:spPr>
            <a:xfrm>
              <a:off x="6545263" y="3878263"/>
              <a:ext cx="920750" cy="477838"/>
            </a:xfrm>
            <a:custGeom>
              <a:avLst/>
              <a:gdLst/>
              <a:ahLst/>
              <a:cxnLst/>
              <a:rect l="l" t="t" r="r" b="b"/>
              <a:pathLst>
                <a:path w="217" h="112" extrusionOk="0">
                  <a:moveTo>
                    <a:pt x="217" y="107"/>
                  </a:moveTo>
                  <a:cubicBezTo>
                    <a:pt x="215" y="47"/>
                    <a:pt x="165" y="0"/>
                    <a:pt x="105" y="3"/>
                  </a:cubicBezTo>
                  <a:cubicBezTo>
                    <a:pt x="46" y="5"/>
                    <a:pt x="0" y="54"/>
                    <a:pt x="1" y="112"/>
                  </a:cubicBezTo>
                  <a:cubicBezTo>
                    <a:pt x="217" y="110"/>
                    <a:pt x="217" y="110"/>
                    <a:pt x="217" y="110"/>
                  </a:cubicBezTo>
                  <a:cubicBezTo>
                    <a:pt x="217" y="109"/>
                    <a:pt x="217" y="108"/>
                    <a:pt x="217" y="107"/>
                  </a:cubicBezTo>
                  <a:close/>
                </a:path>
              </a:pathLst>
            </a:custGeom>
            <a:solidFill>
              <a:srgbClr val="BB72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49" name="Google Shape;949;p17"/>
            <p:cNvSpPr/>
            <p:nvPr/>
          </p:nvSpPr>
          <p:spPr>
            <a:xfrm>
              <a:off x="6672263" y="4006850"/>
              <a:ext cx="669925" cy="349250"/>
            </a:xfrm>
            <a:custGeom>
              <a:avLst/>
              <a:gdLst/>
              <a:ahLst/>
              <a:cxnLst/>
              <a:rect l="l" t="t" r="r" b="b"/>
              <a:pathLst>
                <a:path w="158" h="82" extrusionOk="0">
                  <a:moveTo>
                    <a:pt x="158" y="78"/>
                  </a:moveTo>
                  <a:cubicBezTo>
                    <a:pt x="157" y="34"/>
                    <a:pt x="120" y="0"/>
                    <a:pt x="76" y="2"/>
                  </a:cubicBezTo>
                  <a:cubicBezTo>
                    <a:pt x="33" y="4"/>
                    <a:pt x="0" y="39"/>
                    <a:pt x="0" y="82"/>
                  </a:cubicBezTo>
                  <a:cubicBezTo>
                    <a:pt x="158" y="81"/>
                    <a:pt x="158" y="81"/>
                    <a:pt x="158" y="81"/>
                  </a:cubicBezTo>
                  <a:cubicBezTo>
                    <a:pt x="158" y="80"/>
                    <a:pt x="158" y="79"/>
                    <a:pt x="158" y="78"/>
                  </a:cubicBezTo>
                  <a:close/>
                </a:path>
              </a:pathLst>
            </a:custGeom>
            <a:solidFill>
              <a:srgbClr val="B3C0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>
              <a:off x="6796088" y="4130675"/>
              <a:ext cx="441325" cy="230188"/>
            </a:xfrm>
            <a:custGeom>
              <a:avLst/>
              <a:gdLst/>
              <a:ahLst/>
              <a:cxnLst/>
              <a:rect l="l" t="t" r="r" b="b"/>
              <a:pathLst>
                <a:path w="104" h="54" extrusionOk="0">
                  <a:moveTo>
                    <a:pt x="104" y="52"/>
                  </a:moveTo>
                  <a:cubicBezTo>
                    <a:pt x="104" y="23"/>
                    <a:pt x="80" y="0"/>
                    <a:pt x="52" y="0"/>
                  </a:cubicBezTo>
                  <a:cubicBezTo>
                    <a:pt x="23" y="1"/>
                    <a:pt x="0" y="23"/>
                    <a:pt x="0" y="52"/>
                  </a:cubicBezTo>
                  <a:cubicBezTo>
                    <a:pt x="104" y="54"/>
                    <a:pt x="104" y="54"/>
                    <a:pt x="104" y="54"/>
                  </a:cubicBezTo>
                  <a:cubicBezTo>
                    <a:pt x="104" y="53"/>
                    <a:pt x="104" y="53"/>
                    <a:pt x="104" y="52"/>
                  </a:cubicBezTo>
                  <a:close/>
                </a:path>
              </a:pathLst>
            </a:custGeom>
            <a:solidFill>
              <a:srgbClr val="E6DCA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>
              <a:off x="6910388" y="4237038"/>
              <a:ext cx="228600" cy="114300"/>
            </a:xfrm>
            <a:custGeom>
              <a:avLst/>
              <a:gdLst/>
              <a:ahLst/>
              <a:cxnLst/>
              <a:rect l="l" t="t" r="r" b="b"/>
              <a:pathLst>
                <a:path w="54" h="27" extrusionOk="0">
                  <a:moveTo>
                    <a:pt x="54" y="27"/>
                  </a:moveTo>
                  <a:cubicBezTo>
                    <a:pt x="54" y="12"/>
                    <a:pt x="42" y="0"/>
                    <a:pt x="27" y="0"/>
                  </a:cubicBezTo>
                  <a:cubicBezTo>
                    <a:pt x="12" y="0"/>
                    <a:pt x="0" y="12"/>
                    <a:pt x="0" y="26"/>
                  </a:cubicBezTo>
                  <a:cubicBezTo>
                    <a:pt x="54" y="27"/>
                    <a:pt x="54" y="27"/>
                    <a:pt x="54" y="27"/>
                  </a:cubicBezTo>
                  <a:close/>
                </a:path>
              </a:pathLst>
            </a:custGeom>
            <a:solidFill>
              <a:srgbClr val="A286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>
              <a:off x="3525838" y="4032250"/>
              <a:ext cx="979488" cy="328613"/>
            </a:xfrm>
            <a:custGeom>
              <a:avLst/>
              <a:gdLst/>
              <a:ahLst/>
              <a:cxnLst/>
              <a:rect l="l" t="t" r="r" b="b"/>
              <a:pathLst>
                <a:path w="231" h="77" extrusionOk="0">
                  <a:moveTo>
                    <a:pt x="150" y="0"/>
                  </a:moveTo>
                  <a:cubicBezTo>
                    <a:pt x="80" y="0"/>
                    <a:pt x="0" y="77"/>
                    <a:pt x="0" y="77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9" y="73"/>
                    <a:pt x="98" y="18"/>
                    <a:pt x="149" y="18"/>
                  </a:cubicBezTo>
                  <a:cubicBezTo>
                    <a:pt x="172" y="18"/>
                    <a:pt x="194" y="29"/>
                    <a:pt x="209" y="62"/>
                  </a:cubicBezTo>
                  <a:cubicBezTo>
                    <a:pt x="211" y="74"/>
                    <a:pt x="211" y="74"/>
                    <a:pt x="211" y="74"/>
                  </a:cubicBezTo>
                  <a:cubicBezTo>
                    <a:pt x="231" y="73"/>
                    <a:pt x="231" y="73"/>
                    <a:pt x="231" y="73"/>
                  </a:cubicBezTo>
                  <a:cubicBezTo>
                    <a:pt x="229" y="57"/>
                    <a:pt x="229" y="57"/>
                    <a:pt x="229" y="57"/>
                  </a:cubicBezTo>
                  <a:cubicBezTo>
                    <a:pt x="210" y="15"/>
                    <a:pt x="181" y="0"/>
                    <a:pt x="150" y="0"/>
                  </a:cubicBezTo>
                </a:path>
              </a:pathLst>
            </a:custGeom>
            <a:solidFill>
              <a:srgbClr val="AB9BB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>
              <a:off x="3675063" y="4348163"/>
              <a:ext cx="746125" cy="12700"/>
            </a:xfrm>
            <a:custGeom>
              <a:avLst/>
              <a:gdLst/>
              <a:ahLst/>
              <a:cxnLst/>
              <a:rect l="l" t="t" r="r" b="b"/>
              <a:pathLst>
                <a:path w="176" h="3" extrusionOk="0">
                  <a:moveTo>
                    <a:pt x="37" y="2"/>
                  </a:move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37" y="2"/>
                    <a:pt x="37" y="2"/>
                    <a:pt x="37" y="2"/>
                  </a:cubicBezTo>
                  <a:cubicBezTo>
                    <a:pt x="37" y="2"/>
                    <a:pt x="37" y="2"/>
                    <a:pt x="37" y="2"/>
                  </a:cubicBezTo>
                  <a:moveTo>
                    <a:pt x="176" y="0"/>
                  </a:moveTo>
                  <a:cubicBezTo>
                    <a:pt x="150" y="0"/>
                    <a:pt x="150" y="0"/>
                    <a:pt x="150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76" y="0"/>
                    <a:pt x="176" y="0"/>
                    <a:pt x="176" y="0"/>
                  </a:cubicBezTo>
                  <a:cubicBezTo>
                    <a:pt x="176" y="0"/>
                    <a:pt x="176" y="0"/>
                    <a:pt x="176" y="0"/>
                  </a:cubicBezTo>
                </a:path>
              </a:pathLst>
            </a:custGeom>
            <a:solidFill>
              <a:srgbClr val="B8E2D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>
              <a:off x="3678238" y="4108450"/>
              <a:ext cx="742950" cy="252413"/>
            </a:xfrm>
            <a:custGeom>
              <a:avLst/>
              <a:gdLst/>
              <a:ahLst/>
              <a:cxnLst/>
              <a:rect l="l" t="t" r="r" b="b"/>
              <a:pathLst>
                <a:path w="175" h="59" extrusionOk="0">
                  <a:moveTo>
                    <a:pt x="113" y="0"/>
                  </a:moveTo>
                  <a:cubicBezTo>
                    <a:pt x="62" y="0"/>
                    <a:pt x="3" y="55"/>
                    <a:pt x="0" y="59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43" y="51"/>
                    <a:pt x="78" y="21"/>
                    <a:pt x="109" y="21"/>
                  </a:cubicBezTo>
                  <a:cubicBezTo>
                    <a:pt x="124" y="21"/>
                    <a:pt x="139" y="28"/>
                    <a:pt x="148" y="49"/>
                  </a:cubicBezTo>
                  <a:cubicBezTo>
                    <a:pt x="149" y="56"/>
                    <a:pt x="149" y="56"/>
                    <a:pt x="149" y="56"/>
                  </a:cubicBezTo>
                  <a:cubicBezTo>
                    <a:pt x="175" y="56"/>
                    <a:pt x="175" y="56"/>
                    <a:pt x="175" y="56"/>
                  </a:cubicBezTo>
                  <a:cubicBezTo>
                    <a:pt x="173" y="44"/>
                    <a:pt x="173" y="44"/>
                    <a:pt x="173" y="44"/>
                  </a:cubicBezTo>
                  <a:cubicBezTo>
                    <a:pt x="158" y="11"/>
                    <a:pt x="136" y="0"/>
                    <a:pt x="113" y="0"/>
                  </a:cubicBezTo>
                </a:path>
              </a:pathLst>
            </a:custGeom>
            <a:solidFill>
              <a:srgbClr val="A1C7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5" name="Google Shape;955;p17"/>
            <p:cNvSpPr/>
            <p:nvPr/>
          </p:nvSpPr>
          <p:spPr>
            <a:xfrm>
              <a:off x="3827463" y="4348163"/>
              <a:ext cx="487363" cy="12700"/>
            </a:xfrm>
            <a:custGeom>
              <a:avLst/>
              <a:gdLst/>
              <a:ahLst/>
              <a:cxnLst/>
              <a:rect l="l" t="t" r="r" b="b"/>
              <a:pathLst>
                <a:path w="115" h="3" extrusionOk="0">
                  <a:moveTo>
                    <a:pt x="114" y="0"/>
                  </a:moveTo>
                  <a:cubicBezTo>
                    <a:pt x="96" y="1"/>
                    <a:pt x="96" y="1"/>
                    <a:pt x="96" y="1"/>
                  </a:cubicBezTo>
                  <a:cubicBezTo>
                    <a:pt x="96" y="2"/>
                    <a:pt x="96" y="2"/>
                    <a:pt x="96" y="2"/>
                  </a:cubicBezTo>
                  <a:cubicBezTo>
                    <a:pt x="28" y="3"/>
                    <a:pt x="28" y="3"/>
                    <a:pt x="28" y="3"/>
                  </a:cubicBezTo>
                  <a:cubicBezTo>
                    <a:pt x="28" y="3"/>
                    <a:pt x="29" y="2"/>
                    <a:pt x="29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4" y="0"/>
                    <a:pt x="114" y="0"/>
                  </a:cubicBezTo>
                </a:path>
              </a:pathLst>
            </a:custGeom>
            <a:solidFill>
              <a:srgbClr val="E6A4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6" name="Google Shape;956;p17"/>
            <p:cNvSpPr/>
            <p:nvPr/>
          </p:nvSpPr>
          <p:spPr>
            <a:xfrm>
              <a:off x="3832226" y="4348163"/>
              <a:ext cx="477838" cy="7938"/>
            </a:xfrm>
            <a:custGeom>
              <a:avLst/>
              <a:gdLst/>
              <a:ahLst/>
              <a:cxnLst/>
              <a:rect l="l" t="t" r="r" b="b"/>
              <a:pathLst>
                <a:path w="113" h="2" extrusionOk="0">
                  <a:moveTo>
                    <a:pt x="29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8" y="2"/>
                    <a:pt x="28" y="2"/>
                    <a:pt x="28" y="2"/>
                  </a:cubicBezTo>
                  <a:cubicBezTo>
                    <a:pt x="28" y="2"/>
                    <a:pt x="29" y="2"/>
                    <a:pt x="29" y="2"/>
                  </a:cubicBezTo>
                  <a:moveTo>
                    <a:pt x="113" y="0"/>
                  </a:moveTo>
                  <a:cubicBezTo>
                    <a:pt x="95" y="1"/>
                    <a:pt x="95" y="1"/>
                    <a:pt x="95" y="1"/>
                  </a:cubicBezTo>
                  <a:cubicBezTo>
                    <a:pt x="95" y="1"/>
                    <a:pt x="95" y="1"/>
                    <a:pt x="95" y="1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13" y="0"/>
                    <a:pt x="113" y="0"/>
                    <a:pt x="113" y="0"/>
                  </a:cubicBezTo>
                </a:path>
              </a:pathLst>
            </a:custGeom>
            <a:solidFill>
              <a:srgbClr val="D29CA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7" name="Google Shape;957;p17"/>
            <p:cNvSpPr/>
            <p:nvPr/>
          </p:nvSpPr>
          <p:spPr>
            <a:xfrm>
              <a:off x="3832226" y="4198938"/>
              <a:ext cx="477838" cy="157163"/>
            </a:xfrm>
            <a:custGeom>
              <a:avLst/>
              <a:gdLst/>
              <a:ahLst/>
              <a:cxnLst/>
              <a:rect l="l" t="t" r="r" b="b"/>
              <a:pathLst>
                <a:path w="113" h="37" extrusionOk="0">
                  <a:moveTo>
                    <a:pt x="73" y="0"/>
                  </a:moveTo>
                  <a:cubicBezTo>
                    <a:pt x="42" y="0"/>
                    <a:pt x="7" y="30"/>
                    <a:pt x="0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34" y="32"/>
                    <a:pt x="53" y="15"/>
                    <a:pt x="71" y="15"/>
                  </a:cubicBezTo>
                  <a:cubicBezTo>
                    <a:pt x="80" y="15"/>
                    <a:pt x="88" y="20"/>
                    <a:pt x="94" y="32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113" y="35"/>
                    <a:pt x="113" y="35"/>
                    <a:pt x="113" y="35"/>
                  </a:cubicBezTo>
                  <a:cubicBezTo>
                    <a:pt x="112" y="28"/>
                    <a:pt x="112" y="28"/>
                    <a:pt x="112" y="28"/>
                  </a:cubicBezTo>
                  <a:cubicBezTo>
                    <a:pt x="103" y="7"/>
                    <a:pt x="88" y="0"/>
                    <a:pt x="73" y="0"/>
                  </a:cubicBezTo>
                </a:path>
              </a:pathLst>
            </a:custGeom>
            <a:solidFill>
              <a:srgbClr val="CB95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8" name="Google Shape;958;p17"/>
            <p:cNvSpPr/>
            <p:nvPr/>
          </p:nvSpPr>
          <p:spPr>
            <a:xfrm>
              <a:off x="3946526" y="4351338"/>
              <a:ext cx="287338" cy="9525"/>
            </a:xfrm>
            <a:custGeom>
              <a:avLst/>
              <a:gdLst/>
              <a:ahLst/>
              <a:cxnLst/>
              <a:rect l="l" t="t" r="r" b="b"/>
              <a:pathLst>
                <a:path w="68" h="2" extrusionOk="0">
                  <a:moveTo>
                    <a:pt x="68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68" y="1"/>
                    <a:pt x="68" y="1"/>
                    <a:pt x="68" y="1"/>
                  </a:cubicBezTo>
                  <a:cubicBezTo>
                    <a:pt x="68" y="0"/>
                    <a:pt x="68" y="0"/>
                    <a:pt x="68" y="0"/>
                  </a:cubicBezTo>
                </a:path>
              </a:pathLst>
            </a:custGeom>
            <a:solidFill>
              <a:srgbClr val="DFD4C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59" name="Google Shape;959;p17"/>
            <p:cNvSpPr/>
            <p:nvPr/>
          </p:nvSpPr>
          <p:spPr>
            <a:xfrm>
              <a:off x="3949701" y="4351338"/>
              <a:ext cx="284163" cy="4763"/>
            </a:xfrm>
            <a:custGeom>
              <a:avLst/>
              <a:gdLst/>
              <a:ahLst/>
              <a:cxnLst/>
              <a:rect l="l" t="t" r="r" b="b"/>
              <a:pathLst>
                <a:path w="67" h="1" extrusionOk="0">
                  <a:moveTo>
                    <a:pt x="67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D9D1C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3954463" y="4262438"/>
              <a:ext cx="279400" cy="93663"/>
            </a:xfrm>
            <a:custGeom>
              <a:avLst/>
              <a:gdLst/>
              <a:ahLst/>
              <a:cxnLst/>
              <a:rect l="l" t="t" r="r" b="b"/>
              <a:pathLst>
                <a:path w="66" h="22" extrusionOk="0">
                  <a:moveTo>
                    <a:pt x="42" y="0"/>
                  </a:moveTo>
                  <a:cubicBezTo>
                    <a:pt x="24" y="0"/>
                    <a:pt x="5" y="17"/>
                    <a:pt x="0" y="22"/>
                  </a:cubicBezTo>
                  <a:cubicBezTo>
                    <a:pt x="66" y="21"/>
                    <a:pt x="66" y="21"/>
                    <a:pt x="66" y="21"/>
                  </a:cubicBezTo>
                  <a:cubicBezTo>
                    <a:pt x="65" y="17"/>
                    <a:pt x="65" y="17"/>
                    <a:pt x="65" y="17"/>
                  </a:cubicBezTo>
                  <a:cubicBezTo>
                    <a:pt x="59" y="5"/>
                    <a:pt x="51" y="0"/>
                    <a:pt x="42" y="0"/>
                  </a:cubicBezTo>
                </a:path>
              </a:pathLst>
            </a:custGeom>
            <a:solidFill>
              <a:srgbClr val="D7CFC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1" name="Google Shape;961;p17"/>
            <p:cNvSpPr/>
            <p:nvPr/>
          </p:nvSpPr>
          <p:spPr>
            <a:xfrm>
              <a:off x="3386138" y="4002088"/>
              <a:ext cx="373063" cy="136525"/>
            </a:xfrm>
            <a:custGeom>
              <a:avLst/>
              <a:gdLst/>
              <a:ahLst/>
              <a:cxnLst/>
              <a:rect l="l" t="t" r="r" b="b"/>
              <a:pathLst>
                <a:path w="88" h="32" extrusionOk="0">
                  <a:moveTo>
                    <a:pt x="88" y="0"/>
                  </a:moveTo>
                  <a:cubicBezTo>
                    <a:pt x="0" y="3"/>
                    <a:pt x="0" y="3"/>
                    <a:pt x="0" y="3"/>
                  </a:cubicBezTo>
                  <a:cubicBezTo>
                    <a:pt x="2" y="30"/>
                    <a:pt x="2" y="30"/>
                    <a:pt x="2" y="30"/>
                  </a:cubicBezTo>
                  <a:cubicBezTo>
                    <a:pt x="29" y="30"/>
                    <a:pt x="57" y="31"/>
                    <a:pt x="85" y="32"/>
                  </a:cubicBezTo>
                  <a:lnTo>
                    <a:pt x="88" y="0"/>
                  </a:lnTo>
                  <a:close/>
                </a:path>
              </a:pathLst>
            </a:custGeom>
            <a:solidFill>
              <a:srgbClr val="B1B6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2" name="Google Shape;962;p17"/>
            <p:cNvSpPr/>
            <p:nvPr/>
          </p:nvSpPr>
          <p:spPr>
            <a:xfrm>
              <a:off x="3394076" y="4130675"/>
              <a:ext cx="352425" cy="144463"/>
            </a:xfrm>
            <a:custGeom>
              <a:avLst/>
              <a:gdLst/>
              <a:ahLst/>
              <a:cxnLst/>
              <a:rect l="l" t="t" r="r" b="b"/>
              <a:pathLst>
                <a:path w="83" h="34" extrusionOk="0">
                  <a:moveTo>
                    <a:pt x="83" y="2"/>
                  </a:moveTo>
                  <a:cubicBezTo>
                    <a:pt x="55" y="1"/>
                    <a:pt x="27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6" y="14"/>
                    <a:pt x="53" y="23"/>
                    <a:pt x="79" y="34"/>
                  </a:cubicBezTo>
                  <a:lnTo>
                    <a:pt x="83" y="2"/>
                  </a:lnTo>
                  <a:close/>
                </a:path>
              </a:pathLst>
            </a:custGeom>
            <a:solidFill>
              <a:srgbClr val="E6DE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3" name="Google Shape;963;p17"/>
            <p:cNvSpPr/>
            <p:nvPr/>
          </p:nvSpPr>
          <p:spPr>
            <a:xfrm>
              <a:off x="3394076" y="4138613"/>
              <a:ext cx="334963" cy="209550"/>
            </a:xfrm>
            <a:custGeom>
              <a:avLst/>
              <a:gdLst/>
              <a:ahLst/>
              <a:cxnLst/>
              <a:rect l="l" t="t" r="r" b="b"/>
              <a:pathLst>
                <a:path w="79" h="49" extrusionOk="0">
                  <a:moveTo>
                    <a:pt x="79" y="32"/>
                  </a:moveTo>
                  <a:cubicBezTo>
                    <a:pt x="53" y="21"/>
                    <a:pt x="26" y="12"/>
                    <a:pt x="0" y="0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28" y="43"/>
                    <a:pt x="53" y="39"/>
                    <a:pt x="79" y="36"/>
                  </a:cubicBezTo>
                  <a:lnTo>
                    <a:pt x="79" y="32"/>
                  </a:lnTo>
                  <a:close/>
                </a:path>
              </a:pathLst>
            </a:custGeom>
            <a:solidFill>
              <a:srgbClr val="8651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4" name="Google Shape;964;p17"/>
            <p:cNvSpPr/>
            <p:nvPr/>
          </p:nvSpPr>
          <p:spPr>
            <a:xfrm>
              <a:off x="3411538" y="4292600"/>
              <a:ext cx="317500" cy="71438"/>
            </a:xfrm>
            <a:custGeom>
              <a:avLst/>
              <a:gdLst/>
              <a:ahLst/>
              <a:cxnLst/>
              <a:rect l="l" t="t" r="r" b="b"/>
              <a:pathLst>
                <a:path w="75" h="17" extrusionOk="0">
                  <a:moveTo>
                    <a:pt x="0" y="13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73" y="17"/>
                    <a:pt x="73" y="17"/>
                    <a:pt x="73" y="17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49" y="3"/>
                    <a:pt x="24" y="7"/>
                    <a:pt x="0" y="13"/>
                  </a:cubicBezTo>
                  <a:close/>
                </a:path>
              </a:pathLst>
            </a:custGeom>
            <a:solidFill>
              <a:srgbClr val="FF863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5" name="Google Shape;965;p17"/>
            <p:cNvSpPr/>
            <p:nvPr/>
          </p:nvSpPr>
          <p:spPr>
            <a:xfrm>
              <a:off x="3416301" y="3878263"/>
              <a:ext cx="296863" cy="52388"/>
            </a:xfrm>
            <a:custGeom>
              <a:avLst/>
              <a:gdLst/>
              <a:ahLst/>
              <a:cxnLst/>
              <a:rect l="l" t="t" r="r" b="b"/>
              <a:pathLst>
                <a:path w="187" h="33" extrusionOk="0">
                  <a:moveTo>
                    <a:pt x="24" y="0"/>
                  </a:moveTo>
                  <a:lnTo>
                    <a:pt x="0" y="33"/>
                  </a:lnTo>
                  <a:lnTo>
                    <a:pt x="187" y="27"/>
                  </a:lnTo>
                  <a:lnTo>
                    <a:pt x="165" y="3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4E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6" name="Google Shape;966;p17"/>
            <p:cNvSpPr/>
            <p:nvPr/>
          </p:nvSpPr>
          <p:spPr>
            <a:xfrm>
              <a:off x="3517901" y="3733800"/>
              <a:ext cx="88900" cy="60325"/>
            </a:xfrm>
            <a:custGeom>
              <a:avLst/>
              <a:gdLst/>
              <a:ahLst/>
              <a:cxnLst/>
              <a:rect l="l" t="t" r="r" b="b"/>
              <a:pathLst>
                <a:path w="56" h="38" extrusionOk="0">
                  <a:moveTo>
                    <a:pt x="27" y="0"/>
                  </a:moveTo>
                  <a:lnTo>
                    <a:pt x="0" y="38"/>
                  </a:lnTo>
                  <a:lnTo>
                    <a:pt x="56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FCDE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7" name="Google Shape;967;p17"/>
            <p:cNvSpPr/>
            <p:nvPr/>
          </p:nvSpPr>
          <p:spPr>
            <a:xfrm>
              <a:off x="3487738" y="3794125"/>
              <a:ext cx="152400" cy="41275"/>
            </a:xfrm>
            <a:custGeom>
              <a:avLst/>
              <a:gdLst/>
              <a:ahLst/>
              <a:cxnLst/>
              <a:rect l="l" t="t" r="r" b="b"/>
              <a:pathLst>
                <a:path w="96" h="26" extrusionOk="0">
                  <a:moveTo>
                    <a:pt x="19" y="0"/>
                  </a:moveTo>
                  <a:lnTo>
                    <a:pt x="0" y="26"/>
                  </a:lnTo>
                  <a:lnTo>
                    <a:pt x="96" y="26"/>
                  </a:lnTo>
                  <a:lnTo>
                    <a:pt x="75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C4E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8" name="Google Shape;968;p17"/>
            <p:cNvSpPr/>
            <p:nvPr/>
          </p:nvSpPr>
          <p:spPr>
            <a:xfrm>
              <a:off x="3454401" y="3835400"/>
              <a:ext cx="223838" cy="47625"/>
            </a:xfrm>
            <a:custGeom>
              <a:avLst/>
              <a:gdLst/>
              <a:ahLst/>
              <a:cxnLst/>
              <a:rect l="l" t="t" r="r" b="b"/>
              <a:pathLst>
                <a:path w="141" h="30" extrusionOk="0">
                  <a:moveTo>
                    <a:pt x="21" y="0"/>
                  </a:moveTo>
                  <a:lnTo>
                    <a:pt x="0" y="27"/>
                  </a:lnTo>
                  <a:lnTo>
                    <a:pt x="141" y="30"/>
                  </a:lnTo>
                  <a:lnTo>
                    <a:pt x="117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CDE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69" name="Google Shape;969;p17"/>
            <p:cNvSpPr/>
            <p:nvPr/>
          </p:nvSpPr>
          <p:spPr>
            <a:xfrm>
              <a:off x="3381376" y="3921125"/>
              <a:ext cx="373063" cy="55563"/>
            </a:xfrm>
            <a:custGeom>
              <a:avLst/>
              <a:gdLst/>
              <a:ahLst/>
              <a:cxnLst/>
              <a:rect l="l" t="t" r="r" b="b"/>
              <a:pathLst>
                <a:path w="235" h="35" extrusionOk="0">
                  <a:moveTo>
                    <a:pt x="22" y="6"/>
                  </a:moveTo>
                  <a:lnTo>
                    <a:pt x="0" y="32"/>
                  </a:lnTo>
                  <a:lnTo>
                    <a:pt x="235" y="35"/>
                  </a:lnTo>
                  <a:lnTo>
                    <a:pt x="209" y="0"/>
                  </a:lnTo>
                  <a:lnTo>
                    <a:pt x="22" y="6"/>
                  </a:lnTo>
                  <a:close/>
                </a:path>
              </a:pathLst>
            </a:custGeom>
            <a:solidFill>
              <a:srgbClr val="FCDE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0" name="Google Shape;970;p17"/>
            <p:cNvSpPr/>
            <p:nvPr/>
          </p:nvSpPr>
          <p:spPr>
            <a:xfrm>
              <a:off x="3348038" y="3971925"/>
              <a:ext cx="446088" cy="52388"/>
            </a:xfrm>
            <a:custGeom>
              <a:avLst/>
              <a:gdLst/>
              <a:ahLst/>
              <a:cxnLst/>
              <a:rect l="l" t="t" r="r" b="b"/>
              <a:pathLst>
                <a:path w="281" h="33" extrusionOk="0">
                  <a:moveTo>
                    <a:pt x="21" y="0"/>
                  </a:moveTo>
                  <a:lnTo>
                    <a:pt x="0" y="33"/>
                  </a:lnTo>
                  <a:lnTo>
                    <a:pt x="281" y="33"/>
                  </a:lnTo>
                  <a:lnTo>
                    <a:pt x="256" y="3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FC4E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1" name="Google Shape;971;p17"/>
            <p:cNvSpPr/>
            <p:nvPr/>
          </p:nvSpPr>
          <p:spPr>
            <a:xfrm>
              <a:off x="3444876" y="4070350"/>
              <a:ext cx="34925" cy="42863"/>
            </a:xfrm>
            <a:prstGeom prst="rect">
              <a:avLst/>
            </a:prstGeom>
            <a:solidFill>
              <a:srgbClr val="8651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2" name="Google Shape;972;p17"/>
            <p:cNvSpPr/>
            <p:nvPr/>
          </p:nvSpPr>
          <p:spPr>
            <a:xfrm>
              <a:off x="3538538" y="4070350"/>
              <a:ext cx="38100" cy="42863"/>
            </a:xfrm>
            <a:prstGeom prst="rect">
              <a:avLst/>
            </a:prstGeom>
            <a:solidFill>
              <a:srgbClr val="8651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3" name="Google Shape;973;p17"/>
            <p:cNvSpPr/>
            <p:nvPr/>
          </p:nvSpPr>
          <p:spPr>
            <a:xfrm>
              <a:off x="3644901" y="4070350"/>
              <a:ext cx="38100" cy="42863"/>
            </a:xfrm>
            <a:prstGeom prst="rect">
              <a:avLst/>
            </a:prstGeom>
            <a:solidFill>
              <a:srgbClr val="86514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4" name="Google Shape;974;p17"/>
            <p:cNvSpPr/>
            <p:nvPr/>
          </p:nvSpPr>
          <p:spPr>
            <a:xfrm>
              <a:off x="4425951" y="3810000"/>
              <a:ext cx="300038" cy="171450"/>
            </a:xfrm>
            <a:custGeom>
              <a:avLst/>
              <a:gdLst/>
              <a:ahLst/>
              <a:cxnLst/>
              <a:rect l="l" t="t" r="r" b="b"/>
              <a:pathLst>
                <a:path w="189" h="108" extrusionOk="0">
                  <a:moveTo>
                    <a:pt x="189" y="0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189" y="97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B7AE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5" name="Google Shape;975;p17"/>
            <p:cNvSpPr/>
            <p:nvPr/>
          </p:nvSpPr>
          <p:spPr>
            <a:xfrm>
              <a:off x="4425951" y="3963988"/>
              <a:ext cx="300038" cy="123825"/>
            </a:xfrm>
            <a:custGeom>
              <a:avLst/>
              <a:gdLst/>
              <a:ahLst/>
              <a:cxnLst/>
              <a:rect l="l" t="t" r="r" b="b"/>
              <a:pathLst>
                <a:path w="189" h="78" extrusionOk="0">
                  <a:moveTo>
                    <a:pt x="189" y="0"/>
                  </a:moveTo>
                  <a:lnTo>
                    <a:pt x="0" y="11"/>
                  </a:lnTo>
                  <a:lnTo>
                    <a:pt x="0" y="59"/>
                  </a:lnTo>
                  <a:lnTo>
                    <a:pt x="189" y="78"/>
                  </a:lnTo>
                  <a:lnTo>
                    <a:pt x="189" y="0"/>
                  </a:lnTo>
                  <a:close/>
                </a:path>
              </a:pathLst>
            </a:custGeom>
            <a:solidFill>
              <a:srgbClr val="FF9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6" name="Google Shape;976;p17"/>
            <p:cNvSpPr/>
            <p:nvPr/>
          </p:nvSpPr>
          <p:spPr>
            <a:xfrm>
              <a:off x="4425951" y="4057650"/>
              <a:ext cx="300038" cy="76200"/>
            </a:xfrm>
            <a:custGeom>
              <a:avLst/>
              <a:gdLst/>
              <a:ahLst/>
              <a:cxnLst/>
              <a:rect l="l" t="t" r="r" b="b"/>
              <a:pathLst>
                <a:path w="189" h="48" extrusionOk="0">
                  <a:moveTo>
                    <a:pt x="189" y="19"/>
                  </a:moveTo>
                  <a:lnTo>
                    <a:pt x="0" y="0"/>
                  </a:lnTo>
                  <a:lnTo>
                    <a:pt x="0" y="46"/>
                  </a:lnTo>
                  <a:lnTo>
                    <a:pt x="189" y="48"/>
                  </a:lnTo>
                  <a:lnTo>
                    <a:pt x="189" y="19"/>
                  </a:lnTo>
                  <a:close/>
                </a:path>
              </a:pathLst>
            </a:custGeom>
            <a:solidFill>
              <a:srgbClr val="4579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7" name="Google Shape;977;p17"/>
            <p:cNvSpPr/>
            <p:nvPr/>
          </p:nvSpPr>
          <p:spPr>
            <a:xfrm>
              <a:off x="4425951" y="4130675"/>
              <a:ext cx="300038" cy="101600"/>
            </a:xfrm>
            <a:custGeom>
              <a:avLst/>
              <a:gdLst/>
              <a:ahLst/>
              <a:cxnLst/>
              <a:rect l="l" t="t" r="r" b="b"/>
              <a:pathLst>
                <a:path w="189" h="64" extrusionOk="0">
                  <a:moveTo>
                    <a:pt x="189" y="2"/>
                  </a:moveTo>
                  <a:lnTo>
                    <a:pt x="0" y="0"/>
                  </a:lnTo>
                  <a:lnTo>
                    <a:pt x="0" y="40"/>
                  </a:lnTo>
                  <a:lnTo>
                    <a:pt x="189" y="64"/>
                  </a:lnTo>
                  <a:lnTo>
                    <a:pt x="189" y="2"/>
                  </a:lnTo>
                  <a:close/>
                </a:path>
              </a:pathLst>
            </a:custGeom>
            <a:solidFill>
              <a:srgbClr val="FFEB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8" name="Google Shape;978;p17"/>
            <p:cNvSpPr/>
            <p:nvPr/>
          </p:nvSpPr>
          <p:spPr>
            <a:xfrm>
              <a:off x="4425951" y="4194175"/>
              <a:ext cx="300038" cy="101600"/>
            </a:xfrm>
            <a:custGeom>
              <a:avLst/>
              <a:gdLst/>
              <a:ahLst/>
              <a:cxnLst/>
              <a:rect l="l" t="t" r="r" b="b"/>
              <a:pathLst>
                <a:path w="189" h="64" extrusionOk="0">
                  <a:moveTo>
                    <a:pt x="189" y="24"/>
                  </a:moveTo>
                  <a:lnTo>
                    <a:pt x="0" y="0"/>
                  </a:lnTo>
                  <a:lnTo>
                    <a:pt x="0" y="64"/>
                  </a:lnTo>
                  <a:lnTo>
                    <a:pt x="189" y="64"/>
                  </a:lnTo>
                  <a:lnTo>
                    <a:pt x="189" y="24"/>
                  </a:lnTo>
                  <a:close/>
                </a:path>
              </a:pathLst>
            </a:custGeom>
            <a:solidFill>
              <a:srgbClr val="956A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79" name="Google Shape;979;p17"/>
            <p:cNvSpPr/>
            <p:nvPr/>
          </p:nvSpPr>
          <p:spPr>
            <a:xfrm>
              <a:off x="4425951" y="4295775"/>
              <a:ext cx="300038" cy="65088"/>
            </a:xfrm>
            <a:custGeom>
              <a:avLst/>
              <a:gdLst/>
              <a:ahLst/>
              <a:cxnLst/>
              <a:rect l="l" t="t" r="r" b="b"/>
              <a:pathLst>
                <a:path w="189" h="41" extrusionOk="0">
                  <a:moveTo>
                    <a:pt x="0" y="0"/>
                  </a:moveTo>
                  <a:lnTo>
                    <a:pt x="0" y="35"/>
                  </a:lnTo>
                  <a:lnTo>
                    <a:pt x="189" y="41"/>
                  </a:lnTo>
                  <a:lnTo>
                    <a:pt x="1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D8B9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0" name="Google Shape;980;p17"/>
            <p:cNvSpPr/>
            <p:nvPr/>
          </p:nvSpPr>
          <p:spPr>
            <a:xfrm>
              <a:off x="4391026" y="3703638"/>
              <a:ext cx="369888" cy="146050"/>
            </a:xfrm>
            <a:prstGeom prst="rect">
              <a:avLst/>
            </a:pr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1" name="Google Shape;981;p17"/>
            <p:cNvSpPr/>
            <p:nvPr/>
          </p:nvSpPr>
          <p:spPr>
            <a:xfrm>
              <a:off x="4425951" y="3768725"/>
              <a:ext cx="38100" cy="33338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2" name="Google Shape;982;p17"/>
            <p:cNvSpPr/>
            <p:nvPr/>
          </p:nvSpPr>
          <p:spPr>
            <a:xfrm>
              <a:off x="4552951" y="3759200"/>
              <a:ext cx="38100" cy="34925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3" name="Google Shape;983;p17"/>
            <p:cNvSpPr/>
            <p:nvPr/>
          </p:nvSpPr>
          <p:spPr>
            <a:xfrm>
              <a:off x="4662488" y="3759200"/>
              <a:ext cx="33338" cy="34925"/>
            </a:xfrm>
            <a:prstGeom prst="ellipse">
              <a:avLst/>
            </a:prstGeom>
            <a:solidFill>
              <a:srgbClr val="FFCC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4" name="Google Shape;984;p17"/>
            <p:cNvSpPr/>
            <p:nvPr/>
          </p:nvSpPr>
          <p:spPr>
            <a:xfrm>
              <a:off x="4598988" y="3495675"/>
              <a:ext cx="80963" cy="207963"/>
            </a:xfrm>
            <a:prstGeom prst="rect">
              <a:avLst/>
            </a:prstGeom>
            <a:solidFill>
              <a:srgbClr val="BB926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5" name="Google Shape;985;p17"/>
            <p:cNvSpPr/>
            <p:nvPr/>
          </p:nvSpPr>
          <p:spPr>
            <a:xfrm>
              <a:off x="4573588" y="3473450"/>
              <a:ext cx="136525" cy="47625"/>
            </a:xfrm>
            <a:prstGeom prst="rect">
              <a:avLst/>
            </a:pr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6" name="Google Shape;986;p17"/>
            <p:cNvSpPr/>
            <p:nvPr/>
          </p:nvSpPr>
          <p:spPr>
            <a:xfrm>
              <a:off x="4489451" y="3887788"/>
              <a:ext cx="38100" cy="63500"/>
            </a:xfrm>
            <a:prstGeom prst="rect">
              <a:avLst/>
            </a:pr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7" name="Google Shape;987;p17"/>
            <p:cNvSpPr/>
            <p:nvPr/>
          </p:nvSpPr>
          <p:spPr>
            <a:xfrm>
              <a:off x="4616451" y="3887788"/>
              <a:ext cx="38100" cy="63500"/>
            </a:xfrm>
            <a:prstGeom prst="rect">
              <a:avLst/>
            </a:pr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8" name="Google Shape;988;p17"/>
            <p:cNvSpPr/>
            <p:nvPr/>
          </p:nvSpPr>
          <p:spPr>
            <a:xfrm>
              <a:off x="4632326" y="4049713"/>
              <a:ext cx="38100" cy="63500"/>
            </a:xfrm>
            <a:prstGeom prst="rect">
              <a:avLst/>
            </a:pr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89" name="Google Shape;989;p17"/>
            <p:cNvSpPr/>
            <p:nvPr/>
          </p:nvSpPr>
          <p:spPr>
            <a:xfrm>
              <a:off x="4471988" y="4130675"/>
              <a:ext cx="38100" cy="63500"/>
            </a:xfrm>
            <a:prstGeom prst="rect">
              <a:avLst/>
            </a:pr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0" name="Google Shape;990;p17"/>
            <p:cNvSpPr/>
            <p:nvPr/>
          </p:nvSpPr>
          <p:spPr>
            <a:xfrm>
              <a:off x="4616451" y="4232275"/>
              <a:ext cx="38100" cy="63500"/>
            </a:xfrm>
            <a:prstGeom prst="rect">
              <a:avLst/>
            </a:pr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1" name="Google Shape;991;p17"/>
            <p:cNvSpPr/>
            <p:nvPr/>
          </p:nvSpPr>
          <p:spPr>
            <a:xfrm>
              <a:off x="7453313" y="4279900"/>
              <a:ext cx="190500" cy="76200"/>
            </a:xfrm>
            <a:custGeom>
              <a:avLst/>
              <a:gdLst/>
              <a:ahLst/>
              <a:cxnLst/>
              <a:rect l="l" t="t" r="r" b="b"/>
              <a:pathLst>
                <a:path w="45" h="18" extrusionOk="0">
                  <a:moveTo>
                    <a:pt x="2" y="0"/>
                  </a:moveTo>
                  <a:cubicBezTo>
                    <a:pt x="45" y="18"/>
                    <a:pt x="45" y="18"/>
                    <a:pt x="45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2"/>
                    <a:pt x="2" y="0"/>
                  </a:cubicBezTo>
                  <a:close/>
                </a:path>
              </a:pathLst>
            </a:custGeom>
            <a:solidFill>
              <a:srgbClr val="88668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2" name="Google Shape;992;p17"/>
            <p:cNvSpPr/>
            <p:nvPr/>
          </p:nvSpPr>
          <p:spPr>
            <a:xfrm>
              <a:off x="7186613" y="3022600"/>
              <a:ext cx="155575" cy="136525"/>
            </a:xfrm>
            <a:custGeom>
              <a:avLst/>
              <a:gdLst/>
              <a:ahLst/>
              <a:cxnLst/>
              <a:rect l="l" t="t" r="r" b="b"/>
              <a:pathLst>
                <a:path w="37" h="32" extrusionOk="0">
                  <a:moveTo>
                    <a:pt x="0" y="20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37" y="7"/>
                    <a:pt x="21" y="3"/>
                  </a:cubicBezTo>
                  <a:cubicBezTo>
                    <a:pt x="6" y="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3" name="Google Shape;993;p17"/>
            <p:cNvSpPr/>
            <p:nvPr/>
          </p:nvSpPr>
          <p:spPr>
            <a:xfrm>
              <a:off x="7483476" y="3136900"/>
              <a:ext cx="160338" cy="136525"/>
            </a:xfrm>
            <a:custGeom>
              <a:avLst/>
              <a:gdLst/>
              <a:ahLst/>
              <a:cxnLst/>
              <a:rect l="l" t="t" r="r" b="b"/>
              <a:pathLst>
                <a:path w="38" h="32" extrusionOk="0">
                  <a:moveTo>
                    <a:pt x="0" y="21"/>
                  </a:moveTo>
                  <a:cubicBezTo>
                    <a:pt x="25" y="32"/>
                    <a:pt x="25" y="32"/>
                    <a:pt x="25" y="32"/>
                  </a:cubicBezTo>
                  <a:cubicBezTo>
                    <a:pt x="25" y="32"/>
                    <a:pt x="38" y="7"/>
                    <a:pt x="22" y="4"/>
                  </a:cubicBezTo>
                  <a:cubicBezTo>
                    <a:pt x="6" y="0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4" name="Google Shape;994;p17"/>
            <p:cNvSpPr/>
            <p:nvPr/>
          </p:nvSpPr>
          <p:spPr>
            <a:xfrm>
              <a:off x="7380288" y="3324225"/>
              <a:ext cx="157163" cy="136525"/>
            </a:xfrm>
            <a:custGeom>
              <a:avLst/>
              <a:gdLst/>
              <a:ahLst/>
              <a:cxnLst/>
              <a:rect l="l" t="t" r="r" b="b"/>
              <a:pathLst>
                <a:path w="37" h="32" extrusionOk="0">
                  <a:moveTo>
                    <a:pt x="0" y="20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37" y="7"/>
                    <a:pt x="21" y="3"/>
                  </a:cubicBezTo>
                  <a:cubicBezTo>
                    <a:pt x="5" y="0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7118351" y="3235325"/>
              <a:ext cx="157163" cy="136525"/>
            </a:xfrm>
            <a:custGeom>
              <a:avLst/>
              <a:gdLst/>
              <a:ahLst/>
              <a:cxnLst/>
              <a:rect l="l" t="t" r="r" b="b"/>
              <a:pathLst>
                <a:path w="37" h="32" extrusionOk="0">
                  <a:moveTo>
                    <a:pt x="0" y="21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32"/>
                    <a:pt x="37" y="7"/>
                    <a:pt x="21" y="4"/>
                  </a:cubicBezTo>
                  <a:cubicBezTo>
                    <a:pt x="5" y="0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6116638" y="3640138"/>
              <a:ext cx="390525" cy="498475"/>
            </a:xfrm>
            <a:custGeom>
              <a:avLst/>
              <a:gdLst/>
              <a:ahLst/>
              <a:cxnLst/>
              <a:rect l="l" t="t" r="r" b="b"/>
              <a:pathLst>
                <a:path w="92" h="117" extrusionOk="0">
                  <a:moveTo>
                    <a:pt x="92" y="115"/>
                  </a:moveTo>
                  <a:cubicBezTo>
                    <a:pt x="85" y="59"/>
                    <a:pt x="65" y="4"/>
                    <a:pt x="65" y="4"/>
                  </a:cubicBezTo>
                  <a:cubicBezTo>
                    <a:pt x="39" y="0"/>
                    <a:pt x="0" y="13"/>
                    <a:pt x="0" y="13"/>
                  </a:cubicBezTo>
                  <a:cubicBezTo>
                    <a:pt x="15" y="43"/>
                    <a:pt x="17" y="83"/>
                    <a:pt x="16" y="117"/>
                  </a:cubicBezTo>
                  <a:cubicBezTo>
                    <a:pt x="41" y="112"/>
                    <a:pt x="67" y="112"/>
                    <a:pt x="92" y="115"/>
                  </a:cubicBezTo>
                  <a:close/>
                </a:path>
              </a:pathLst>
            </a:custGeom>
            <a:solidFill>
              <a:srgbClr val="D7CD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6180138" y="4117975"/>
              <a:ext cx="331788" cy="50800"/>
            </a:xfrm>
            <a:custGeom>
              <a:avLst/>
              <a:gdLst/>
              <a:ahLst/>
              <a:cxnLst/>
              <a:rect l="l" t="t" r="r" b="b"/>
              <a:pathLst>
                <a:path w="78" h="12" extrusionOk="0">
                  <a:moveTo>
                    <a:pt x="77" y="3"/>
                  </a:moveTo>
                  <a:cubicBezTo>
                    <a:pt x="52" y="0"/>
                    <a:pt x="26" y="0"/>
                    <a:pt x="1" y="5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25" y="7"/>
                    <a:pt x="52" y="6"/>
                    <a:pt x="78" y="10"/>
                  </a:cubicBezTo>
                  <a:cubicBezTo>
                    <a:pt x="78" y="8"/>
                    <a:pt x="77" y="5"/>
                    <a:pt x="77" y="3"/>
                  </a:cubicBezTo>
                  <a:close/>
                </a:path>
              </a:pathLst>
            </a:custGeom>
            <a:solidFill>
              <a:srgbClr val="865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6180138" y="4143375"/>
              <a:ext cx="334963" cy="71438"/>
            </a:xfrm>
            <a:custGeom>
              <a:avLst/>
              <a:gdLst/>
              <a:ahLst/>
              <a:cxnLst/>
              <a:rect l="l" t="t" r="r" b="b"/>
              <a:pathLst>
                <a:path w="79" h="17" extrusionOk="0">
                  <a:moveTo>
                    <a:pt x="79" y="17"/>
                  </a:moveTo>
                  <a:cubicBezTo>
                    <a:pt x="79" y="13"/>
                    <a:pt x="78" y="9"/>
                    <a:pt x="78" y="4"/>
                  </a:cubicBezTo>
                  <a:cubicBezTo>
                    <a:pt x="52" y="0"/>
                    <a:pt x="25" y="1"/>
                    <a:pt x="0" y="6"/>
                  </a:cubicBezTo>
                  <a:cubicBezTo>
                    <a:pt x="0" y="9"/>
                    <a:pt x="0" y="13"/>
                    <a:pt x="0" y="17"/>
                  </a:cubicBezTo>
                  <a:cubicBezTo>
                    <a:pt x="26" y="6"/>
                    <a:pt x="52" y="12"/>
                    <a:pt x="79" y="17"/>
                  </a:cubicBezTo>
                  <a:close/>
                </a:path>
              </a:pathLst>
            </a:custGeom>
            <a:solidFill>
              <a:srgbClr val="FF86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6176963" y="4168775"/>
              <a:ext cx="338138" cy="93663"/>
            </a:xfrm>
            <a:custGeom>
              <a:avLst/>
              <a:gdLst/>
              <a:ahLst/>
              <a:cxnLst/>
              <a:rect l="l" t="t" r="r" b="b"/>
              <a:pathLst>
                <a:path w="80" h="22" extrusionOk="0">
                  <a:moveTo>
                    <a:pt x="80" y="11"/>
                  </a:moveTo>
                  <a:cubicBezTo>
                    <a:pt x="53" y="6"/>
                    <a:pt x="27" y="0"/>
                    <a:pt x="1" y="11"/>
                  </a:cubicBezTo>
                  <a:cubicBezTo>
                    <a:pt x="0" y="15"/>
                    <a:pt x="0" y="18"/>
                    <a:pt x="0" y="22"/>
                  </a:cubicBezTo>
                  <a:cubicBezTo>
                    <a:pt x="26" y="18"/>
                    <a:pt x="53" y="16"/>
                    <a:pt x="80" y="18"/>
                  </a:cubicBezTo>
                  <a:cubicBezTo>
                    <a:pt x="80" y="16"/>
                    <a:pt x="80" y="13"/>
                    <a:pt x="80" y="11"/>
                  </a:cubicBezTo>
                  <a:close/>
                </a:path>
              </a:pathLst>
            </a:custGeom>
            <a:solidFill>
              <a:srgbClr val="865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6164263" y="4287838"/>
              <a:ext cx="350838" cy="85725"/>
            </a:xfrm>
            <a:custGeom>
              <a:avLst/>
              <a:gdLst/>
              <a:ahLst/>
              <a:cxnLst/>
              <a:rect l="l" t="t" r="r" b="b"/>
              <a:pathLst>
                <a:path w="83" h="20" extrusionOk="0">
                  <a:moveTo>
                    <a:pt x="83" y="5"/>
                  </a:moveTo>
                  <a:cubicBezTo>
                    <a:pt x="56" y="2"/>
                    <a:pt x="29" y="0"/>
                    <a:pt x="1" y="6"/>
                  </a:cubicBezTo>
                  <a:cubicBezTo>
                    <a:pt x="1" y="10"/>
                    <a:pt x="0" y="14"/>
                    <a:pt x="0" y="17"/>
                  </a:cubicBezTo>
                  <a:cubicBezTo>
                    <a:pt x="27" y="16"/>
                    <a:pt x="55" y="16"/>
                    <a:pt x="82" y="20"/>
                  </a:cubicBezTo>
                  <a:cubicBezTo>
                    <a:pt x="83" y="15"/>
                    <a:pt x="83" y="10"/>
                    <a:pt x="83" y="5"/>
                  </a:cubicBezTo>
                  <a:close/>
                </a:path>
              </a:pathLst>
            </a:custGeom>
            <a:solidFill>
              <a:srgbClr val="865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6167438" y="4237038"/>
              <a:ext cx="347663" cy="76200"/>
            </a:xfrm>
            <a:custGeom>
              <a:avLst/>
              <a:gdLst/>
              <a:ahLst/>
              <a:cxnLst/>
              <a:rect l="l" t="t" r="r" b="b"/>
              <a:pathLst>
                <a:path w="82" h="18" extrusionOk="0">
                  <a:moveTo>
                    <a:pt x="82" y="17"/>
                  </a:moveTo>
                  <a:cubicBezTo>
                    <a:pt x="82" y="12"/>
                    <a:pt x="82" y="7"/>
                    <a:pt x="82" y="2"/>
                  </a:cubicBezTo>
                  <a:cubicBezTo>
                    <a:pt x="55" y="0"/>
                    <a:pt x="28" y="2"/>
                    <a:pt x="2" y="6"/>
                  </a:cubicBezTo>
                  <a:cubicBezTo>
                    <a:pt x="1" y="10"/>
                    <a:pt x="1" y="15"/>
                    <a:pt x="0" y="18"/>
                  </a:cubicBezTo>
                  <a:cubicBezTo>
                    <a:pt x="28" y="12"/>
                    <a:pt x="55" y="14"/>
                    <a:pt x="82" y="17"/>
                  </a:cubicBezTo>
                  <a:close/>
                </a:path>
              </a:pathLst>
            </a:custGeom>
            <a:solidFill>
              <a:srgbClr val="FF86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6049963" y="3457575"/>
              <a:ext cx="419100" cy="357188"/>
            </a:xfrm>
            <a:custGeom>
              <a:avLst/>
              <a:gdLst/>
              <a:ahLst/>
              <a:cxnLst/>
              <a:rect l="l" t="t" r="r" b="b"/>
              <a:pathLst>
                <a:path w="264" h="225" extrusionOk="0">
                  <a:moveTo>
                    <a:pt x="0" y="225"/>
                  </a:moveTo>
                  <a:lnTo>
                    <a:pt x="264" y="158"/>
                  </a:lnTo>
                  <a:lnTo>
                    <a:pt x="104" y="0"/>
                  </a:lnTo>
                  <a:lnTo>
                    <a:pt x="0" y="225"/>
                  </a:lnTo>
                  <a:close/>
                </a:path>
              </a:pathLst>
            </a:custGeom>
            <a:solidFill>
              <a:srgbClr val="3F7C7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6257926" y="3579813"/>
              <a:ext cx="46038" cy="52388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9" y="9"/>
                  </a:moveTo>
                  <a:cubicBezTo>
                    <a:pt x="8" y="11"/>
                    <a:pt x="5" y="12"/>
                    <a:pt x="2" y="10"/>
                  </a:cubicBezTo>
                  <a:cubicBezTo>
                    <a:pt x="0" y="8"/>
                    <a:pt x="0" y="5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1" y="3"/>
                    <a:pt x="11" y="7"/>
                    <a:pt x="9" y="9"/>
                  </a:cubicBezTo>
                  <a:close/>
                </a:path>
              </a:pathLst>
            </a:custGeom>
            <a:solidFill>
              <a:srgbClr val="FF47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6362701" y="3644900"/>
              <a:ext cx="47625" cy="46038"/>
            </a:xfrm>
            <a:custGeom>
              <a:avLst/>
              <a:gdLst/>
              <a:ahLst/>
              <a:cxnLst/>
              <a:rect l="l" t="t" r="r" b="b"/>
              <a:pathLst>
                <a:path w="11" h="11" extrusionOk="0">
                  <a:moveTo>
                    <a:pt x="10" y="9"/>
                  </a:moveTo>
                  <a:cubicBezTo>
                    <a:pt x="8" y="11"/>
                    <a:pt x="5" y="11"/>
                    <a:pt x="2" y="10"/>
                  </a:cubicBezTo>
                  <a:cubicBezTo>
                    <a:pt x="0" y="8"/>
                    <a:pt x="0" y="5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1" y="3"/>
                    <a:pt x="11" y="6"/>
                    <a:pt x="10" y="9"/>
                  </a:cubicBezTo>
                  <a:close/>
                </a:path>
              </a:pathLst>
            </a:custGeom>
            <a:solidFill>
              <a:srgbClr val="FF47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6240463" y="368300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9"/>
                  </a:moveTo>
                  <a:cubicBezTo>
                    <a:pt x="9" y="11"/>
                    <a:pt x="5" y="12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7" y="0"/>
                    <a:pt x="9" y="2"/>
                  </a:cubicBezTo>
                  <a:cubicBezTo>
                    <a:pt x="11" y="3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FF47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6116638" y="3725863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12" h="12" extrusionOk="0">
                  <a:moveTo>
                    <a:pt x="10" y="9"/>
                  </a:moveTo>
                  <a:cubicBezTo>
                    <a:pt x="8" y="11"/>
                    <a:pt x="5" y="12"/>
                    <a:pt x="3" y="10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7" y="0"/>
                    <a:pt x="9" y="2"/>
                  </a:cubicBezTo>
                  <a:cubicBezTo>
                    <a:pt x="11" y="4"/>
                    <a:pt x="12" y="7"/>
                    <a:pt x="10" y="9"/>
                  </a:cubicBezTo>
                  <a:close/>
                </a:path>
              </a:pathLst>
            </a:custGeom>
            <a:solidFill>
              <a:srgbClr val="FF47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6172201" y="3597275"/>
              <a:ext cx="46038" cy="508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9" y="9"/>
                  </a:moveTo>
                  <a:cubicBezTo>
                    <a:pt x="8" y="11"/>
                    <a:pt x="5" y="12"/>
                    <a:pt x="2" y="10"/>
                  </a:cubicBezTo>
                  <a:cubicBezTo>
                    <a:pt x="0" y="8"/>
                    <a:pt x="0" y="5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0" y="4"/>
                    <a:pt x="11" y="7"/>
                    <a:pt x="9" y="9"/>
                  </a:cubicBezTo>
                  <a:close/>
                </a:path>
              </a:pathLst>
            </a:custGeom>
            <a:solidFill>
              <a:srgbClr val="FF47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6192838" y="3473450"/>
              <a:ext cx="47625" cy="508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10" y="9"/>
                  </a:moveTo>
                  <a:cubicBezTo>
                    <a:pt x="8" y="11"/>
                    <a:pt x="5" y="12"/>
                    <a:pt x="3" y="10"/>
                  </a:cubicBezTo>
                  <a:cubicBezTo>
                    <a:pt x="0" y="9"/>
                    <a:pt x="0" y="5"/>
                    <a:pt x="1" y="3"/>
                  </a:cubicBezTo>
                  <a:cubicBezTo>
                    <a:pt x="3" y="1"/>
                    <a:pt x="6" y="0"/>
                    <a:pt x="8" y="2"/>
                  </a:cubicBezTo>
                  <a:cubicBezTo>
                    <a:pt x="11" y="4"/>
                    <a:pt x="11" y="7"/>
                    <a:pt x="10" y="9"/>
                  </a:cubicBezTo>
                  <a:close/>
                </a:path>
              </a:pathLst>
            </a:custGeom>
            <a:solidFill>
              <a:srgbClr val="FF478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6184901" y="3810000"/>
              <a:ext cx="76200" cy="103188"/>
            </a:xfrm>
            <a:custGeom>
              <a:avLst/>
              <a:gdLst/>
              <a:ahLst/>
              <a:cxnLst/>
              <a:rect l="l" t="t" r="r" b="b"/>
              <a:pathLst>
                <a:path w="18" h="24" extrusionOk="0">
                  <a:moveTo>
                    <a:pt x="8" y="24"/>
                  </a:moveTo>
                  <a:cubicBezTo>
                    <a:pt x="8" y="20"/>
                    <a:pt x="0" y="0"/>
                    <a:pt x="9" y="1"/>
                  </a:cubicBezTo>
                  <a:cubicBezTo>
                    <a:pt x="17" y="1"/>
                    <a:pt x="17" y="18"/>
                    <a:pt x="18" y="22"/>
                  </a:cubicBezTo>
                  <a:cubicBezTo>
                    <a:pt x="16" y="23"/>
                    <a:pt x="8" y="23"/>
                    <a:pt x="10" y="24"/>
                  </a:cubicBezTo>
                </a:path>
              </a:pathLst>
            </a:custGeom>
            <a:solidFill>
              <a:srgbClr val="865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6337301" y="3784600"/>
              <a:ext cx="76200" cy="98425"/>
            </a:xfrm>
            <a:custGeom>
              <a:avLst/>
              <a:gdLst/>
              <a:ahLst/>
              <a:cxnLst/>
              <a:rect l="l" t="t" r="r" b="b"/>
              <a:pathLst>
                <a:path w="18" h="23" extrusionOk="0">
                  <a:moveTo>
                    <a:pt x="7" y="23"/>
                  </a:moveTo>
                  <a:cubicBezTo>
                    <a:pt x="8" y="19"/>
                    <a:pt x="0" y="0"/>
                    <a:pt x="9" y="0"/>
                  </a:cubicBezTo>
                  <a:cubicBezTo>
                    <a:pt x="17" y="0"/>
                    <a:pt x="17" y="17"/>
                    <a:pt x="18" y="22"/>
                  </a:cubicBezTo>
                  <a:cubicBezTo>
                    <a:pt x="16" y="22"/>
                    <a:pt x="8" y="23"/>
                    <a:pt x="10" y="23"/>
                  </a:cubicBezTo>
                </a:path>
              </a:pathLst>
            </a:custGeom>
            <a:solidFill>
              <a:srgbClr val="865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6189663" y="3989388"/>
              <a:ext cx="76200" cy="103188"/>
            </a:xfrm>
            <a:custGeom>
              <a:avLst/>
              <a:gdLst/>
              <a:ahLst/>
              <a:cxnLst/>
              <a:rect l="l" t="t" r="r" b="b"/>
              <a:pathLst>
                <a:path w="18" h="24" extrusionOk="0">
                  <a:moveTo>
                    <a:pt x="7" y="24"/>
                  </a:moveTo>
                  <a:cubicBezTo>
                    <a:pt x="7" y="20"/>
                    <a:pt x="0" y="0"/>
                    <a:pt x="9" y="1"/>
                  </a:cubicBezTo>
                  <a:cubicBezTo>
                    <a:pt x="17" y="1"/>
                    <a:pt x="17" y="18"/>
                    <a:pt x="18" y="23"/>
                  </a:cubicBezTo>
                  <a:cubicBezTo>
                    <a:pt x="16" y="23"/>
                    <a:pt x="8" y="23"/>
                    <a:pt x="10" y="24"/>
                  </a:cubicBezTo>
                </a:path>
              </a:pathLst>
            </a:custGeom>
            <a:solidFill>
              <a:srgbClr val="865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6375401" y="3968750"/>
              <a:ext cx="76200" cy="101600"/>
            </a:xfrm>
            <a:custGeom>
              <a:avLst/>
              <a:gdLst/>
              <a:ahLst/>
              <a:cxnLst/>
              <a:rect l="l" t="t" r="r" b="b"/>
              <a:pathLst>
                <a:path w="18" h="24" extrusionOk="0">
                  <a:moveTo>
                    <a:pt x="8" y="24"/>
                  </a:moveTo>
                  <a:cubicBezTo>
                    <a:pt x="8" y="19"/>
                    <a:pt x="0" y="0"/>
                    <a:pt x="9" y="0"/>
                  </a:cubicBezTo>
                  <a:cubicBezTo>
                    <a:pt x="17" y="0"/>
                    <a:pt x="17" y="17"/>
                    <a:pt x="18" y="22"/>
                  </a:cubicBezTo>
                  <a:cubicBezTo>
                    <a:pt x="16" y="22"/>
                    <a:pt x="8" y="23"/>
                    <a:pt x="10" y="23"/>
                  </a:cubicBezTo>
                </a:path>
              </a:pathLst>
            </a:custGeom>
            <a:solidFill>
              <a:srgbClr val="86574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5276851" y="3733800"/>
              <a:ext cx="717550" cy="630238"/>
            </a:xfrm>
            <a:custGeom>
              <a:avLst/>
              <a:gdLst/>
              <a:ahLst/>
              <a:cxnLst/>
              <a:rect l="l" t="t" r="r" b="b"/>
              <a:pathLst>
                <a:path w="169" h="148" extrusionOk="0">
                  <a:moveTo>
                    <a:pt x="0" y="146"/>
                  </a:moveTo>
                  <a:cubicBezTo>
                    <a:pt x="0" y="146"/>
                    <a:pt x="7" y="30"/>
                    <a:pt x="75" y="15"/>
                  </a:cubicBezTo>
                  <a:cubicBezTo>
                    <a:pt x="144" y="0"/>
                    <a:pt x="169" y="94"/>
                    <a:pt x="163" y="148"/>
                  </a:cubicBezTo>
                  <a:lnTo>
                    <a:pt x="0" y="146"/>
                  </a:lnTo>
                  <a:close/>
                </a:path>
              </a:pathLst>
            </a:custGeom>
            <a:solidFill>
              <a:srgbClr val="F792C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5387976" y="3913188"/>
              <a:ext cx="492125" cy="450850"/>
            </a:xfrm>
            <a:custGeom>
              <a:avLst/>
              <a:gdLst/>
              <a:ahLst/>
              <a:cxnLst/>
              <a:rect l="l" t="t" r="r" b="b"/>
              <a:pathLst>
                <a:path w="116" h="106" extrusionOk="0">
                  <a:moveTo>
                    <a:pt x="0" y="105"/>
                  </a:moveTo>
                  <a:cubicBezTo>
                    <a:pt x="0" y="105"/>
                    <a:pt x="4" y="22"/>
                    <a:pt x="51" y="11"/>
                  </a:cubicBezTo>
                  <a:cubicBezTo>
                    <a:pt x="98" y="0"/>
                    <a:pt x="116" y="68"/>
                    <a:pt x="111" y="106"/>
                  </a:cubicBezTo>
                  <a:lnTo>
                    <a:pt x="0" y="105"/>
                  </a:lnTo>
                  <a:close/>
                </a:path>
              </a:pathLst>
            </a:custGeom>
            <a:solidFill>
              <a:srgbClr val="77B1B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5476876" y="4049713"/>
              <a:ext cx="322263" cy="311150"/>
            </a:xfrm>
            <a:custGeom>
              <a:avLst/>
              <a:gdLst/>
              <a:ahLst/>
              <a:cxnLst/>
              <a:rect l="l" t="t" r="r" b="b"/>
              <a:pathLst>
                <a:path w="76" h="73" extrusionOk="0">
                  <a:moveTo>
                    <a:pt x="0" y="72"/>
                  </a:moveTo>
                  <a:cubicBezTo>
                    <a:pt x="0" y="72"/>
                    <a:pt x="3" y="15"/>
                    <a:pt x="34" y="7"/>
                  </a:cubicBezTo>
                  <a:cubicBezTo>
                    <a:pt x="65" y="0"/>
                    <a:pt x="76" y="47"/>
                    <a:pt x="73" y="73"/>
                  </a:cubicBezTo>
                  <a:lnTo>
                    <a:pt x="0" y="72"/>
                  </a:lnTo>
                  <a:close/>
                </a:path>
              </a:pathLst>
            </a:custGeom>
            <a:solidFill>
              <a:srgbClr val="8B585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5548313" y="4176713"/>
              <a:ext cx="195263" cy="184150"/>
            </a:xfrm>
            <a:custGeom>
              <a:avLst/>
              <a:gdLst/>
              <a:ahLst/>
              <a:cxnLst/>
              <a:rect l="l" t="t" r="r" b="b"/>
              <a:pathLst>
                <a:path w="46" h="43" extrusionOk="0">
                  <a:moveTo>
                    <a:pt x="0" y="43"/>
                  </a:moveTo>
                  <a:cubicBezTo>
                    <a:pt x="0" y="43"/>
                    <a:pt x="2" y="9"/>
                    <a:pt x="20" y="4"/>
                  </a:cubicBezTo>
                  <a:cubicBezTo>
                    <a:pt x="39" y="0"/>
                    <a:pt x="46" y="28"/>
                    <a:pt x="44" y="43"/>
                  </a:cubicBezTo>
                  <a:lnTo>
                    <a:pt x="0" y="43"/>
                  </a:lnTo>
                  <a:close/>
                </a:path>
              </a:pathLst>
            </a:custGeom>
            <a:solidFill>
              <a:srgbClr val="E883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5781676" y="4138613"/>
              <a:ext cx="496888" cy="222250"/>
            </a:xfrm>
            <a:custGeom>
              <a:avLst/>
              <a:gdLst/>
              <a:ahLst/>
              <a:cxnLst/>
              <a:rect l="l" t="t" r="r" b="b"/>
              <a:pathLst>
                <a:path w="117" h="52" extrusionOk="0">
                  <a:moveTo>
                    <a:pt x="61" y="1"/>
                  </a:moveTo>
                  <a:cubicBezTo>
                    <a:pt x="31" y="0"/>
                    <a:pt x="6" y="22"/>
                    <a:pt x="0" y="52"/>
                  </a:cubicBezTo>
                  <a:cubicBezTo>
                    <a:pt x="117" y="52"/>
                    <a:pt x="117" y="52"/>
                    <a:pt x="117" y="52"/>
                  </a:cubicBezTo>
                  <a:cubicBezTo>
                    <a:pt x="111" y="24"/>
                    <a:pt x="89" y="2"/>
                    <a:pt x="61" y="1"/>
                  </a:cubicBezTo>
                  <a:close/>
                </a:path>
              </a:pathLst>
            </a:custGeom>
            <a:solidFill>
              <a:srgbClr val="97B3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5854701" y="4202113"/>
              <a:ext cx="363538" cy="158750"/>
            </a:xfrm>
            <a:custGeom>
              <a:avLst/>
              <a:gdLst/>
              <a:ahLst/>
              <a:cxnLst/>
              <a:rect l="l" t="t" r="r" b="b"/>
              <a:pathLst>
                <a:path w="86" h="37" extrusionOk="0">
                  <a:moveTo>
                    <a:pt x="45" y="1"/>
                  </a:moveTo>
                  <a:cubicBezTo>
                    <a:pt x="24" y="0"/>
                    <a:pt x="5" y="16"/>
                    <a:pt x="0" y="37"/>
                  </a:cubicBezTo>
                  <a:cubicBezTo>
                    <a:pt x="86" y="37"/>
                    <a:pt x="86" y="37"/>
                    <a:pt x="86" y="37"/>
                  </a:cubicBezTo>
                  <a:cubicBezTo>
                    <a:pt x="81" y="17"/>
                    <a:pt x="65" y="2"/>
                    <a:pt x="45" y="1"/>
                  </a:cubicBezTo>
                  <a:close/>
                </a:path>
              </a:pathLst>
            </a:custGeom>
            <a:solidFill>
              <a:srgbClr val="FFFC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5922963" y="4270375"/>
              <a:ext cx="244475" cy="90488"/>
            </a:xfrm>
            <a:custGeom>
              <a:avLst/>
              <a:gdLst/>
              <a:ahLst/>
              <a:cxnLst/>
              <a:rect l="l" t="t" r="r" b="b"/>
              <a:pathLst>
                <a:path w="58" h="21" extrusionOk="0">
                  <a:moveTo>
                    <a:pt x="30" y="1"/>
                  </a:moveTo>
                  <a:cubicBezTo>
                    <a:pt x="17" y="0"/>
                    <a:pt x="5" y="9"/>
                    <a:pt x="0" y="21"/>
                  </a:cubicBezTo>
                  <a:cubicBezTo>
                    <a:pt x="58" y="21"/>
                    <a:pt x="58" y="21"/>
                    <a:pt x="58" y="21"/>
                  </a:cubicBezTo>
                  <a:cubicBezTo>
                    <a:pt x="53" y="9"/>
                    <a:pt x="42" y="1"/>
                    <a:pt x="30" y="1"/>
                  </a:cubicBezTo>
                  <a:close/>
                </a:path>
              </a:pathLst>
            </a:custGeom>
            <a:solidFill>
              <a:srgbClr val="E883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5994401" y="4318000"/>
              <a:ext cx="119063" cy="42863"/>
            </a:xfrm>
            <a:custGeom>
              <a:avLst/>
              <a:gdLst/>
              <a:ahLst/>
              <a:cxnLst/>
              <a:rect l="l" t="t" r="r" b="b"/>
              <a:pathLst>
                <a:path w="28" h="10" extrusionOk="0">
                  <a:moveTo>
                    <a:pt x="15" y="0"/>
                  </a:moveTo>
                  <a:cubicBezTo>
                    <a:pt x="9" y="0"/>
                    <a:pt x="4" y="4"/>
                    <a:pt x="0" y="10"/>
                  </a:cubicBezTo>
                  <a:cubicBezTo>
                    <a:pt x="28" y="10"/>
                    <a:pt x="28" y="10"/>
                    <a:pt x="28" y="10"/>
                  </a:cubicBezTo>
                  <a:cubicBezTo>
                    <a:pt x="26" y="4"/>
                    <a:pt x="21" y="0"/>
                    <a:pt x="15" y="0"/>
                  </a:cubicBezTo>
                  <a:close/>
                </a:path>
              </a:pathLst>
            </a:custGeom>
            <a:solidFill>
              <a:srgbClr val="83B3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4611688" y="4148138"/>
              <a:ext cx="373063" cy="203200"/>
            </a:xfrm>
            <a:custGeom>
              <a:avLst/>
              <a:gdLst/>
              <a:ahLst/>
              <a:cxnLst/>
              <a:rect l="l" t="t" r="r" b="b"/>
              <a:pathLst>
                <a:path w="88" h="48" extrusionOk="0">
                  <a:moveTo>
                    <a:pt x="46" y="1"/>
                  </a:moveTo>
                  <a:cubicBezTo>
                    <a:pt x="23" y="0"/>
                    <a:pt x="4" y="20"/>
                    <a:pt x="0" y="48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4" y="22"/>
                    <a:pt x="67" y="2"/>
                    <a:pt x="46" y="1"/>
                  </a:cubicBezTo>
                  <a:close/>
                </a:path>
              </a:pathLst>
            </a:custGeom>
            <a:solidFill>
              <a:srgbClr val="E36D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4667251" y="4206875"/>
              <a:ext cx="271463" cy="144463"/>
            </a:xfrm>
            <a:custGeom>
              <a:avLst/>
              <a:gdLst/>
              <a:ahLst/>
              <a:cxnLst/>
              <a:rect l="l" t="t" r="r" b="b"/>
              <a:pathLst>
                <a:path w="64" h="34" extrusionOk="0">
                  <a:moveTo>
                    <a:pt x="33" y="1"/>
                  </a:moveTo>
                  <a:cubicBezTo>
                    <a:pt x="17" y="0"/>
                    <a:pt x="3" y="14"/>
                    <a:pt x="0" y="34"/>
                  </a:cubicBezTo>
                  <a:cubicBezTo>
                    <a:pt x="64" y="34"/>
                    <a:pt x="64" y="34"/>
                    <a:pt x="64" y="34"/>
                  </a:cubicBezTo>
                  <a:cubicBezTo>
                    <a:pt x="61" y="16"/>
                    <a:pt x="49" y="1"/>
                    <a:pt x="33" y="1"/>
                  </a:cubicBezTo>
                  <a:close/>
                </a:path>
              </a:pathLst>
            </a:custGeom>
            <a:solidFill>
              <a:srgbClr val="FFFCD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4713288" y="4270375"/>
              <a:ext cx="187325" cy="80963"/>
            </a:xfrm>
            <a:custGeom>
              <a:avLst/>
              <a:gdLst/>
              <a:ahLst/>
              <a:cxnLst/>
              <a:rect l="l" t="t" r="r" b="b"/>
              <a:pathLst>
                <a:path w="44" h="19" extrusionOk="0">
                  <a:moveTo>
                    <a:pt x="23" y="0"/>
                  </a:moveTo>
                  <a:cubicBezTo>
                    <a:pt x="13" y="0"/>
                    <a:pt x="4" y="8"/>
                    <a:pt x="0" y="19"/>
                  </a:cubicBezTo>
                  <a:cubicBezTo>
                    <a:pt x="44" y="19"/>
                    <a:pt x="44" y="19"/>
                    <a:pt x="44" y="19"/>
                  </a:cubicBezTo>
                  <a:cubicBezTo>
                    <a:pt x="41" y="9"/>
                    <a:pt x="33" y="1"/>
                    <a:pt x="23" y="0"/>
                  </a:cubicBezTo>
                  <a:close/>
                </a:path>
              </a:pathLst>
            </a:custGeom>
            <a:solidFill>
              <a:srgbClr val="799D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4768851" y="4313238"/>
              <a:ext cx="93663" cy="38100"/>
            </a:xfrm>
            <a:custGeom>
              <a:avLst/>
              <a:gdLst/>
              <a:ahLst/>
              <a:cxnLst/>
              <a:rect l="l" t="t" r="r" b="b"/>
              <a:pathLst>
                <a:path w="22" h="9" extrusionOk="0">
                  <a:moveTo>
                    <a:pt x="12" y="0"/>
                  </a:moveTo>
                  <a:cubicBezTo>
                    <a:pt x="7" y="0"/>
                    <a:pt x="3" y="4"/>
                    <a:pt x="0" y="9"/>
                  </a:cubicBezTo>
                  <a:cubicBezTo>
                    <a:pt x="22" y="9"/>
                    <a:pt x="22" y="9"/>
                    <a:pt x="22" y="9"/>
                  </a:cubicBezTo>
                  <a:cubicBezTo>
                    <a:pt x="20" y="4"/>
                    <a:pt x="16" y="0"/>
                    <a:pt x="12" y="0"/>
                  </a:cubicBezTo>
                  <a:close/>
                </a:path>
              </a:pathLst>
            </a:custGeom>
            <a:solidFill>
              <a:srgbClr val="A7796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6550026" y="2855913"/>
              <a:ext cx="314325" cy="303213"/>
            </a:xfrm>
            <a:custGeom>
              <a:avLst/>
              <a:gdLst/>
              <a:ahLst/>
              <a:cxnLst/>
              <a:rect l="l" t="t" r="r" b="b"/>
              <a:pathLst>
                <a:path w="198" h="191" extrusionOk="0">
                  <a:moveTo>
                    <a:pt x="0" y="191"/>
                  </a:moveTo>
                  <a:lnTo>
                    <a:pt x="198" y="150"/>
                  </a:lnTo>
                  <a:lnTo>
                    <a:pt x="61" y="0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815D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6659563" y="2919413"/>
              <a:ext cx="25400" cy="22225"/>
            </a:xfrm>
            <a:prstGeom prst="ellipse">
              <a:avLst/>
            </a:prstGeom>
            <a:solidFill>
              <a:srgbClr val="F5A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6735763" y="2979738"/>
              <a:ext cx="25400" cy="25400"/>
            </a:xfrm>
            <a:prstGeom prst="ellipse">
              <a:avLst/>
            </a:prstGeom>
            <a:solidFill>
              <a:srgbClr val="F5A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6656388" y="3005138"/>
              <a:ext cx="25400" cy="20638"/>
            </a:xfrm>
            <a:prstGeom prst="ellipse">
              <a:avLst/>
            </a:prstGeom>
            <a:solidFill>
              <a:srgbClr val="F5A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6580188" y="3068638"/>
              <a:ext cx="25400" cy="22225"/>
            </a:xfrm>
            <a:prstGeom prst="ellipse">
              <a:avLst/>
            </a:prstGeom>
            <a:solidFill>
              <a:srgbClr val="F5A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6651626" y="3086100"/>
              <a:ext cx="25400" cy="25400"/>
            </a:xfrm>
            <a:prstGeom prst="ellipse">
              <a:avLst/>
            </a:prstGeom>
            <a:solidFill>
              <a:srgbClr val="F5A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6761163" y="3068638"/>
              <a:ext cx="22225" cy="22225"/>
            </a:xfrm>
            <a:prstGeom prst="ellipse">
              <a:avLst/>
            </a:prstGeom>
            <a:solidFill>
              <a:srgbClr val="F5ACB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6643688" y="3205163"/>
              <a:ext cx="46038" cy="60325"/>
            </a:xfrm>
            <a:custGeom>
              <a:avLst/>
              <a:gdLst/>
              <a:ahLst/>
              <a:cxnLst/>
              <a:rect l="l" t="t" r="r" b="b"/>
              <a:pathLst>
                <a:path w="29" h="38" extrusionOk="0">
                  <a:moveTo>
                    <a:pt x="29" y="32"/>
                  </a:moveTo>
                  <a:lnTo>
                    <a:pt x="5" y="38"/>
                  </a:lnTo>
                  <a:lnTo>
                    <a:pt x="0" y="5"/>
                  </a:lnTo>
                  <a:lnTo>
                    <a:pt x="21" y="0"/>
                  </a:lnTo>
                  <a:lnTo>
                    <a:pt x="29" y="32"/>
                  </a:lnTo>
                  <a:close/>
                </a:path>
              </a:pathLst>
            </a:custGeom>
            <a:solidFill>
              <a:srgbClr val="815D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6757988" y="3362325"/>
              <a:ext cx="33338" cy="5556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5"/>
                  </a:moveTo>
                  <a:lnTo>
                    <a:pt x="0" y="33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815D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6889751" y="3367088"/>
              <a:ext cx="38100" cy="55563"/>
            </a:xfrm>
            <a:custGeom>
              <a:avLst/>
              <a:gdLst/>
              <a:ahLst/>
              <a:cxnLst/>
              <a:rect l="l" t="t" r="r" b="b"/>
              <a:pathLst>
                <a:path w="24" h="35" extrusionOk="0">
                  <a:moveTo>
                    <a:pt x="21" y="35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815D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6892926" y="3490913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24" h="32" extrusionOk="0">
                  <a:moveTo>
                    <a:pt x="22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24" y="0"/>
                  </a:lnTo>
                  <a:lnTo>
                    <a:pt x="22" y="32"/>
                  </a:lnTo>
                  <a:close/>
                </a:path>
              </a:pathLst>
            </a:custGeom>
            <a:solidFill>
              <a:srgbClr val="815D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6677026" y="3508375"/>
              <a:ext cx="33338" cy="5556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5"/>
                  </a:moveTo>
                  <a:lnTo>
                    <a:pt x="0" y="35"/>
                  </a:lnTo>
                  <a:lnTo>
                    <a:pt x="0" y="0"/>
                  </a:lnTo>
                  <a:lnTo>
                    <a:pt x="21" y="2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815D6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4954588" y="3187700"/>
              <a:ext cx="463550" cy="674688"/>
            </a:xfrm>
            <a:custGeom>
              <a:avLst/>
              <a:gdLst/>
              <a:ahLst/>
              <a:cxnLst/>
              <a:rect l="l" t="t" r="r" b="b"/>
              <a:pathLst>
                <a:path w="109" h="158" extrusionOk="0">
                  <a:moveTo>
                    <a:pt x="91" y="0"/>
                  </a:moveTo>
                  <a:cubicBezTo>
                    <a:pt x="83" y="1"/>
                    <a:pt x="76" y="6"/>
                    <a:pt x="67" y="7"/>
                  </a:cubicBezTo>
                  <a:cubicBezTo>
                    <a:pt x="57" y="8"/>
                    <a:pt x="47" y="8"/>
                    <a:pt x="36" y="8"/>
                  </a:cubicBezTo>
                  <a:cubicBezTo>
                    <a:pt x="33" y="8"/>
                    <a:pt x="2" y="12"/>
                    <a:pt x="0" y="10"/>
                  </a:cubicBezTo>
                  <a:cubicBezTo>
                    <a:pt x="0" y="10"/>
                    <a:pt x="37" y="70"/>
                    <a:pt x="9" y="138"/>
                  </a:cubicBezTo>
                  <a:cubicBezTo>
                    <a:pt x="7" y="143"/>
                    <a:pt x="5" y="147"/>
                    <a:pt x="4" y="152"/>
                  </a:cubicBezTo>
                  <a:cubicBezTo>
                    <a:pt x="63" y="158"/>
                    <a:pt x="63" y="158"/>
                    <a:pt x="63" y="158"/>
                  </a:cubicBezTo>
                  <a:cubicBezTo>
                    <a:pt x="82" y="110"/>
                    <a:pt x="109" y="52"/>
                    <a:pt x="91" y="0"/>
                  </a:cubicBezTo>
                  <a:close/>
                </a:path>
              </a:pathLst>
            </a:custGeom>
            <a:solidFill>
              <a:srgbClr val="A79DA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4946651" y="3835400"/>
              <a:ext cx="276225" cy="269875"/>
            </a:xfrm>
            <a:custGeom>
              <a:avLst/>
              <a:gdLst/>
              <a:ahLst/>
              <a:cxnLst/>
              <a:rect l="l" t="t" r="r" b="b"/>
              <a:pathLst>
                <a:path w="65" h="63" extrusionOk="0">
                  <a:moveTo>
                    <a:pt x="63" y="10"/>
                  </a:moveTo>
                  <a:cubicBezTo>
                    <a:pt x="64" y="9"/>
                    <a:pt x="64" y="7"/>
                    <a:pt x="65" y="6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0" y="22"/>
                    <a:pt x="1" y="44"/>
                    <a:pt x="6" y="63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4" y="42"/>
                    <a:pt x="57" y="27"/>
                    <a:pt x="63" y="10"/>
                  </a:cubicBezTo>
                  <a:close/>
                </a:path>
              </a:pathLst>
            </a:custGeom>
            <a:solidFill>
              <a:srgbClr val="A29F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4972051" y="4070350"/>
              <a:ext cx="304800" cy="290513"/>
            </a:xfrm>
            <a:custGeom>
              <a:avLst/>
              <a:gdLst/>
              <a:ahLst/>
              <a:cxnLst/>
              <a:rect l="l" t="t" r="r" b="b"/>
              <a:pathLst>
                <a:path w="72" h="68" extrusionOk="0">
                  <a:moveTo>
                    <a:pt x="4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9" y="43"/>
                    <a:pt x="27" y="68"/>
                    <a:pt x="27" y="68"/>
                  </a:cubicBezTo>
                  <a:cubicBezTo>
                    <a:pt x="72" y="67"/>
                    <a:pt x="72" y="67"/>
                    <a:pt x="72" y="67"/>
                  </a:cubicBezTo>
                  <a:cubicBezTo>
                    <a:pt x="72" y="67"/>
                    <a:pt x="46" y="44"/>
                    <a:pt x="48" y="0"/>
                  </a:cubicBezTo>
                  <a:close/>
                </a:path>
              </a:pathLst>
            </a:custGeom>
            <a:solidFill>
              <a:srgbClr val="FF865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4972051" y="3081338"/>
              <a:ext cx="73025" cy="212725"/>
            </a:xfrm>
            <a:custGeom>
              <a:avLst/>
              <a:gdLst/>
              <a:ahLst/>
              <a:cxnLst/>
              <a:rect l="l" t="t" r="r" b="b"/>
              <a:pathLst>
                <a:path w="17" h="50" extrusionOk="0">
                  <a:moveTo>
                    <a:pt x="0" y="2"/>
                  </a:moveTo>
                  <a:cubicBezTo>
                    <a:pt x="1" y="18"/>
                    <a:pt x="1" y="34"/>
                    <a:pt x="1" y="50"/>
                  </a:cubicBezTo>
                  <a:cubicBezTo>
                    <a:pt x="17" y="47"/>
                    <a:pt x="17" y="47"/>
                    <a:pt x="17" y="47"/>
                  </a:cubicBezTo>
                  <a:cubicBezTo>
                    <a:pt x="15" y="31"/>
                    <a:pt x="12" y="15"/>
                    <a:pt x="10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CF6F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5014913" y="3068638"/>
              <a:ext cx="84138" cy="212725"/>
            </a:xfrm>
            <a:custGeom>
              <a:avLst/>
              <a:gdLst/>
              <a:ahLst/>
              <a:cxnLst/>
              <a:rect l="l" t="t" r="r" b="b"/>
              <a:pathLst>
                <a:path w="20" h="50" extrusionOk="0">
                  <a:moveTo>
                    <a:pt x="0" y="3"/>
                  </a:moveTo>
                  <a:cubicBezTo>
                    <a:pt x="2" y="18"/>
                    <a:pt x="5" y="34"/>
                    <a:pt x="7" y="50"/>
                  </a:cubicBezTo>
                  <a:cubicBezTo>
                    <a:pt x="20" y="48"/>
                    <a:pt x="20" y="48"/>
                    <a:pt x="20" y="48"/>
                  </a:cubicBezTo>
                  <a:cubicBezTo>
                    <a:pt x="17" y="32"/>
                    <a:pt x="14" y="16"/>
                    <a:pt x="12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6265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5065713" y="3060700"/>
              <a:ext cx="101600" cy="212725"/>
            </a:xfrm>
            <a:custGeom>
              <a:avLst/>
              <a:gdLst/>
              <a:ahLst/>
              <a:cxnLst/>
              <a:rect l="l" t="t" r="r" b="b"/>
              <a:pathLst>
                <a:path w="24" h="50" extrusionOk="0">
                  <a:moveTo>
                    <a:pt x="0" y="2"/>
                  </a:moveTo>
                  <a:cubicBezTo>
                    <a:pt x="2" y="18"/>
                    <a:pt x="5" y="34"/>
                    <a:pt x="8" y="50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0" y="31"/>
                    <a:pt x="17" y="16"/>
                    <a:pt x="1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CF6F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5121276" y="3051175"/>
              <a:ext cx="104775" cy="209550"/>
            </a:xfrm>
            <a:custGeom>
              <a:avLst/>
              <a:gdLst/>
              <a:ahLst/>
              <a:cxnLst/>
              <a:rect l="l" t="t" r="r" b="b"/>
              <a:pathLst>
                <a:path w="25" h="49" extrusionOk="0">
                  <a:moveTo>
                    <a:pt x="0" y="2"/>
                  </a:moveTo>
                  <a:cubicBezTo>
                    <a:pt x="4" y="18"/>
                    <a:pt x="7" y="33"/>
                    <a:pt x="11" y="49"/>
                  </a:cubicBezTo>
                  <a:cubicBezTo>
                    <a:pt x="25" y="46"/>
                    <a:pt x="25" y="46"/>
                    <a:pt x="25" y="46"/>
                  </a:cubicBezTo>
                  <a:cubicBezTo>
                    <a:pt x="22" y="30"/>
                    <a:pt x="18" y="15"/>
                    <a:pt x="13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265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5175251" y="3038475"/>
              <a:ext cx="127000" cy="209550"/>
            </a:xfrm>
            <a:custGeom>
              <a:avLst/>
              <a:gdLst/>
              <a:ahLst/>
              <a:cxnLst/>
              <a:rect l="l" t="t" r="r" b="b"/>
              <a:pathLst>
                <a:path w="30" h="49" extrusionOk="0">
                  <a:moveTo>
                    <a:pt x="0" y="3"/>
                  </a:moveTo>
                  <a:cubicBezTo>
                    <a:pt x="5" y="18"/>
                    <a:pt x="9" y="33"/>
                    <a:pt x="12" y="49"/>
                  </a:cubicBezTo>
                  <a:cubicBezTo>
                    <a:pt x="30" y="46"/>
                    <a:pt x="30" y="46"/>
                    <a:pt x="30" y="46"/>
                  </a:cubicBezTo>
                  <a:cubicBezTo>
                    <a:pt x="24" y="30"/>
                    <a:pt x="18" y="15"/>
                    <a:pt x="13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CF6F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5" name="Google Shape;1045;p17"/>
            <p:cNvSpPr/>
            <p:nvPr/>
          </p:nvSpPr>
          <p:spPr>
            <a:xfrm>
              <a:off x="5230813" y="3030538"/>
              <a:ext cx="152400" cy="204788"/>
            </a:xfrm>
            <a:custGeom>
              <a:avLst/>
              <a:gdLst/>
              <a:ahLst/>
              <a:cxnLst/>
              <a:rect l="l" t="t" r="r" b="b"/>
              <a:pathLst>
                <a:path w="36" h="48" extrusionOk="0">
                  <a:moveTo>
                    <a:pt x="0" y="2"/>
                  </a:moveTo>
                  <a:cubicBezTo>
                    <a:pt x="5" y="17"/>
                    <a:pt x="11" y="32"/>
                    <a:pt x="17" y="48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0" y="29"/>
                    <a:pt x="21" y="14"/>
                    <a:pt x="12" y="0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rgbClr val="6265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6" name="Google Shape;1046;p17"/>
            <p:cNvSpPr/>
            <p:nvPr/>
          </p:nvSpPr>
          <p:spPr>
            <a:xfrm>
              <a:off x="5281613" y="3022600"/>
              <a:ext cx="169863" cy="195263"/>
            </a:xfrm>
            <a:custGeom>
              <a:avLst/>
              <a:gdLst/>
              <a:ahLst/>
              <a:cxnLst/>
              <a:rect l="l" t="t" r="r" b="b"/>
              <a:pathLst>
                <a:path w="40" h="46" extrusionOk="0">
                  <a:moveTo>
                    <a:pt x="9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9" y="16"/>
                    <a:pt x="18" y="31"/>
                    <a:pt x="24" y="46"/>
                  </a:cubicBezTo>
                  <a:cubicBezTo>
                    <a:pt x="40" y="43"/>
                    <a:pt x="40" y="43"/>
                    <a:pt x="40" y="43"/>
                  </a:cubicBezTo>
                  <a:lnTo>
                    <a:pt x="9" y="0"/>
                  </a:lnTo>
                  <a:close/>
                </a:path>
              </a:pathLst>
            </a:custGeom>
            <a:solidFill>
              <a:srgbClr val="CF6F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7" name="Google Shape;1047;p17"/>
            <p:cNvSpPr/>
            <p:nvPr/>
          </p:nvSpPr>
          <p:spPr>
            <a:xfrm>
              <a:off x="4900613" y="3090863"/>
              <a:ext cx="76200" cy="217488"/>
            </a:xfrm>
            <a:custGeom>
              <a:avLst/>
              <a:gdLst/>
              <a:ahLst/>
              <a:cxnLst/>
              <a:rect l="l" t="t" r="r" b="b"/>
              <a:pathLst>
                <a:path w="18" h="51" extrusionOk="0">
                  <a:moveTo>
                    <a:pt x="17" y="0"/>
                  </a:moveTo>
                  <a:cubicBezTo>
                    <a:pt x="7" y="1"/>
                    <a:pt x="7" y="1"/>
                    <a:pt x="7" y="1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18" y="48"/>
                    <a:pt x="18" y="48"/>
                    <a:pt x="18" y="48"/>
                  </a:cubicBezTo>
                  <a:cubicBezTo>
                    <a:pt x="18" y="32"/>
                    <a:pt x="18" y="16"/>
                    <a:pt x="17" y="0"/>
                  </a:cubicBezTo>
                  <a:close/>
                </a:path>
              </a:pathLst>
            </a:custGeom>
            <a:solidFill>
              <a:srgbClr val="6265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8" name="Google Shape;1048;p17"/>
            <p:cNvSpPr/>
            <p:nvPr/>
          </p:nvSpPr>
          <p:spPr>
            <a:xfrm>
              <a:off x="4916488" y="3789363"/>
              <a:ext cx="365125" cy="119063"/>
            </a:xfrm>
            <a:custGeom>
              <a:avLst/>
              <a:gdLst/>
              <a:ahLst/>
              <a:cxnLst/>
              <a:rect l="l" t="t" r="r" b="b"/>
              <a:pathLst>
                <a:path w="230" h="75" extrusionOk="0">
                  <a:moveTo>
                    <a:pt x="6" y="0"/>
                  </a:moveTo>
                  <a:lnTo>
                    <a:pt x="230" y="38"/>
                  </a:lnTo>
                  <a:lnTo>
                    <a:pt x="219" y="75"/>
                  </a:lnTo>
                  <a:lnTo>
                    <a:pt x="0" y="38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62657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9" name="Google Shape;1049;p17"/>
            <p:cNvSpPr/>
            <p:nvPr/>
          </p:nvSpPr>
          <p:spPr>
            <a:xfrm>
              <a:off x="4895851" y="4024313"/>
              <a:ext cx="360363" cy="127000"/>
            </a:xfrm>
            <a:custGeom>
              <a:avLst/>
              <a:gdLst/>
              <a:ahLst/>
              <a:cxnLst/>
              <a:rect l="l" t="t" r="r" b="b"/>
              <a:pathLst>
                <a:path w="227" h="80" extrusionOk="0">
                  <a:moveTo>
                    <a:pt x="0" y="43"/>
                  </a:moveTo>
                  <a:lnTo>
                    <a:pt x="224" y="0"/>
                  </a:lnTo>
                  <a:lnTo>
                    <a:pt x="227" y="40"/>
                  </a:lnTo>
                  <a:lnTo>
                    <a:pt x="11" y="8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81351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0" name="Google Shape;1050;p17"/>
            <p:cNvSpPr/>
            <p:nvPr/>
          </p:nvSpPr>
          <p:spPr>
            <a:xfrm>
              <a:off x="5111751" y="4198938"/>
              <a:ext cx="288925" cy="161925"/>
            </a:xfrm>
            <a:custGeom>
              <a:avLst/>
              <a:gdLst/>
              <a:ahLst/>
              <a:cxnLst/>
              <a:rect l="l" t="t" r="r" b="b"/>
              <a:pathLst>
                <a:path w="68" h="38" extrusionOk="0">
                  <a:moveTo>
                    <a:pt x="35" y="1"/>
                  </a:moveTo>
                  <a:cubicBezTo>
                    <a:pt x="18" y="0"/>
                    <a:pt x="3" y="16"/>
                    <a:pt x="0" y="38"/>
                  </a:cubicBezTo>
                  <a:cubicBezTo>
                    <a:pt x="68" y="38"/>
                    <a:pt x="68" y="38"/>
                    <a:pt x="68" y="38"/>
                  </a:cubicBezTo>
                  <a:cubicBezTo>
                    <a:pt x="65" y="18"/>
                    <a:pt x="52" y="2"/>
                    <a:pt x="35" y="1"/>
                  </a:cubicBezTo>
                  <a:close/>
                </a:path>
              </a:pathLst>
            </a:custGeom>
            <a:solidFill>
              <a:srgbClr val="69908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1" name="Google Shape;1051;p17"/>
            <p:cNvSpPr/>
            <p:nvPr/>
          </p:nvSpPr>
          <p:spPr>
            <a:xfrm>
              <a:off x="5154613" y="4244975"/>
              <a:ext cx="212725" cy="115888"/>
            </a:xfrm>
            <a:custGeom>
              <a:avLst/>
              <a:gdLst/>
              <a:ahLst/>
              <a:cxnLst/>
              <a:rect l="l" t="t" r="r" b="b"/>
              <a:pathLst>
                <a:path w="50" h="27" extrusionOk="0">
                  <a:moveTo>
                    <a:pt x="26" y="1"/>
                  </a:moveTo>
                  <a:cubicBezTo>
                    <a:pt x="14" y="0"/>
                    <a:pt x="3" y="12"/>
                    <a:pt x="0" y="27"/>
                  </a:cubicBezTo>
                  <a:cubicBezTo>
                    <a:pt x="50" y="27"/>
                    <a:pt x="50" y="27"/>
                    <a:pt x="50" y="27"/>
                  </a:cubicBezTo>
                  <a:cubicBezTo>
                    <a:pt x="47" y="13"/>
                    <a:pt x="38" y="2"/>
                    <a:pt x="26" y="1"/>
                  </a:cubicBezTo>
                  <a:close/>
                </a:path>
              </a:pathLst>
            </a:custGeom>
            <a:solidFill>
              <a:srgbClr val="F0E1A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2" name="Google Shape;1052;p17"/>
            <p:cNvSpPr/>
            <p:nvPr/>
          </p:nvSpPr>
          <p:spPr>
            <a:xfrm>
              <a:off x="5192713" y="4275138"/>
              <a:ext cx="144463" cy="80963"/>
            </a:xfrm>
            <a:custGeom>
              <a:avLst/>
              <a:gdLst/>
              <a:ahLst/>
              <a:cxnLst/>
              <a:rect l="l" t="t" r="r" b="b"/>
              <a:pathLst>
                <a:path w="34" h="19" extrusionOk="0">
                  <a:moveTo>
                    <a:pt x="18" y="1"/>
                  </a:moveTo>
                  <a:cubicBezTo>
                    <a:pt x="10" y="0"/>
                    <a:pt x="3" y="8"/>
                    <a:pt x="0" y="19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31" y="9"/>
                    <a:pt x="25" y="1"/>
                    <a:pt x="18" y="1"/>
                  </a:cubicBezTo>
                  <a:close/>
                </a:path>
              </a:pathLst>
            </a:custGeom>
            <a:solidFill>
              <a:srgbClr val="A9837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3" name="Google Shape;1053;p17"/>
            <p:cNvSpPr/>
            <p:nvPr/>
          </p:nvSpPr>
          <p:spPr>
            <a:xfrm>
              <a:off x="5235576" y="4330700"/>
              <a:ext cx="71438" cy="30163"/>
            </a:xfrm>
            <a:custGeom>
              <a:avLst/>
              <a:gdLst/>
              <a:ahLst/>
              <a:cxnLst/>
              <a:rect l="l" t="t" r="r" b="b"/>
              <a:pathLst>
                <a:path w="17" h="7" extrusionOk="0">
                  <a:moveTo>
                    <a:pt x="9" y="0"/>
                  </a:moveTo>
                  <a:cubicBezTo>
                    <a:pt x="6" y="0"/>
                    <a:pt x="2" y="3"/>
                    <a:pt x="0" y="7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5" y="3"/>
                    <a:pt x="12" y="0"/>
                    <a:pt x="9" y="0"/>
                  </a:cubicBezTo>
                  <a:close/>
                </a:path>
              </a:pathLst>
            </a:custGeom>
            <a:solidFill>
              <a:srgbClr val="F78D5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5060951" y="3346450"/>
              <a:ext cx="42863" cy="68263"/>
            </a:xfrm>
            <a:custGeom>
              <a:avLst/>
              <a:gdLst/>
              <a:ahLst/>
              <a:cxnLst/>
              <a:rect l="l" t="t" r="r" b="b"/>
              <a:pathLst>
                <a:path w="27" h="43" extrusionOk="0">
                  <a:moveTo>
                    <a:pt x="27" y="40"/>
                  </a:moveTo>
                  <a:lnTo>
                    <a:pt x="6" y="43"/>
                  </a:lnTo>
                  <a:lnTo>
                    <a:pt x="0" y="2"/>
                  </a:lnTo>
                  <a:lnTo>
                    <a:pt x="24" y="0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5184776" y="3333750"/>
              <a:ext cx="41275" cy="63500"/>
            </a:xfrm>
            <a:custGeom>
              <a:avLst/>
              <a:gdLst/>
              <a:ahLst/>
              <a:cxnLst/>
              <a:rect l="l" t="t" r="r" b="b"/>
              <a:pathLst>
                <a:path w="26" h="40" extrusionOk="0">
                  <a:moveTo>
                    <a:pt x="26" y="40"/>
                  </a:moveTo>
                  <a:lnTo>
                    <a:pt x="2" y="40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6" y="40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5289551" y="3321050"/>
              <a:ext cx="42863" cy="68263"/>
            </a:xfrm>
            <a:custGeom>
              <a:avLst/>
              <a:gdLst/>
              <a:ahLst/>
              <a:cxnLst/>
              <a:rect l="l" t="t" r="r" b="b"/>
              <a:pathLst>
                <a:path w="27" h="43" extrusionOk="0">
                  <a:moveTo>
                    <a:pt x="27" y="40"/>
                  </a:moveTo>
                  <a:lnTo>
                    <a:pt x="3" y="43"/>
                  </a:lnTo>
                  <a:lnTo>
                    <a:pt x="0" y="2"/>
                  </a:lnTo>
                  <a:lnTo>
                    <a:pt x="22" y="0"/>
                  </a:lnTo>
                  <a:lnTo>
                    <a:pt x="27" y="40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5200651" y="3478213"/>
              <a:ext cx="38100" cy="68263"/>
            </a:xfrm>
            <a:custGeom>
              <a:avLst/>
              <a:gdLst/>
              <a:ahLst/>
              <a:cxnLst/>
              <a:rect l="l" t="t" r="r" b="b"/>
              <a:pathLst>
                <a:path w="24" h="43" extrusionOk="0">
                  <a:moveTo>
                    <a:pt x="22" y="43"/>
                  </a:moveTo>
                  <a:lnTo>
                    <a:pt x="0" y="40"/>
                  </a:lnTo>
                  <a:lnTo>
                    <a:pt x="3" y="0"/>
                  </a:lnTo>
                  <a:lnTo>
                    <a:pt x="24" y="3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5065713" y="3614738"/>
              <a:ext cx="46038" cy="73025"/>
            </a:xfrm>
            <a:custGeom>
              <a:avLst/>
              <a:gdLst/>
              <a:ahLst/>
              <a:cxnLst/>
              <a:rect l="l" t="t" r="r" b="b"/>
              <a:pathLst>
                <a:path w="29" h="46" extrusionOk="0">
                  <a:moveTo>
                    <a:pt x="24" y="46"/>
                  </a:moveTo>
                  <a:lnTo>
                    <a:pt x="0" y="40"/>
                  </a:lnTo>
                  <a:lnTo>
                    <a:pt x="8" y="0"/>
                  </a:lnTo>
                  <a:lnTo>
                    <a:pt x="29" y="5"/>
                  </a:lnTo>
                  <a:lnTo>
                    <a:pt x="24" y="46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59" name="Google Shape;1059;p17"/>
            <p:cNvSpPr/>
            <p:nvPr/>
          </p:nvSpPr>
          <p:spPr>
            <a:xfrm>
              <a:off x="4992688" y="3908425"/>
              <a:ext cx="34925" cy="63500"/>
            </a:xfrm>
            <a:prstGeom prst="rect">
              <a:avLst/>
            </a:pr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0" name="Google Shape;1060;p17"/>
            <p:cNvSpPr/>
            <p:nvPr/>
          </p:nvSpPr>
          <p:spPr>
            <a:xfrm>
              <a:off x="5108576" y="3933825"/>
              <a:ext cx="38100" cy="65088"/>
            </a:xfrm>
            <a:custGeom>
              <a:avLst/>
              <a:gdLst/>
              <a:ahLst/>
              <a:cxnLst/>
              <a:rect l="l" t="t" r="r" b="b"/>
              <a:pathLst>
                <a:path w="24" h="41" extrusionOk="0">
                  <a:moveTo>
                    <a:pt x="24" y="41"/>
                  </a:moveTo>
                  <a:lnTo>
                    <a:pt x="0" y="41"/>
                  </a:lnTo>
                  <a:lnTo>
                    <a:pt x="0" y="0"/>
                  </a:lnTo>
                  <a:lnTo>
                    <a:pt x="21" y="0"/>
                  </a:lnTo>
                  <a:lnTo>
                    <a:pt x="24" y="41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61" name="Google Shape;1061;p17"/>
            <p:cNvSpPr/>
            <p:nvPr/>
          </p:nvSpPr>
          <p:spPr>
            <a:xfrm>
              <a:off x="5175251" y="3652838"/>
              <a:ext cx="47625" cy="68263"/>
            </a:xfrm>
            <a:custGeom>
              <a:avLst/>
              <a:gdLst/>
              <a:ahLst/>
              <a:cxnLst/>
              <a:rect l="l" t="t" r="r" b="b"/>
              <a:pathLst>
                <a:path w="30" h="43" extrusionOk="0">
                  <a:moveTo>
                    <a:pt x="22" y="43"/>
                  </a:moveTo>
                  <a:lnTo>
                    <a:pt x="0" y="38"/>
                  </a:lnTo>
                  <a:lnTo>
                    <a:pt x="8" y="0"/>
                  </a:lnTo>
                  <a:lnTo>
                    <a:pt x="30" y="3"/>
                  </a:lnTo>
                  <a:lnTo>
                    <a:pt x="22" y="43"/>
                  </a:ln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062" name="Google Shape;10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962" y="483125"/>
            <a:ext cx="4308524" cy="4308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3" name="Google Shape;106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1625" y="-12"/>
            <a:ext cx="4453850" cy="44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4" name="Google Shape;1064;p17"/>
          <p:cNvSpPr/>
          <p:nvPr/>
        </p:nvSpPr>
        <p:spPr>
          <a:xfrm>
            <a:off x="4034850" y="2146238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FF9090"/>
                </a:solidFill>
                <a:latin typeface="Montserrat"/>
                <a:ea typeface="Montserrat"/>
                <a:cs typeface="Montserrat"/>
                <a:sym typeface="Montserrat"/>
              </a:rPr>
              <a:t>PINK</a:t>
            </a:r>
            <a:endParaRPr sz="2400" b="1">
              <a:solidFill>
                <a:srgbClr val="FF90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65" name="Google Shape;1065;p17"/>
          <p:cNvSpPr/>
          <p:nvPr/>
        </p:nvSpPr>
        <p:spPr>
          <a:xfrm>
            <a:off x="7098750" y="3662663"/>
            <a:ext cx="1930800" cy="675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 b="1">
                <a:solidFill>
                  <a:srgbClr val="FFCC66"/>
                </a:solidFill>
                <a:latin typeface="Montserrat"/>
                <a:ea typeface="Montserrat"/>
                <a:cs typeface="Montserrat"/>
                <a:sym typeface="Montserrat"/>
              </a:rPr>
              <a:t>YELLOW</a:t>
            </a:r>
            <a:endParaRPr sz="2400" b="1">
              <a:solidFill>
                <a:srgbClr val="FFCC6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0" name="Google Shape;1070;p18"/>
          <p:cNvGrpSpPr/>
          <p:nvPr/>
        </p:nvGrpSpPr>
        <p:grpSpPr>
          <a:xfrm>
            <a:off x="8878" y="4485893"/>
            <a:ext cx="12192000" cy="2398741"/>
            <a:chOff x="3070226" y="2833688"/>
            <a:chExt cx="6051550" cy="1190625"/>
          </a:xfrm>
        </p:grpSpPr>
        <p:sp>
          <p:nvSpPr>
            <p:cNvPr id="1071" name="Google Shape;1071;p18"/>
            <p:cNvSpPr/>
            <p:nvPr/>
          </p:nvSpPr>
          <p:spPr>
            <a:xfrm>
              <a:off x="4495801" y="3502025"/>
              <a:ext cx="134938" cy="492125"/>
            </a:xfrm>
            <a:custGeom>
              <a:avLst/>
              <a:gdLst/>
              <a:ahLst/>
              <a:cxnLst/>
              <a:rect l="l" t="t" r="r" b="b"/>
              <a:pathLst>
                <a:path w="32" h="115" extrusionOk="0">
                  <a:moveTo>
                    <a:pt x="11" y="111"/>
                  </a:moveTo>
                  <a:cubicBezTo>
                    <a:pt x="10" y="90"/>
                    <a:pt x="5" y="69"/>
                    <a:pt x="4" y="48"/>
                  </a:cubicBezTo>
                  <a:cubicBezTo>
                    <a:pt x="3" y="36"/>
                    <a:pt x="0" y="8"/>
                    <a:pt x="8" y="0"/>
                  </a:cubicBezTo>
                  <a:cubicBezTo>
                    <a:pt x="12" y="7"/>
                    <a:pt x="9" y="21"/>
                    <a:pt x="9" y="31"/>
                  </a:cubicBezTo>
                  <a:cubicBezTo>
                    <a:pt x="10" y="41"/>
                    <a:pt x="12" y="51"/>
                    <a:pt x="14" y="60"/>
                  </a:cubicBezTo>
                  <a:cubicBezTo>
                    <a:pt x="16" y="78"/>
                    <a:pt x="21" y="101"/>
                    <a:pt x="32" y="115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2" name="Google Shape;1072;p18"/>
            <p:cNvSpPr/>
            <p:nvPr/>
          </p:nvSpPr>
          <p:spPr>
            <a:xfrm>
              <a:off x="4356101" y="3514725"/>
              <a:ext cx="185738" cy="295275"/>
            </a:xfrm>
            <a:custGeom>
              <a:avLst/>
              <a:gdLst/>
              <a:ahLst/>
              <a:cxnLst/>
              <a:rect l="l" t="t" r="r" b="b"/>
              <a:pathLst>
                <a:path w="44" h="69" extrusionOk="0">
                  <a:moveTo>
                    <a:pt x="37" y="47"/>
                  </a:moveTo>
                  <a:cubicBezTo>
                    <a:pt x="32" y="41"/>
                    <a:pt x="25" y="34"/>
                    <a:pt x="19" y="28"/>
                  </a:cubicBezTo>
                  <a:cubicBezTo>
                    <a:pt x="12" y="19"/>
                    <a:pt x="9" y="9"/>
                    <a:pt x="3" y="0"/>
                  </a:cubicBezTo>
                  <a:cubicBezTo>
                    <a:pt x="0" y="22"/>
                    <a:pt x="29" y="55"/>
                    <a:pt x="44" y="69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3" name="Google Shape;1073;p18"/>
            <p:cNvSpPr/>
            <p:nvPr/>
          </p:nvSpPr>
          <p:spPr>
            <a:xfrm>
              <a:off x="4445001" y="3214688"/>
              <a:ext cx="271463" cy="385763"/>
            </a:xfrm>
            <a:custGeom>
              <a:avLst/>
              <a:gdLst/>
              <a:ahLst/>
              <a:cxnLst/>
              <a:rect l="l" t="t" r="r" b="b"/>
              <a:pathLst>
                <a:path w="64" h="90" extrusionOk="0">
                  <a:moveTo>
                    <a:pt x="62" y="46"/>
                  </a:moveTo>
                  <a:cubicBezTo>
                    <a:pt x="60" y="60"/>
                    <a:pt x="39" y="90"/>
                    <a:pt x="22" y="89"/>
                  </a:cubicBezTo>
                  <a:cubicBezTo>
                    <a:pt x="6" y="88"/>
                    <a:pt x="0" y="61"/>
                    <a:pt x="0" y="49"/>
                  </a:cubicBezTo>
                  <a:cubicBezTo>
                    <a:pt x="1" y="27"/>
                    <a:pt x="14" y="1"/>
                    <a:pt x="38" y="0"/>
                  </a:cubicBezTo>
                  <a:cubicBezTo>
                    <a:pt x="59" y="0"/>
                    <a:pt x="64" y="29"/>
                    <a:pt x="62" y="46"/>
                  </a:cubicBezTo>
                  <a:close/>
                </a:path>
              </a:pathLst>
            </a:custGeom>
            <a:solidFill>
              <a:srgbClr val="9FC0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4254501" y="3378200"/>
              <a:ext cx="185738" cy="273050"/>
            </a:xfrm>
            <a:custGeom>
              <a:avLst/>
              <a:gdLst/>
              <a:ahLst/>
              <a:cxnLst/>
              <a:rect l="l" t="t" r="r" b="b"/>
              <a:pathLst>
                <a:path w="44" h="64" extrusionOk="0">
                  <a:moveTo>
                    <a:pt x="37" y="19"/>
                  </a:moveTo>
                  <a:cubicBezTo>
                    <a:pt x="19" y="0"/>
                    <a:pt x="0" y="20"/>
                    <a:pt x="9" y="40"/>
                  </a:cubicBezTo>
                  <a:cubicBezTo>
                    <a:pt x="15" y="52"/>
                    <a:pt x="31" y="64"/>
                    <a:pt x="40" y="47"/>
                  </a:cubicBezTo>
                  <a:cubicBezTo>
                    <a:pt x="44" y="39"/>
                    <a:pt x="44" y="26"/>
                    <a:pt x="37" y="19"/>
                  </a:cubicBezTo>
                  <a:close/>
                </a:path>
              </a:pathLst>
            </a:custGeom>
            <a:solidFill>
              <a:srgbClr val="9FC05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>
              <a:off x="4762501" y="3646488"/>
              <a:ext cx="233363" cy="244475"/>
            </a:xfrm>
            <a:custGeom>
              <a:avLst/>
              <a:gdLst/>
              <a:ahLst/>
              <a:cxnLst/>
              <a:rect l="l" t="t" r="r" b="b"/>
              <a:pathLst>
                <a:path w="55" h="57" extrusionOk="0">
                  <a:moveTo>
                    <a:pt x="0" y="30"/>
                  </a:moveTo>
                  <a:cubicBezTo>
                    <a:pt x="36" y="57"/>
                    <a:pt x="36" y="57"/>
                    <a:pt x="36" y="57"/>
                  </a:cubicBezTo>
                  <a:cubicBezTo>
                    <a:pt x="42" y="48"/>
                    <a:pt x="49" y="40"/>
                    <a:pt x="55" y="32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4" y="10"/>
                    <a:pt x="6" y="20"/>
                    <a:pt x="0" y="30"/>
                  </a:cubicBez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6" name="Google Shape;1076;p18"/>
            <p:cNvSpPr/>
            <p:nvPr/>
          </p:nvSpPr>
          <p:spPr>
            <a:xfrm>
              <a:off x="4975226" y="3446463"/>
              <a:ext cx="206375" cy="260350"/>
            </a:xfrm>
            <a:custGeom>
              <a:avLst/>
              <a:gdLst/>
              <a:ahLst/>
              <a:cxnLst/>
              <a:rect l="l" t="t" r="r" b="b"/>
              <a:pathLst>
                <a:path w="49" h="61" extrusionOk="0">
                  <a:moveTo>
                    <a:pt x="0" y="21"/>
                  </a:moveTo>
                  <a:cubicBezTo>
                    <a:pt x="23" y="61"/>
                    <a:pt x="23" y="61"/>
                    <a:pt x="23" y="61"/>
                  </a:cubicBezTo>
                  <a:cubicBezTo>
                    <a:pt x="31" y="54"/>
                    <a:pt x="40" y="48"/>
                    <a:pt x="49" y="43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2" y="5"/>
                    <a:pt x="11" y="12"/>
                    <a:pt x="0" y="21"/>
                  </a:cubicBez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7" name="Google Shape;1077;p18"/>
            <p:cNvSpPr/>
            <p:nvPr/>
          </p:nvSpPr>
          <p:spPr>
            <a:xfrm>
              <a:off x="5122863" y="3416300"/>
              <a:ext cx="169863" cy="214313"/>
            </a:xfrm>
            <a:custGeom>
              <a:avLst/>
              <a:gdLst/>
              <a:ahLst/>
              <a:cxnLst/>
              <a:rect l="l" t="t" r="r" b="b"/>
              <a:pathLst>
                <a:path w="40" h="50" extrusionOk="0">
                  <a:moveTo>
                    <a:pt x="0" y="7"/>
                  </a:moveTo>
                  <a:cubicBezTo>
                    <a:pt x="14" y="50"/>
                    <a:pt x="14" y="50"/>
                    <a:pt x="14" y="50"/>
                  </a:cubicBezTo>
                  <a:cubicBezTo>
                    <a:pt x="23" y="47"/>
                    <a:pt x="31" y="45"/>
                    <a:pt x="40" y="44"/>
                  </a:cubicBezTo>
                  <a:cubicBezTo>
                    <a:pt x="38" y="1"/>
                    <a:pt x="38" y="1"/>
                    <a:pt x="38" y="1"/>
                  </a:cubicBezTo>
                  <a:cubicBezTo>
                    <a:pt x="25" y="0"/>
                    <a:pt x="12" y="2"/>
                    <a:pt x="0" y="7"/>
                  </a:cubicBez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8" name="Google Shape;1078;p18"/>
            <p:cNvSpPr/>
            <p:nvPr/>
          </p:nvSpPr>
          <p:spPr>
            <a:xfrm>
              <a:off x="5284788" y="3421063"/>
              <a:ext cx="180975" cy="212725"/>
            </a:xfrm>
            <a:custGeom>
              <a:avLst/>
              <a:gdLst/>
              <a:ahLst/>
              <a:cxnLst/>
              <a:rect l="l" t="t" r="r" b="b"/>
              <a:pathLst>
                <a:path w="43" h="50" extrusionOk="0">
                  <a:moveTo>
                    <a:pt x="43" y="12"/>
                  </a:moveTo>
                  <a:cubicBezTo>
                    <a:pt x="33" y="7"/>
                    <a:pt x="22" y="3"/>
                    <a:pt x="10" y="1"/>
                  </a:cubicBezTo>
                  <a:cubicBezTo>
                    <a:pt x="7" y="0"/>
                    <a:pt x="3" y="0"/>
                    <a:pt x="0" y="0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3"/>
                    <a:pt x="20" y="45"/>
                    <a:pt x="29" y="50"/>
                  </a:cubicBezTo>
                  <a:lnTo>
                    <a:pt x="43" y="12"/>
                  </a:ln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79" name="Google Shape;1079;p18"/>
            <p:cNvSpPr/>
            <p:nvPr/>
          </p:nvSpPr>
          <p:spPr>
            <a:xfrm>
              <a:off x="5407026" y="3471863"/>
              <a:ext cx="212725" cy="239713"/>
            </a:xfrm>
            <a:custGeom>
              <a:avLst/>
              <a:gdLst/>
              <a:ahLst/>
              <a:cxnLst/>
              <a:rect l="l" t="t" r="r" b="b"/>
              <a:pathLst>
                <a:path w="50" h="56" extrusionOk="0">
                  <a:moveTo>
                    <a:pt x="50" y="28"/>
                  </a:moveTo>
                  <a:cubicBezTo>
                    <a:pt x="40" y="17"/>
                    <a:pt x="28" y="7"/>
                    <a:pt x="14" y="0"/>
                  </a:cubicBezTo>
                  <a:cubicBezTo>
                    <a:pt x="0" y="38"/>
                    <a:pt x="0" y="38"/>
                    <a:pt x="0" y="38"/>
                  </a:cubicBezTo>
                  <a:cubicBezTo>
                    <a:pt x="5" y="41"/>
                    <a:pt x="9" y="44"/>
                    <a:pt x="14" y="47"/>
                  </a:cubicBezTo>
                  <a:cubicBezTo>
                    <a:pt x="17" y="50"/>
                    <a:pt x="20" y="53"/>
                    <a:pt x="23" y="56"/>
                  </a:cubicBezTo>
                  <a:lnTo>
                    <a:pt x="50" y="28"/>
                  </a:ln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0" name="Google Shape;1080;p18"/>
            <p:cNvSpPr/>
            <p:nvPr/>
          </p:nvSpPr>
          <p:spPr>
            <a:xfrm>
              <a:off x="5503863" y="3590925"/>
              <a:ext cx="207963" cy="219075"/>
            </a:xfrm>
            <a:custGeom>
              <a:avLst/>
              <a:gdLst/>
              <a:ahLst/>
              <a:cxnLst/>
              <a:rect l="l" t="t" r="r" b="b"/>
              <a:pathLst>
                <a:path w="49" h="51" extrusionOk="0">
                  <a:moveTo>
                    <a:pt x="27" y="0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7" y="35"/>
                    <a:pt x="13" y="43"/>
                    <a:pt x="18" y="51"/>
                  </a:cubicBezTo>
                  <a:cubicBezTo>
                    <a:pt x="49" y="30"/>
                    <a:pt x="49" y="30"/>
                    <a:pt x="49" y="30"/>
                  </a:cubicBezTo>
                  <a:cubicBezTo>
                    <a:pt x="43" y="20"/>
                    <a:pt x="36" y="9"/>
                    <a:pt x="27" y="0"/>
                  </a:cubicBez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1" name="Google Shape;1081;p18"/>
            <p:cNvSpPr/>
            <p:nvPr/>
          </p:nvSpPr>
          <p:spPr>
            <a:xfrm>
              <a:off x="5581651" y="3719513"/>
              <a:ext cx="193675" cy="214313"/>
            </a:xfrm>
            <a:custGeom>
              <a:avLst/>
              <a:gdLst/>
              <a:ahLst/>
              <a:cxnLst/>
              <a:rect l="l" t="t" r="r" b="b"/>
              <a:pathLst>
                <a:path w="46" h="50" extrusionOk="0">
                  <a:moveTo>
                    <a:pt x="31" y="0"/>
                  </a:moveTo>
                  <a:cubicBezTo>
                    <a:pt x="0" y="21"/>
                    <a:pt x="0" y="21"/>
                    <a:pt x="0" y="21"/>
                  </a:cubicBezTo>
                  <a:cubicBezTo>
                    <a:pt x="6" y="31"/>
                    <a:pt x="10" y="40"/>
                    <a:pt x="14" y="50"/>
                  </a:cubicBezTo>
                  <a:cubicBezTo>
                    <a:pt x="46" y="35"/>
                    <a:pt x="46" y="35"/>
                    <a:pt x="46" y="35"/>
                  </a:cubicBezTo>
                  <a:cubicBezTo>
                    <a:pt x="43" y="24"/>
                    <a:pt x="38" y="12"/>
                    <a:pt x="31" y="0"/>
                  </a:cubicBez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2" name="Google Shape;1082;p18"/>
            <p:cNvSpPr/>
            <p:nvPr/>
          </p:nvSpPr>
          <p:spPr>
            <a:xfrm>
              <a:off x="5640388" y="3870325"/>
              <a:ext cx="177800" cy="141288"/>
            </a:xfrm>
            <a:custGeom>
              <a:avLst/>
              <a:gdLst/>
              <a:ahLst/>
              <a:cxnLst/>
              <a:rect l="l" t="t" r="r" b="b"/>
              <a:pathLst>
                <a:path w="42" h="33" extrusionOk="0">
                  <a:moveTo>
                    <a:pt x="0" y="15"/>
                  </a:moveTo>
                  <a:cubicBezTo>
                    <a:pt x="2" y="21"/>
                    <a:pt x="4" y="27"/>
                    <a:pt x="6" y="33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2" y="32"/>
                    <a:pt x="39" y="19"/>
                    <a:pt x="32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3" name="Google Shape;1083;p18"/>
            <p:cNvSpPr/>
            <p:nvPr/>
          </p:nvSpPr>
          <p:spPr>
            <a:xfrm>
              <a:off x="4856163" y="3535363"/>
              <a:ext cx="215900" cy="249238"/>
            </a:xfrm>
            <a:custGeom>
              <a:avLst/>
              <a:gdLst/>
              <a:ahLst/>
              <a:cxnLst/>
              <a:rect l="l" t="t" r="r" b="b"/>
              <a:pathLst>
                <a:path w="51" h="58" extrusionOk="0">
                  <a:moveTo>
                    <a:pt x="0" y="26"/>
                  </a:moveTo>
                  <a:cubicBezTo>
                    <a:pt x="33" y="58"/>
                    <a:pt x="33" y="58"/>
                    <a:pt x="33" y="58"/>
                  </a:cubicBezTo>
                  <a:cubicBezTo>
                    <a:pt x="39" y="52"/>
                    <a:pt x="45" y="46"/>
                    <a:pt x="51" y="4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8" y="8"/>
                    <a:pt x="9" y="17"/>
                    <a:pt x="0" y="26"/>
                  </a:cubicBez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4" name="Google Shape;1084;p18"/>
            <p:cNvSpPr/>
            <p:nvPr/>
          </p:nvSpPr>
          <p:spPr>
            <a:xfrm>
              <a:off x="4665663" y="3775075"/>
              <a:ext cx="249238" cy="231775"/>
            </a:xfrm>
            <a:custGeom>
              <a:avLst/>
              <a:gdLst/>
              <a:ahLst/>
              <a:cxnLst/>
              <a:rect l="l" t="t" r="r" b="b"/>
              <a:pathLst>
                <a:path w="59" h="54" extrusionOk="0">
                  <a:moveTo>
                    <a:pt x="0" y="36"/>
                  </a:moveTo>
                  <a:cubicBezTo>
                    <a:pt x="41" y="54"/>
                    <a:pt x="41" y="54"/>
                    <a:pt x="41" y="54"/>
                  </a:cubicBezTo>
                  <a:cubicBezTo>
                    <a:pt x="47" y="46"/>
                    <a:pt x="53" y="36"/>
                    <a:pt x="59" y="27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3" y="13"/>
                    <a:pt x="5" y="26"/>
                    <a:pt x="0" y="36"/>
                  </a:cubicBezTo>
                  <a:close/>
                </a:path>
              </a:pathLst>
            </a:custGeom>
            <a:solidFill>
              <a:srgbClr val="8386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5" name="Google Shape;1085;p18"/>
            <p:cNvSpPr/>
            <p:nvPr/>
          </p:nvSpPr>
          <p:spPr>
            <a:xfrm>
              <a:off x="4622801" y="3929063"/>
              <a:ext cx="215900" cy="85725"/>
            </a:xfrm>
            <a:custGeom>
              <a:avLst/>
              <a:gdLst/>
              <a:ahLst/>
              <a:cxnLst/>
              <a:rect l="l" t="t" r="r" b="b"/>
              <a:pathLst>
                <a:path w="51" h="20" extrusionOk="0">
                  <a:moveTo>
                    <a:pt x="0" y="20"/>
                  </a:moveTo>
                  <a:cubicBezTo>
                    <a:pt x="50" y="20"/>
                    <a:pt x="50" y="20"/>
                    <a:pt x="50" y="20"/>
                  </a:cubicBezTo>
                  <a:cubicBezTo>
                    <a:pt x="51" y="19"/>
                    <a:pt x="51" y="19"/>
                    <a:pt x="51" y="18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3" y="12"/>
                    <a:pt x="0" y="20"/>
                    <a:pt x="0" y="20"/>
                  </a:cubicBez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6" name="Google Shape;1086;p18"/>
            <p:cNvSpPr/>
            <p:nvPr/>
          </p:nvSpPr>
          <p:spPr>
            <a:xfrm>
              <a:off x="4767263" y="3497263"/>
              <a:ext cx="931863" cy="517525"/>
            </a:xfrm>
            <a:custGeom>
              <a:avLst/>
              <a:gdLst/>
              <a:ahLst/>
              <a:cxnLst/>
              <a:rect l="l" t="t" r="r" b="b"/>
              <a:pathLst>
                <a:path w="220" h="121" extrusionOk="0">
                  <a:moveTo>
                    <a:pt x="220" y="119"/>
                  </a:moveTo>
                  <a:cubicBezTo>
                    <a:pt x="220" y="119"/>
                    <a:pt x="205" y="26"/>
                    <a:pt x="130" y="13"/>
                  </a:cubicBezTo>
                  <a:cubicBezTo>
                    <a:pt x="55" y="0"/>
                    <a:pt x="0" y="121"/>
                    <a:pt x="0" y="121"/>
                  </a:cubicBezTo>
                  <a:lnTo>
                    <a:pt x="220" y="119"/>
                  </a:lnTo>
                  <a:close/>
                </a:path>
              </a:pathLst>
            </a:custGeom>
            <a:solidFill>
              <a:srgbClr val="FF6D7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7" name="Google Shape;1087;p18"/>
            <p:cNvSpPr/>
            <p:nvPr/>
          </p:nvSpPr>
          <p:spPr>
            <a:xfrm>
              <a:off x="5703888" y="3827463"/>
              <a:ext cx="415925" cy="184150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0" y="43"/>
                  </a:moveTo>
                  <a:cubicBezTo>
                    <a:pt x="95" y="43"/>
                    <a:pt x="95" y="43"/>
                    <a:pt x="95" y="43"/>
                  </a:cubicBezTo>
                  <a:cubicBezTo>
                    <a:pt x="96" y="41"/>
                    <a:pt x="97" y="39"/>
                    <a:pt x="98" y="38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1" y="16"/>
                    <a:pt x="4" y="30"/>
                    <a:pt x="0" y="43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8" name="Google Shape;1088;p18"/>
            <p:cNvSpPr/>
            <p:nvPr/>
          </p:nvSpPr>
          <p:spPr>
            <a:xfrm>
              <a:off x="5784851" y="3575050"/>
              <a:ext cx="439738" cy="414338"/>
            </a:xfrm>
            <a:custGeom>
              <a:avLst/>
              <a:gdLst/>
              <a:ahLst/>
              <a:cxnLst/>
              <a:rect l="l" t="t" r="r" b="b"/>
              <a:pathLst>
                <a:path w="104" h="97" extrusionOk="0">
                  <a:moveTo>
                    <a:pt x="0" y="59"/>
                  </a:moveTo>
                  <a:cubicBezTo>
                    <a:pt x="79" y="97"/>
                    <a:pt x="79" y="97"/>
                    <a:pt x="79" y="97"/>
                  </a:cubicBezTo>
                  <a:cubicBezTo>
                    <a:pt x="86" y="82"/>
                    <a:pt x="94" y="68"/>
                    <a:pt x="104" y="55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25" y="20"/>
                    <a:pt x="11" y="40"/>
                    <a:pt x="0" y="59"/>
                  </a:cubicBez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6170613" y="3240088"/>
              <a:ext cx="355600" cy="390525"/>
            </a:xfrm>
            <a:custGeom>
              <a:avLst/>
              <a:gdLst/>
              <a:ahLst/>
              <a:cxnLst/>
              <a:rect l="l" t="t" r="r" b="b"/>
              <a:pathLst>
                <a:path w="84" h="91" extrusionOk="0">
                  <a:moveTo>
                    <a:pt x="0" y="32"/>
                  </a:moveTo>
                  <a:cubicBezTo>
                    <a:pt x="48" y="91"/>
                    <a:pt x="48" y="91"/>
                    <a:pt x="48" y="91"/>
                  </a:cubicBezTo>
                  <a:cubicBezTo>
                    <a:pt x="59" y="80"/>
                    <a:pt x="71" y="71"/>
                    <a:pt x="84" y="62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2" y="9"/>
                    <a:pt x="15" y="20"/>
                    <a:pt x="0" y="32"/>
                  </a:cubicBez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6378576" y="3151188"/>
              <a:ext cx="317500" cy="355600"/>
            </a:xfrm>
            <a:custGeom>
              <a:avLst/>
              <a:gdLst/>
              <a:ahLst/>
              <a:cxnLst/>
              <a:rect l="l" t="t" r="r" b="b"/>
              <a:pathLst>
                <a:path w="75" h="83" extrusionOk="0">
                  <a:moveTo>
                    <a:pt x="0" y="21"/>
                  </a:moveTo>
                  <a:cubicBezTo>
                    <a:pt x="35" y="83"/>
                    <a:pt x="35" y="83"/>
                    <a:pt x="35" y="83"/>
                  </a:cubicBezTo>
                  <a:cubicBezTo>
                    <a:pt x="38" y="82"/>
                    <a:pt x="40" y="80"/>
                    <a:pt x="43" y="79"/>
                  </a:cubicBezTo>
                  <a:cubicBezTo>
                    <a:pt x="53" y="73"/>
                    <a:pt x="64" y="68"/>
                    <a:pt x="75" y="65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31" y="6"/>
                    <a:pt x="15" y="13"/>
                    <a:pt x="0" y="21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6581776" y="3090863"/>
              <a:ext cx="317500" cy="338138"/>
            </a:xfrm>
            <a:custGeom>
              <a:avLst/>
              <a:gdLst/>
              <a:ahLst/>
              <a:cxnLst/>
              <a:rect l="l" t="t" r="r" b="b"/>
              <a:pathLst>
                <a:path w="75" h="79" extrusionOk="0">
                  <a:moveTo>
                    <a:pt x="0" y="14"/>
                  </a:moveTo>
                  <a:cubicBezTo>
                    <a:pt x="27" y="79"/>
                    <a:pt x="27" y="79"/>
                    <a:pt x="27" y="79"/>
                  </a:cubicBezTo>
                  <a:cubicBezTo>
                    <a:pt x="42" y="74"/>
                    <a:pt x="59" y="72"/>
                    <a:pt x="75" y="73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43" y="3"/>
                    <a:pt x="21" y="8"/>
                    <a:pt x="0" y="14"/>
                  </a:cubicBez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6861176" y="3082925"/>
              <a:ext cx="304800" cy="371475"/>
            </a:xfrm>
            <a:custGeom>
              <a:avLst/>
              <a:gdLst/>
              <a:ahLst/>
              <a:cxnLst/>
              <a:rect l="l" t="t" r="r" b="b"/>
              <a:pathLst>
                <a:path w="72" h="87" extrusionOk="0">
                  <a:moveTo>
                    <a:pt x="9" y="1"/>
                  </a:moveTo>
                  <a:cubicBezTo>
                    <a:pt x="6" y="2"/>
                    <a:pt x="3" y="2"/>
                    <a:pt x="0" y="2"/>
                  </a:cubicBezTo>
                  <a:cubicBezTo>
                    <a:pt x="9" y="75"/>
                    <a:pt x="9" y="75"/>
                    <a:pt x="9" y="75"/>
                  </a:cubicBezTo>
                  <a:cubicBezTo>
                    <a:pt x="26" y="76"/>
                    <a:pt x="42" y="80"/>
                    <a:pt x="57" y="87"/>
                  </a:cubicBezTo>
                  <a:cubicBezTo>
                    <a:pt x="72" y="9"/>
                    <a:pt x="72" y="9"/>
                    <a:pt x="72" y="9"/>
                  </a:cubicBezTo>
                  <a:cubicBezTo>
                    <a:pt x="53" y="2"/>
                    <a:pt x="31" y="0"/>
                    <a:pt x="9" y="1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7102476" y="3121025"/>
              <a:ext cx="352425" cy="419100"/>
            </a:xfrm>
            <a:custGeom>
              <a:avLst/>
              <a:gdLst/>
              <a:ahLst/>
              <a:cxnLst/>
              <a:rect l="l" t="t" r="r" b="b"/>
              <a:pathLst>
                <a:path w="83" h="98" extrusionOk="0">
                  <a:moveTo>
                    <a:pt x="15" y="0"/>
                  </a:moveTo>
                  <a:cubicBezTo>
                    <a:pt x="0" y="78"/>
                    <a:pt x="0" y="78"/>
                    <a:pt x="0" y="78"/>
                  </a:cubicBezTo>
                  <a:cubicBezTo>
                    <a:pt x="7" y="82"/>
                    <a:pt x="13" y="85"/>
                    <a:pt x="18" y="90"/>
                  </a:cubicBezTo>
                  <a:cubicBezTo>
                    <a:pt x="22" y="93"/>
                    <a:pt x="25" y="95"/>
                    <a:pt x="28" y="98"/>
                  </a:cubicBezTo>
                  <a:cubicBezTo>
                    <a:pt x="83" y="37"/>
                    <a:pt x="83" y="37"/>
                    <a:pt x="83" y="37"/>
                  </a:cubicBezTo>
                  <a:cubicBezTo>
                    <a:pt x="63" y="20"/>
                    <a:pt x="40" y="7"/>
                    <a:pt x="15" y="0"/>
                  </a:cubicBez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7221538" y="3279775"/>
              <a:ext cx="415925" cy="406400"/>
            </a:xfrm>
            <a:custGeom>
              <a:avLst/>
              <a:gdLst/>
              <a:ahLst/>
              <a:cxnLst/>
              <a:rect l="l" t="t" r="r" b="b"/>
              <a:pathLst>
                <a:path w="98" h="95" extrusionOk="0">
                  <a:moveTo>
                    <a:pt x="55" y="0"/>
                  </a:moveTo>
                  <a:cubicBezTo>
                    <a:pt x="0" y="61"/>
                    <a:pt x="0" y="61"/>
                    <a:pt x="0" y="61"/>
                  </a:cubicBezTo>
                  <a:cubicBezTo>
                    <a:pt x="11" y="71"/>
                    <a:pt x="22" y="83"/>
                    <a:pt x="31" y="95"/>
                  </a:cubicBezTo>
                  <a:cubicBezTo>
                    <a:pt x="98" y="42"/>
                    <a:pt x="98" y="42"/>
                    <a:pt x="98" y="42"/>
                  </a:cubicBezTo>
                  <a:cubicBezTo>
                    <a:pt x="85" y="27"/>
                    <a:pt x="71" y="12"/>
                    <a:pt x="55" y="0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7353301" y="3459163"/>
              <a:ext cx="614363" cy="552450"/>
            </a:xfrm>
            <a:custGeom>
              <a:avLst/>
              <a:gdLst/>
              <a:ahLst/>
              <a:cxnLst/>
              <a:rect l="l" t="t" r="r" b="b"/>
              <a:pathLst>
                <a:path w="145" h="129" extrusionOk="0">
                  <a:moveTo>
                    <a:pt x="145" y="129"/>
                  </a:moveTo>
                  <a:cubicBezTo>
                    <a:pt x="145" y="129"/>
                    <a:pt x="119" y="60"/>
                    <a:pt x="67" y="0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18" y="76"/>
                    <a:pt x="31" y="102"/>
                    <a:pt x="41" y="129"/>
                  </a:cubicBezTo>
                  <a:lnTo>
                    <a:pt x="145" y="129"/>
                  </a:lnTo>
                  <a:close/>
                </a:path>
              </a:pathLst>
            </a:custGeom>
            <a:solidFill>
              <a:srgbClr val="68AE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5962651" y="3378200"/>
              <a:ext cx="411163" cy="431800"/>
            </a:xfrm>
            <a:custGeom>
              <a:avLst/>
              <a:gdLst/>
              <a:ahLst/>
              <a:cxnLst/>
              <a:rect l="l" t="t" r="r" b="b"/>
              <a:pathLst>
                <a:path w="97" h="101" extrusionOk="0">
                  <a:moveTo>
                    <a:pt x="0" y="46"/>
                  </a:moveTo>
                  <a:cubicBezTo>
                    <a:pt x="62" y="101"/>
                    <a:pt x="62" y="101"/>
                    <a:pt x="62" y="101"/>
                  </a:cubicBezTo>
                  <a:cubicBezTo>
                    <a:pt x="72" y="85"/>
                    <a:pt x="84" y="71"/>
                    <a:pt x="97" y="59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31" y="14"/>
                    <a:pt x="14" y="30"/>
                    <a:pt x="0" y="46"/>
                  </a:cubicBezTo>
                  <a:close/>
                </a:path>
              </a:pathLst>
            </a:custGeom>
            <a:solidFill>
              <a:srgbClr val="FFFF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5945188" y="3262313"/>
              <a:ext cx="1738313" cy="749300"/>
            </a:xfrm>
            <a:custGeom>
              <a:avLst/>
              <a:gdLst/>
              <a:ahLst/>
              <a:cxnLst/>
              <a:rect l="l" t="t" r="r" b="b"/>
              <a:pathLst>
                <a:path w="410" h="175" extrusionOk="0">
                  <a:moveTo>
                    <a:pt x="410" y="175"/>
                  </a:moveTo>
                  <a:cubicBezTo>
                    <a:pt x="410" y="175"/>
                    <a:pt x="336" y="0"/>
                    <a:pt x="213" y="11"/>
                  </a:cubicBezTo>
                  <a:cubicBezTo>
                    <a:pt x="89" y="21"/>
                    <a:pt x="18" y="120"/>
                    <a:pt x="0" y="175"/>
                  </a:cubicBezTo>
                  <a:lnTo>
                    <a:pt x="410" y="175"/>
                  </a:lnTo>
                  <a:close/>
                </a:path>
              </a:pathLst>
            </a:custGeom>
            <a:solidFill>
              <a:srgbClr val="FF7E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7323138" y="3227388"/>
              <a:ext cx="1793875" cy="757238"/>
            </a:xfrm>
            <a:custGeom>
              <a:avLst/>
              <a:gdLst/>
              <a:ahLst/>
              <a:cxnLst/>
              <a:rect l="l" t="t" r="r" b="b"/>
              <a:pathLst>
                <a:path w="423" h="177" extrusionOk="0">
                  <a:moveTo>
                    <a:pt x="422" y="48"/>
                  </a:moveTo>
                  <a:cubicBezTo>
                    <a:pt x="422" y="48"/>
                    <a:pt x="163" y="0"/>
                    <a:pt x="0" y="177"/>
                  </a:cubicBezTo>
                  <a:cubicBezTo>
                    <a:pt x="423" y="177"/>
                    <a:pt x="423" y="177"/>
                    <a:pt x="423" y="177"/>
                  </a:cubicBezTo>
                  <a:lnTo>
                    <a:pt x="422" y="48"/>
                  </a:lnTo>
                  <a:close/>
                </a:path>
              </a:pathLst>
            </a:custGeom>
            <a:solidFill>
              <a:srgbClr val="B35D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7620001" y="3506788"/>
              <a:ext cx="1501775" cy="492125"/>
            </a:xfrm>
            <a:custGeom>
              <a:avLst/>
              <a:gdLst/>
              <a:ahLst/>
              <a:cxnLst/>
              <a:rect l="l" t="t" r="r" b="b"/>
              <a:pathLst>
                <a:path w="354" h="115" extrusionOk="0">
                  <a:moveTo>
                    <a:pt x="354" y="31"/>
                  </a:moveTo>
                  <a:cubicBezTo>
                    <a:pt x="354" y="31"/>
                    <a:pt x="169" y="0"/>
                    <a:pt x="0" y="115"/>
                  </a:cubicBezTo>
                  <a:cubicBezTo>
                    <a:pt x="353" y="115"/>
                    <a:pt x="353" y="115"/>
                    <a:pt x="353" y="115"/>
                  </a:cubicBezTo>
                  <a:lnTo>
                    <a:pt x="354" y="31"/>
                  </a:lnTo>
                  <a:close/>
                </a:path>
              </a:pathLst>
            </a:custGeom>
            <a:solidFill>
              <a:srgbClr val="FF8D3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7951788" y="3736975"/>
              <a:ext cx="1165225" cy="282575"/>
            </a:xfrm>
            <a:custGeom>
              <a:avLst/>
              <a:gdLst/>
              <a:ahLst/>
              <a:cxnLst/>
              <a:rect l="l" t="t" r="r" b="b"/>
              <a:pathLst>
                <a:path w="275" h="66" extrusionOk="0">
                  <a:moveTo>
                    <a:pt x="275" y="18"/>
                  </a:moveTo>
                  <a:cubicBezTo>
                    <a:pt x="275" y="18"/>
                    <a:pt x="131" y="0"/>
                    <a:pt x="0" y="66"/>
                  </a:cubicBezTo>
                  <a:cubicBezTo>
                    <a:pt x="274" y="66"/>
                    <a:pt x="274" y="66"/>
                    <a:pt x="274" y="66"/>
                  </a:cubicBezTo>
                  <a:lnTo>
                    <a:pt x="275" y="18"/>
                  </a:lnTo>
                  <a:close/>
                </a:path>
              </a:pathLst>
            </a:custGeom>
            <a:solidFill>
              <a:srgbClr val="9AC7D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7475538" y="3411538"/>
              <a:ext cx="1646238" cy="582613"/>
            </a:xfrm>
            <a:custGeom>
              <a:avLst/>
              <a:gdLst/>
              <a:ahLst/>
              <a:cxnLst/>
              <a:rect l="l" t="t" r="r" b="b"/>
              <a:pathLst>
                <a:path w="388" h="136" extrusionOk="0">
                  <a:moveTo>
                    <a:pt x="386" y="5"/>
                  </a:moveTo>
                  <a:cubicBezTo>
                    <a:pt x="343" y="50"/>
                    <a:pt x="343" y="50"/>
                    <a:pt x="343" y="50"/>
                  </a:cubicBezTo>
                  <a:cubicBezTo>
                    <a:pt x="319" y="2"/>
                    <a:pt x="319" y="2"/>
                    <a:pt x="319" y="2"/>
                  </a:cubicBezTo>
                  <a:cubicBezTo>
                    <a:pt x="297" y="47"/>
                    <a:pt x="297" y="47"/>
                    <a:pt x="297" y="47"/>
                  </a:cubicBezTo>
                  <a:cubicBezTo>
                    <a:pt x="266" y="0"/>
                    <a:pt x="266" y="0"/>
                    <a:pt x="266" y="0"/>
                  </a:cubicBezTo>
                  <a:cubicBezTo>
                    <a:pt x="245" y="54"/>
                    <a:pt x="245" y="54"/>
                    <a:pt x="245" y="54"/>
                  </a:cubicBezTo>
                  <a:cubicBezTo>
                    <a:pt x="212" y="7"/>
                    <a:pt x="212" y="7"/>
                    <a:pt x="212" y="7"/>
                  </a:cubicBezTo>
                  <a:cubicBezTo>
                    <a:pt x="193" y="67"/>
                    <a:pt x="193" y="67"/>
                    <a:pt x="193" y="67"/>
                  </a:cubicBezTo>
                  <a:cubicBezTo>
                    <a:pt x="147" y="23"/>
                    <a:pt x="147" y="23"/>
                    <a:pt x="147" y="23"/>
                  </a:cubicBezTo>
                  <a:cubicBezTo>
                    <a:pt x="141" y="81"/>
                    <a:pt x="141" y="81"/>
                    <a:pt x="141" y="81"/>
                  </a:cubicBezTo>
                  <a:cubicBezTo>
                    <a:pt x="93" y="45"/>
                    <a:pt x="93" y="45"/>
                    <a:pt x="93" y="45"/>
                  </a:cubicBezTo>
                  <a:cubicBezTo>
                    <a:pt x="100" y="98"/>
                    <a:pt x="100" y="98"/>
                    <a:pt x="100" y="98"/>
                  </a:cubicBezTo>
                  <a:cubicBezTo>
                    <a:pt x="47" y="65"/>
                    <a:pt x="47" y="65"/>
                    <a:pt x="47" y="65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3" y="136"/>
                    <a:pt x="3" y="136"/>
                    <a:pt x="3" y="136"/>
                  </a:cubicBezTo>
                  <a:cubicBezTo>
                    <a:pt x="34" y="136"/>
                    <a:pt x="34" y="136"/>
                    <a:pt x="34" y="136"/>
                  </a:cubicBezTo>
                  <a:cubicBezTo>
                    <a:pt x="34" y="136"/>
                    <a:pt x="185" y="27"/>
                    <a:pt x="388" y="53"/>
                  </a:cubicBezTo>
                  <a:lnTo>
                    <a:pt x="386" y="5"/>
                  </a:lnTo>
                  <a:close/>
                </a:path>
              </a:pathLst>
            </a:custGeom>
            <a:solidFill>
              <a:srgbClr val="88CA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8942388" y="3454400"/>
              <a:ext cx="47625" cy="47625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8710613" y="3446463"/>
              <a:ext cx="46038" cy="46038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8459788" y="3476625"/>
              <a:ext cx="46038" cy="42863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8226426" y="3519488"/>
              <a:ext cx="46038" cy="46038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7985126" y="3600450"/>
              <a:ext cx="46038" cy="46038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7807326" y="3681413"/>
              <a:ext cx="41275" cy="47625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7599363" y="3792538"/>
              <a:ext cx="46038" cy="42863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7404101" y="3925888"/>
              <a:ext cx="42863" cy="46038"/>
            </a:xfrm>
            <a:prstGeom prst="ellipse">
              <a:avLst/>
            </a:prstGeom>
            <a:solidFill>
              <a:srgbClr val="FFFF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8756651" y="3689350"/>
              <a:ext cx="42863" cy="47625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8531226" y="3719513"/>
              <a:ext cx="42863" cy="42863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8299451" y="3754438"/>
              <a:ext cx="46038" cy="47625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8081963" y="3827463"/>
              <a:ext cx="47625" cy="46038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7878763" y="3916363"/>
              <a:ext cx="42863" cy="47625"/>
            </a:xfrm>
            <a:prstGeom prst="ellipse">
              <a:avLst/>
            </a:prstGeom>
            <a:solidFill>
              <a:srgbClr val="9DD4D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7756526" y="3330575"/>
              <a:ext cx="130175" cy="342900"/>
            </a:xfrm>
            <a:custGeom>
              <a:avLst/>
              <a:gdLst/>
              <a:ahLst/>
              <a:cxnLst/>
              <a:rect l="l" t="t" r="r" b="b"/>
              <a:pathLst>
                <a:path w="31" h="80" extrusionOk="0">
                  <a:moveTo>
                    <a:pt x="19" y="66"/>
                  </a:moveTo>
                  <a:cubicBezTo>
                    <a:pt x="23" y="45"/>
                    <a:pt x="31" y="22"/>
                    <a:pt x="30" y="0"/>
                  </a:cubicBezTo>
                  <a:cubicBezTo>
                    <a:pt x="29" y="0"/>
                    <a:pt x="27" y="0"/>
                    <a:pt x="26" y="0"/>
                  </a:cubicBezTo>
                  <a:cubicBezTo>
                    <a:pt x="23" y="27"/>
                    <a:pt x="10" y="58"/>
                    <a:pt x="0" y="80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7751763" y="3360738"/>
              <a:ext cx="84138" cy="153988"/>
            </a:xfrm>
            <a:custGeom>
              <a:avLst/>
              <a:gdLst/>
              <a:ahLst/>
              <a:cxnLst/>
              <a:rect l="l" t="t" r="r" b="b"/>
              <a:pathLst>
                <a:path w="20" h="36" extrusionOk="0">
                  <a:moveTo>
                    <a:pt x="20" y="25"/>
                  </a:moveTo>
                  <a:cubicBezTo>
                    <a:pt x="15" y="17"/>
                    <a:pt x="10" y="7"/>
                    <a:pt x="4" y="0"/>
                  </a:cubicBezTo>
                  <a:cubicBezTo>
                    <a:pt x="0" y="7"/>
                    <a:pt x="13" y="31"/>
                    <a:pt x="20" y="36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7785101" y="3027363"/>
              <a:ext cx="276225" cy="388938"/>
            </a:xfrm>
            <a:custGeom>
              <a:avLst/>
              <a:gdLst/>
              <a:ahLst/>
              <a:cxnLst/>
              <a:rect l="l" t="t" r="r" b="b"/>
              <a:pathLst>
                <a:path w="65" h="91" extrusionOk="0">
                  <a:moveTo>
                    <a:pt x="14" y="22"/>
                  </a:moveTo>
                  <a:cubicBezTo>
                    <a:pt x="51" y="0"/>
                    <a:pt x="65" y="58"/>
                    <a:pt x="41" y="77"/>
                  </a:cubicBezTo>
                  <a:cubicBezTo>
                    <a:pt x="23" y="91"/>
                    <a:pt x="5" y="80"/>
                    <a:pt x="2" y="59"/>
                  </a:cubicBezTo>
                  <a:cubicBezTo>
                    <a:pt x="0" y="44"/>
                    <a:pt x="0" y="31"/>
                    <a:pt x="14" y="22"/>
                  </a:cubicBezTo>
                  <a:close/>
                </a:path>
              </a:pathLst>
            </a:custGeom>
            <a:solidFill>
              <a:srgbClr val="5B8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7620001" y="3267075"/>
              <a:ext cx="169863" cy="179388"/>
            </a:xfrm>
            <a:custGeom>
              <a:avLst/>
              <a:gdLst/>
              <a:ahLst/>
              <a:cxnLst/>
              <a:rect l="l" t="t" r="r" b="b"/>
              <a:pathLst>
                <a:path w="40" h="42" extrusionOk="0">
                  <a:moveTo>
                    <a:pt x="16" y="11"/>
                  </a:moveTo>
                  <a:cubicBezTo>
                    <a:pt x="0" y="31"/>
                    <a:pt x="37" y="42"/>
                    <a:pt x="39" y="22"/>
                  </a:cubicBezTo>
                  <a:cubicBezTo>
                    <a:pt x="40" y="10"/>
                    <a:pt x="24" y="0"/>
                    <a:pt x="16" y="11"/>
                  </a:cubicBezTo>
                  <a:close/>
                </a:path>
              </a:pathLst>
            </a:custGeom>
            <a:solidFill>
              <a:srgbClr val="5B8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7874001" y="3159125"/>
              <a:ext cx="30163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7972426" y="3206750"/>
              <a:ext cx="25400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7899401" y="3219450"/>
              <a:ext cx="25400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7797801" y="3194050"/>
              <a:ext cx="25400" cy="30163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7853363" y="3305175"/>
              <a:ext cx="25400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7696201" y="3317875"/>
              <a:ext cx="25400" cy="254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7751763" y="3355975"/>
              <a:ext cx="25400" cy="30163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7947026" y="3295650"/>
              <a:ext cx="25400" cy="30163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8099426" y="3163888"/>
              <a:ext cx="444500" cy="273050"/>
            </a:xfrm>
            <a:custGeom>
              <a:avLst/>
              <a:gdLst/>
              <a:ahLst/>
              <a:cxnLst/>
              <a:rect l="l" t="t" r="r" b="b"/>
              <a:pathLst>
                <a:path w="105" h="64" extrusionOk="0">
                  <a:moveTo>
                    <a:pt x="18" y="13"/>
                  </a:moveTo>
                  <a:cubicBezTo>
                    <a:pt x="8" y="17"/>
                    <a:pt x="17" y="32"/>
                    <a:pt x="17" y="40"/>
                  </a:cubicBezTo>
                  <a:cubicBezTo>
                    <a:pt x="14" y="41"/>
                    <a:pt x="11" y="42"/>
                    <a:pt x="8" y="43"/>
                  </a:cubicBezTo>
                  <a:cubicBezTo>
                    <a:pt x="5" y="44"/>
                    <a:pt x="3" y="46"/>
                    <a:pt x="0" y="46"/>
                  </a:cubicBezTo>
                  <a:cubicBezTo>
                    <a:pt x="0" y="48"/>
                    <a:pt x="2" y="64"/>
                    <a:pt x="1" y="64"/>
                  </a:cubicBezTo>
                  <a:cubicBezTo>
                    <a:pt x="4" y="63"/>
                    <a:pt x="8" y="63"/>
                    <a:pt x="11" y="62"/>
                  </a:cubicBezTo>
                  <a:cubicBezTo>
                    <a:pt x="21" y="60"/>
                    <a:pt x="32" y="59"/>
                    <a:pt x="42" y="58"/>
                  </a:cubicBezTo>
                  <a:cubicBezTo>
                    <a:pt x="53" y="56"/>
                    <a:pt x="65" y="53"/>
                    <a:pt x="77" y="51"/>
                  </a:cubicBezTo>
                  <a:cubicBezTo>
                    <a:pt x="86" y="50"/>
                    <a:pt x="96" y="49"/>
                    <a:pt x="104" y="46"/>
                  </a:cubicBezTo>
                  <a:cubicBezTo>
                    <a:pt x="105" y="43"/>
                    <a:pt x="104" y="40"/>
                    <a:pt x="104" y="37"/>
                  </a:cubicBezTo>
                  <a:cubicBezTo>
                    <a:pt x="104" y="33"/>
                    <a:pt x="105" y="32"/>
                    <a:pt x="101" y="31"/>
                  </a:cubicBezTo>
                  <a:cubicBezTo>
                    <a:pt x="98" y="30"/>
                    <a:pt x="95" y="31"/>
                    <a:pt x="91" y="31"/>
                  </a:cubicBezTo>
                  <a:cubicBezTo>
                    <a:pt x="89" y="30"/>
                    <a:pt x="86" y="29"/>
                    <a:pt x="84" y="30"/>
                  </a:cubicBezTo>
                  <a:cubicBezTo>
                    <a:pt x="85" y="30"/>
                    <a:pt x="81" y="7"/>
                    <a:pt x="81" y="5"/>
                  </a:cubicBezTo>
                  <a:cubicBezTo>
                    <a:pt x="79" y="1"/>
                    <a:pt x="77" y="0"/>
                    <a:pt x="73" y="1"/>
                  </a:cubicBezTo>
                  <a:cubicBezTo>
                    <a:pt x="61" y="1"/>
                    <a:pt x="50" y="4"/>
                    <a:pt x="38" y="7"/>
                  </a:cubicBezTo>
                  <a:cubicBezTo>
                    <a:pt x="35" y="7"/>
                    <a:pt x="31" y="8"/>
                    <a:pt x="27" y="9"/>
                  </a:cubicBezTo>
                  <a:cubicBezTo>
                    <a:pt x="24" y="10"/>
                    <a:pt x="21" y="11"/>
                    <a:pt x="18" y="13"/>
                  </a:cubicBezTo>
                  <a:close/>
                </a:path>
              </a:pathLst>
            </a:custGeom>
            <a:solidFill>
              <a:srgbClr val="F560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8337551" y="3313113"/>
              <a:ext cx="117475" cy="133350"/>
            </a:xfrm>
            <a:custGeom>
              <a:avLst/>
              <a:gdLst/>
              <a:ahLst/>
              <a:cxnLst/>
              <a:rect l="l" t="t" r="r" b="b"/>
              <a:pathLst>
                <a:path w="28" h="31" extrusionOk="0">
                  <a:moveTo>
                    <a:pt x="7" y="27"/>
                  </a:moveTo>
                  <a:cubicBezTo>
                    <a:pt x="5" y="26"/>
                    <a:pt x="3" y="23"/>
                    <a:pt x="3" y="20"/>
                  </a:cubicBezTo>
                  <a:cubicBezTo>
                    <a:pt x="0" y="7"/>
                    <a:pt x="15" y="0"/>
                    <a:pt x="24" y="9"/>
                  </a:cubicBezTo>
                  <a:cubicBezTo>
                    <a:pt x="27" y="12"/>
                    <a:pt x="28" y="18"/>
                    <a:pt x="26" y="22"/>
                  </a:cubicBezTo>
                  <a:cubicBezTo>
                    <a:pt x="24" y="30"/>
                    <a:pt x="13" y="31"/>
                    <a:pt x="7" y="27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8375651" y="3355975"/>
              <a:ext cx="46038" cy="52388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3" y="10"/>
                  </a:moveTo>
                  <a:cubicBezTo>
                    <a:pt x="2" y="10"/>
                    <a:pt x="1" y="9"/>
                    <a:pt x="1" y="7"/>
                  </a:cubicBezTo>
                  <a:cubicBezTo>
                    <a:pt x="0" y="3"/>
                    <a:pt x="6" y="0"/>
                    <a:pt x="9" y="3"/>
                  </a:cubicBezTo>
                  <a:cubicBezTo>
                    <a:pt x="10" y="4"/>
                    <a:pt x="11" y="7"/>
                    <a:pt x="10" y="8"/>
                  </a:cubicBezTo>
                  <a:cubicBezTo>
                    <a:pt x="9" y="11"/>
                    <a:pt x="5" y="12"/>
                    <a:pt x="3" y="10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8150226" y="3355975"/>
              <a:ext cx="114300" cy="133350"/>
            </a:xfrm>
            <a:custGeom>
              <a:avLst/>
              <a:gdLst/>
              <a:ahLst/>
              <a:cxnLst/>
              <a:rect l="l" t="t" r="r" b="b"/>
              <a:pathLst>
                <a:path w="27" h="31" extrusionOk="0">
                  <a:moveTo>
                    <a:pt x="7" y="27"/>
                  </a:moveTo>
                  <a:cubicBezTo>
                    <a:pt x="5" y="25"/>
                    <a:pt x="3" y="23"/>
                    <a:pt x="2" y="20"/>
                  </a:cubicBezTo>
                  <a:cubicBezTo>
                    <a:pt x="0" y="7"/>
                    <a:pt x="15" y="0"/>
                    <a:pt x="24" y="9"/>
                  </a:cubicBezTo>
                  <a:cubicBezTo>
                    <a:pt x="27" y="12"/>
                    <a:pt x="27" y="18"/>
                    <a:pt x="26" y="22"/>
                  </a:cubicBezTo>
                  <a:cubicBezTo>
                    <a:pt x="24" y="30"/>
                    <a:pt x="13" y="31"/>
                    <a:pt x="7" y="27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8188326" y="3398838"/>
              <a:ext cx="42863" cy="508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3" y="10"/>
                  </a:moveTo>
                  <a:cubicBezTo>
                    <a:pt x="2" y="9"/>
                    <a:pt x="1" y="8"/>
                    <a:pt x="1" y="7"/>
                  </a:cubicBezTo>
                  <a:cubicBezTo>
                    <a:pt x="0" y="2"/>
                    <a:pt x="6" y="0"/>
                    <a:pt x="9" y="3"/>
                  </a:cubicBezTo>
                  <a:cubicBezTo>
                    <a:pt x="10" y="4"/>
                    <a:pt x="10" y="7"/>
                    <a:pt x="10" y="8"/>
                  </a:cubicBezTo>
                  <a:cubicBezTo>
                    <a:pt x="9" y="11"/>
                    <a:pt x="5" y="12"/>
                    <a:pt x="3" y="10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8332788" y="3201988"/>
              <a:ext cx="93663" cy="90488"/>
            </a:xfrm>
            <a:custGeom>
              <a:avLst/>
              <a:gdLst/>
              <a:ahLst/>
              <a:cxnLst/>
              <a:rect l="l" t="t" r="r" b="b"/>
              <a:pathLst>
                <a:path w="22" h="21" extrusionOk="0">
                  <a:moveTo>
                    <a:pt x="18" y="2"/>
                  </a:moveTo>
                  <a:cubicBezTo>
                    <a:pt x="20" y="5"/>
                    <a:pt x="22" y="13"/>
                    <a:pt x="21" y="17"/>
                  </a:cubicBezTo>
                  <a:cubicBezTo>
                    <a:pt x="18" y="18"/>
                    <a:pt x="15" y="19"/>
                    <a:pt x="12" y="19"/>
                  </a:cubicBezTo>
                  <a:cubicBezTo>
                    <a:pt x="10" y="20"/>
                    <a:pt x="6" y="21"/>
                    <a:pt x="4" y="20"/>
                  </a:cubicBezTo>
                  <a:cubicBezTo>
                    <a:pt x="0" y="19"/>
                    <a:pt x="1" y="15"/>
                    <a:pt x="1" y="11"/>
                  </a:cubicBezTo>
                  <a:cubicBezTo>
                    <a:pt x="1" y="8"/>
                    <a:pt x="0" y="5"/>
                    <a:pt x="0" y="2"/>
                  </a:cubicBezTo>
                  <a:cubicBezTo>
                    <a:pt x="5" y="0"/>
                    <a:pt x="13" y="0"/>
                    <a:pt x="1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8180388" y="3201988"/>
              <a:ext cx="139700" cy="120650"/>
            </a:xfrm>
            <a:custGeom>
              <a:avLst/>
              <a:gdLst/>
              <a:ahLst/>
              <a:cxnLst/>
              <a:rect l="l" t="t" r="r" b="b"/>
              <a:pathLst>
                <a:path w="33" h="28" extrusionOk="0">
                  <a:moveTo>
                    <a:pt x="31" y="4"/>
                  </a:moveTo>
                  <a:cubicBezTo>
                    <a:pt x="31" y="10"/>
                    <a:pt x="33" y="16"/>
                    <a:pt x="32" y="22"/>
                  </a:cubicBezTo>
                  <a:cubicBezTo>
                    <a:pt x="23" y="24"/>
                    <a:pt x="12" y="28"/>
                    <a:pt x="2" y="28"/>
                  </a:cubicBezTo>
                  <a:cubicBezTo>
                    <a:pt x="2" y="24"/>
                    <a:pt x="0" y="21"/>
                    <a:pt x="0" y="17"/>
                  </a:cubicBezTo>
                  <a:cubicBezTo>
                    <a:pt x="0" y="12"/>
                    <a:pt x="1" y="9"/>
                    <a:pt x="6" y="7"/>
                  </a:cubicBezTo>
                  <a:cubicBezTo>
                    <a:pt x="10" y="6"/>
                    <a:pt x="28" y="0"/>
                    <a:pt x="30" y="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6429376" y="2833688"/>
              <a:ext cx="533400" cy="239713"/>
            </a:xfrm>
            <a:custGeom>
              <a:avLst/>
              <a:gdLst/>
              <a:ahLst/>
              <a:cxnLst/>
              <a:rect l="l" t="t" r="r" b="b"/>
              <a:pathLst>
                <a:path w="126" h="56" extrusionOk="0">
                  <a:moveTo>
                    <a:pt x="1" y="31"/>
                  </a:moveTo>
                  <a:cubicBezTo>
                    <a:pt x="1" y="28"/>
                    <a:pt x="2" y="25"/>
                    <a:pt x="2" y="22"/>
                  </a:cubicBezTo>
                  <a:cubicBezTo>
                    <a:pt x="2" y="20"/>
                    <a:pt x="1" y="19"/>
                    <a:pt x="2" y="17"/>
                  </a:cubicBezTo>
                  <a:cubicBezTo>
                    <a:pt x="6" y="12"/>
                    <a:pt x="11" y="12"/>
                    <a:pt x="16" y="10"/>
                  </a:cubicBezTo>
                  <a:cubicBezTo>
                    <a:pt x="21" y="9"/>
                    <a:pt x="25" y="8"/>
                    <a:pt x="29" y="7"/>
                  </a:cubicBezTo>
                  <a:cubicBezTo>
                    <a:pt x="44" y="6"/>
                    <a:pt x="59" y="3"/>
                    <a:pt x="73" y="2"/>
                  </a:cubicBezTo>
                  <a:cubicBezTo>
                    <a:pt x="84" y="2"/>
                    <a:pt x="94" y="1"/>
                    <a:pt x="104" y="1"/>
                  </a:cubicBezTo>
                  <a:cubicBezTo>
                    <a:pt x="110" y="2"/>
                    <a:pt x="120" y="0"/>
                    <a:pt x="124" y="6"/>
                  </a:cubicBezTo>
                  <a:cubicBezTo>
                    <a:pt x="125" y="7"/>
                    <a:pt x="125" y="10"/>
                    <a:pt x="126" y="11"/>
                  </a:cubicBezTo>
                  <a:cubicBezTo>
                    <a:pt x="126" y="15"/>
                    <a:pt x="126" y="18"/>
                    <a:pt x="126" y="21"/>
                  </a:cubicBezTo>
                  <a:cubicBezTo>
                    <a:pt x="126" y="28"/>
                    <a:pt x="126" y="35"/>
                    <a:pt x="125" y="42"/>
                  </a:cubicBezTo>
                  <a:cubicBezTo>
                    <a:pt x="125" y="43"/>
                    <a:pt x="114" y="43"/>
                    <a:pt x="113" y="44"/>
                  </a:cubicBezTo>
                  <a:cubicBezTo>
                    <a:pt x="109" y="44"/>
                    <a:pt x="105" y="45"/>
                    <a:pt x="101" y="45"/>
                  </a:cubicBezTo>
                  <a:cubicBezTo>
                    <a:pt x="93" y="46"/>
                    <a:pt x="85" y="47"/>
                    <a:pt x="77" y="48"/>
                  </a:cubicBezTo>
                  <a:cubicBezTo>
                    <a:pt x="62" y="49"/>
                    <a:pt x="46" y="50"/>
                    <a:pt x="31" y="52"/>
                  </a:cubicBezTo>
                  <a:cubicBezTo>
                    <a:pt x="23" y="53"/>
                    <a:pt x="16" y="53"/>
                    <a:pt x="9" y="55"/>
                  </a:cubicBezTo>
                  <a:cubicBezTo>
                    <a:pt x="7" y="55"/>
                    <a:pt x="4" y="56"/>
                    <a:pt x="2" y="55"/>
                  </a:cubicBezTo>
                  <a:cubicBezTo>
                    <a:pt x="0" y="53"/>
                    <a:pt x="1" y="48"/>
                    <a:pt x="1" y="46"/>
                  </a:cubicBezTo>
                  <a:cubicBezTo>
                    <a:pt x="1" y="42"/>
                    <a:pt x="1" y="38"/>
                    <a:pt x="1" y="34"/>
                  </a:cubicBezTo>
                  <a:cubicBezTo>
                    <a:pt x="1" y="33"/>
                    <a:pt x="1" y="32"/>
                    <a:pt x="1" y="31"/>
                  </a:cubicBezTo>
                  <a:close/>
                </a:path>
              </a:pathLst>
            </a:custGeom>
            <a:solidFill>
              <a:srgbClr val="FFCD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6399213" y="3014663"/>
              <a:ext cx="593725" cy="111125"/>
            </a:xfrm>
            <a:custGeom>
              <a:avLst/>
              <a:gdLst/>
              <a:ahLst/>
              <a:cxnLst/>
              <a:rect l="l" t="t" r="r" b="b"/>
              <a:pathLst>
                <a:path w="140" h="26" extrusionOk="0">
                  <a:moveTo>
                    <a:pt x="7" y="13"/>
                  </a:moveTo>
                  <a:cubicBezTo>
                    <a:pt x="8" y="13"/>
                    <a:pt x="10" y="13"/>
                    <a:pt x="10" y="13"/>
                  </a:cubicBezTo>
                  <a:cubicBezTo>
                    <a:pt x="13" y="13"/>
                    <a:pt x="15" y="12"/>
                    <a:pt x="18" y="12"/>
                  </a:cubicBezTo>
                  <a:cubicBezTo>
                    <a:pt x="22" y="12"/>
                    <a:pt x="26" y="11"/>
                    <a:pt x="30" y="11"/>
                  </a:cubicBezTo>
                  <a:cubicBezTo>
                    <a:pt x="38" y="10"/>
                    <a:pt x="45" y="9"/>
                    <a:pt x="53" y="9"/>
                  </a:cubicBezTo>
                  <a:cubicBezTo>
                    <a:pt x="68" y="7"/>
                    <a:pt x="84" y="6"/>
                    <a:pt x="99" y="4"/>
                  </a:cubicBezTo>
                  <a:cubicBezTo>
                    <a:pt x="105" y="4"/>
                    <a:pt x="111" y="3"/>
                    <a:pt x="117" y="2"/>
                  </a:cubicBezTo>
                  <a:cubicBezTo>
                    <a:pt x="123" y="1"/>
                    <a:pt x="129" y="0"/>
                    <a:pt x="135" y="0"/>
                  </a:cubicBezTo>
                  <a:cubicBezTo>
                    <a:pt x="137" y="0"/>
                    <a:pt x="138" y="0"/>
                    <a:pt x="138" y="1"/>
                  </a:cubicBezTo>
                  <a:cubicBezTo>
                    <a:pt x="140" y="4"/>
                    <a:pt x="138" y="7"/>
                    <a:pt x="138" y="10"/>
                  </a:cubicBezTo>
                  <a:cubicBezTo>
                    <a:pt x="135" y="11"/>
                    <a:pt x="133" y="11"/>
                    <a:pt x="129" y="11"/>
                  </a:cubicBezTo>
                  <a:cubicBezTo>
                    <a:pt x="121" y="12"/>
                    <a:pt x="114" y="13"/>
                    <a:pt x="106" y="14"/>
                  </a:cubicBezTo>
                  <a:cubicBezTo>
                    <a:pt x="94" y="16"/>
                    <a:pt x="83" y="18"/>
                    <a:pt x="71" y="19"/>
                  </a:cubicBezTo>
                  <a:cubicBezTo>
                    <a:pt x="62" y="19"/>
                    <a:pt x="53" y="21"/>
                    <a:pt x="44" y="22"/>
                  </a:cubicBezTo>
                  <a:cubicBezTo>
                    <a:pt x="36" y="23"/>
                    <a:pt x="28" y="23"/>
                    <a:pt x="20" y="24"/>
                  </a:cubicBezTo>
                  <a:cubicBezTo>
                    <a:pt x="16" y="24"/>
                    <a:pt x="12" y="24"/>
                    <a:pt x="8" y="24"/>
                  </a:cubicBezTo>
                  <a:cubicBezTo>
                    <a:pt x="7" y="24"/>
                    <a:pt x="2" y="26"/>
                    <a:pt x="1" y="25"/>
                  </a:cubicBezTo>
                  <a:cubicBezTo>
                    <a:pt x="0" y="24"/>
                    <a:pt x="0" y="20"/>
                    <a:pt x="0" y="19"/>
                  </a:cubicBezTo>
                  <a:cubicBezTo>
                    <a:pt x="0" y="17"/>
                    <a:pt x="0" y="15"/>
                    <a:pt x="2" y="14"/>
                  </a:cubicBezTo>
                  <a:cubicBezTo>
                    <a:pt x="4" y="13"/>
                    <a:pt x="6" y="13"/>
                    <a:pt x="7" y="13"/>
                  </a:cubicBezTo>
                  <a:close/>
                </a:path>
              </a:pathLst>
            </a:custGeom>
            <a:solidFill>
              <a:srgbClr val="776D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6950076" y="3017838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1"/>
                  </a:moveTo>
                  <a:cubicBezTo>
                    <a:pt x="1" y="0"/>
                    <a:pt x="1" y="0"/>
                    <a:pt x="2" y="0"/>
                  </a:cubicBezTo>
                  <a:cubicBezTo>
                    <a:pt x="2" y="1"/>
                    <a:pt x="2" y="1"/>
                    <a:pt x="2" y="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D6D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6815138" y="3014663"/>
              <a:ext cx="114300" cy="131763"/>
            </a:xfrm>
            <a:custGeom>
              <a:avLst/>
              <a:gdLst/>
              <a:ahLst/>
              <a:cxnLst/>
              <a:rect l="l" t="t" r="r" b="b"/>
              <a:pathLst>
                <a:path w="27" h="31" extrusionOk="0">
                  <a:moveTo>
                    <a:pt x="7" y="27"/>
                  </a:moveTo>
                  <a:cubicBezTo>
                    <a:pt x="5" y="25"/>
                    <a:pt x="3" y="23"/>
                    <a:pt x="2" y="20"/>
                  </a:cubicBezTo>
                  <a:cubicBezTo>
                    <a:pt x="0" y="7"/>
                    <a:pt x="15" y="0"/>
                    <a:pt x="24" y="9"/>
                  </a:cubicBezTo>
                  <a:cubicBezTo>
                    <a:pt x="27" y="12"/>
                    <a:pt x="27" y="18"/>
                    <a:pt x="26" y="21"/>
                  </a:cubicBezTo>
                  <a:cubicBezTo>
                    <a:pt x="23" y="30"/>
                    <a:pt x="13" y="31"/>
                    <a:pt x="7" y="27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6853238" y="3052763"/>
              <a:ext cx="41275" cy="50800"/>
            </a:xfrm>
            <a:custGeom>
              <a:avLst/>
              <a:gdLst/>
              <a:ahLst/>
              <a:cxnLst/>
              <a:rect l="l" t="t" r="r" b="b"/>
              <a:pathLst>
                <a:path w="10" h="12" extrusionOk="0">
                  <a:moveTo>
                    <a:pt x="2" y="11"/>
                  </a:moveTo>
                  <a:cubicBezTo>
                    <a:pt x="2" y="10"/>
                    <a:pt x="1" y="9"/>
                    <a:pt x="1" y="8"/>
                  </a:cubicBezTo>
                  <a:cubicBezTo>
                    <a:pt x="0" y="3"/>
                    <a:pt x="6" y="0"/>
                    <a:pt x="9" y="4"/>
                  </a:cubicBezTo>
                  <a:cubicBezTo>
                    <a:pt x="10" y="5"/>
                    <a:pt x="10" y="7"/>
                    <a:pt x="10" y="9"/>
                  </a:cubicBezTo>
                  <a:cubicBezTo>
                    <a:pt x="9" y="12"/>
                    <a:pt x="5" y="12"/>
                    <a:pt x="2" y="11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39" name="Google Shape;1139;p18"/>
            <p:cNvSpPr/>
            <p:nvPr/>
          </p:nvSpPr>
          <p:spPr>
            <a:xfrm>
              <a:off x="6483351" y="3060700"/>
              <a:ext cx="119063" cy="133350"/>
            </a:xfrm>
            <a:custGeom>
              <a:avLst/>
              <a:gdLst/>
              <a:ahLst/>
              <a:cxnLst/>
              <a:rect l="l" t="t" r="r" b="b"/>
              <a:pathLst>
                <a:path w="28" h="31" extrusionOk="0">
                  <a:moveTo>
                    <a:pt x="7" y="27"/>
                  </a:moveTo>
                  <a:cubicBezTo>
                    <a:pt x="5" y="25"/>
                    <a:pt x="3" y="23"/>
                    <a:pt x="3" y="20"/>
                  </a:cubicBezTo>
                  <a:cubicBezTo>
                    <a:pt x="0" y="7"/>
                    <a:pt x="16" y="0"/>
                    <a:pt x="24" y="9"/>
                  </a:cubicBezTo>
                  <a:cubicBezTo>
                    <a:pt x="27" y="12"/>
                    <a:pt x="28" y="18"/>
                    <a:pt x="27" y="22"/>
                  </a:cubicBezTo>
                  <a:cubicBezTo>
                    <a:pt x="24" y="30"/>
                    <a:pt x="14" y="31"/>
                    <a:pt x="7" y="27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0" name="Google Shape;1140;p18"/>
            <p:cNvSpPr/>
            <p:nvPr/>
          </p:nvSpPr>
          <p:spPr>
            <a:xfrm>
              <a:off x="6521451" y="3103563"/>
              <a:ext cx="47625" cy="50800"/>
            </a:xfrm>
            <a:custGeom>
              <a:avLst/>
              <a:gdLst/>
              <a:ahLst/>
              <a:cxnLst/>
              <a:rect l="l" t="t" r="r" b="b"/>
              <a:pathLst>
                <a:path w="11" h="12" extrusionOk="0">
                  <a:moveTo>
                    <a:pt x="3" y="10"/>
                  </a:moveTo>
                  <a:cubicBezTo>
                    <a:pt x="2" y="9"/>
                    <a:pt x="1" y="8"/>
                    <a:pt x="1" y="7"/>
                  </a:cubicBezTo>
                  <a:cubicBezTo>
                    <a:pt x="0" y="2"/>
                    <a:pt x="6" y="0"/>
                    <a:pt x="9" y="3"/>
                  </a:cubicBezTo>
                  <a:cubicBezTo>
                    <a:pt x="10" y="4"/>
                    <a:pt x="11" y="7"/>
                    <a:pt x="10" y="8"/>
                  </a:cubicBezTo>
                  <a:cubicBezTo>
                    <a:pt x="9" y="11"/>
                    <a:pt x="5" y="12"/>
                    <a:pt x="3" y="10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1" name="Google Shape;1141;p18"/>
            <p:cNvSpPr/>
            <p:nvPr/>
          </p:nvSpPr>
          <p:spPr>
            <a:xfrm>
              <a:off x="4851401" y="3590925"/>
              <a:ext cx="758825" cy="423863"/>
            </a:xfrm>
            <a:custGeom>
              <a:avLst/>
              <a:gdLst/>
              <a:ahLst/>
              <a:cxnLst/>
              <a:rect l="l" t="t" r="r" b="b"/>
              <a:pathLst>
                <a:path w="179" h="99" extrusionOk="0">
                  <a:moveTo>
                    <a:pt x="179" y="98"/>
                  </a:moveTo>
                  <a:cubicBezTo>
                    <a:pt x="179" y="98"/>
                    <a:pt x="166" y="22"/>
                    <a:pt x="105" y="11"/>
                  </a:cubicBezTo>
                  <a:cubicBezTo>
                    <a:pt x="44" y="0"/>
                    <a:pt x="0" y="99"/>
                    <a:pt x="0" y="99"/>
                  </a:cubicBezTo>
                  <a:lnTo>
                    <a:pt x="179" y="98"/>
                  </a:lnTo>
                  <a:close/>
                </a:path>
              </a:pathLst>
            </a:custGeom>
            <a:solidFill>
              <a:srgbClr val="9A77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2" name="Google Shape;1142;p18"/>
            <p:cNvSpPr/>
            <p:nvPr/>
          </p:nvSpPr>
          <p:spPr>
            <a:xfrm>
              <a:off x="5153026" y="3759200"/>
              <a:ext cx="195263" cy="38100"/>
            </a:xfrm>
            <a:custGeom>
              <a:avLst/>
              <a:gdLst/>
              <a:ahLst/>
              <a:cxnLst/>
              <a:rect l="l" t="t" r="r" b="b"/>
              <a:pathLst>
                <a:path w="46" h="9" extrusionOk="0">
                  <a:moveTo>
                    <a:pt x="30" y="2"/>
                  </a:moveTo>
                  <a:cubicBezTo>
                    <a:pt x="36" y="3"/>
                    <a:pt x="41" y="5"/>
                    <a:pt x="46" y="8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19" y="0"/>
                    <a:pt x="30" y="2"/>
                  </a:cubicBezTo>
                  <a:close/>
                </a:path>
              </a:pathLst>
            </a:custGeom>
            <a:solidFill>
              <a:srgbClr val="86A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3" name="Google Shape;1143;p18"/>
            <p:cNvSpPr/>
            <p:nvPr/>
          </p:nvSpPr>
          <p:spPr>
            <a:xfrm>
              <a:off x="5114926" y="3792538"/>
              <a:ext cx="274638" cy="34925"/>
            </a:xfrm>
            <a:custGeom>
              <a:avLst/>
              <a:gdLst/>
              <a:ahLst/>
              <a:cxnLst/>
              <a:rect l="l" t="t" r="r" b="b"/>
              <a:pathLst>
                <a:path w="65" h="8" extrusionOk="0">
                  <a:moveTo>
                    <a:pt x="55" y="0"/>
                  </a:moveTo>
                  <a:cubicBezTo>
                    <a:pt x="59" y="2"/>
                    <a:pt x="62" y="5"/>
                    <a:pt x="65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" y="6"/>
                    <a:pt x="6" y="3"/>
                    <a:pt x="9" y="1"/>
                  </a:cubicBezTo>
                  <a:lnTo>
                    <a:pt x="55" y="0"/>
                  </a:lnTo>
                  <a:close/>
                </a:path>
              </a:pathLst>
            </a:custGeom>
            <a:solidFill>
              <a:srgbClr val="9756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4" name="Google Shape;1144;p18"/>
            <p:cNvSpPr/>
            <p:nvPr/>
          </p:nvSpPr>
          <p:spPr>
            <a:xfrm>
              <a:off x="5076826" y="3827463"/>
              <a:ext cx="347663" cy="42863"/>
            </a:xfrm>
            <a:custGeom>
              <a:avLst/>
              <a:gdLst/>
              <a:ahLst/>
              <a:cxnLst/>
              <a:rect l="l" t="t" r="r" b="b"/>
              <a:pathLst>
                <a:path w="82" h="10" extrusionOk="0">
                  <a:moveTo>
                    <a:pt x="9" y="0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77" y="3"/>
                    <a:pt x="80" y="6"/>
                    <a:pt x="8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7"/>
                    <a:pt x="6" y="3"/>
                    <a:pt x="9" y="0"/>
                  </a:cubicBezTo>
                  <a:close/>
                </a:path>
              </a:pathLst>
            </a:custGeom>
            <a:solidFill>
              <a:srgbClr val="86A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5" name="Google Shape;1145;p18"/>
            <p:cNvSpPr/>
            <p:nvPr/>
          </p:nvSpPr>
          <p:spPr>
            <a:xfrm>
              <a:off x="5046663" y="3865563"/>
              <a:ext cx="403225" cy="47625"/>
            </a:xfrm>
            <a:custGeom>
              <a:avLst/>
              <a:gdLst/>
              <a:ahLst/>
              <a:cxnLst/>
              <a:rect l="l" t="t" r="r" b="b"/>
              <a:pathLst>
                <a:path w="95" h="11" extrusionOk="0">
                  <a:moveTo>
                    <a:pt x="7" y="1"/>
                  </a:moveTo>
                  <a:cubicBezTo>
                    <a:pt x="89" y="0"/>
                    <a:pt x="89" y="0"/>
                    <a:pt x="89" y="0"/>
                  </a:cubicBezTo>
                  <a:cubicBezTo>
                    <a:pt x="91" y="4"/>
                    <a:pt x="93" y="7"/>
                    <a:pt x="95" y="1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2" y="7"/>
                    <a:pt x="4" y="4"/>
                    <a:pt x="7" y="1"/>
                  </a:cubicBezTo>
                  <a:close/>
                </a:path>
              </a:pathLst>
            </a:custGeom>
            <a:solidFill>
              <a:srgbClr val="9756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6" name="Google Shape;1146;p18"/>
            <p:cNvSpPr/>
            <p:nvPr/>
          </p:nvSpPr>
          <p:spPr>
            <a:xfrm>
              <a:off x="5016501" y="3908425"/>
              <a:ext cx="446088" cy="50800"/>
            </a:xfrm>
            <a:custGeom>
              <a:avLst/>
              <a:gdLst/>
              <a:ahLst/>
              <a:cxnLst/>
              <a:rect l="l" t="t" r="r" b="b"/>
              <a:pathLst>
                <a:path w="105" h="12" extrusionOk="0">
                  <a:moveTo>
                    <a:pt x="7" y="1"/>
                  </a:moveTo>
                  <a:cubicBezTo>
                    <a:pt x="102" y="0"/>
                    <a:pt x="102" y="0"/>
                    <a:pt x="102" y="0"/>
                  </a:cubicBezTo>
                  <a:cubicBezTo>
                    <a:pt x="103" y="3"/>
                    <a:pt x="104" y="6"/>
                    <a:pt x="105" y="9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2" y="8"/>
                    <a:pt x="4" y="5"/>
                    <a:pt x="7" y="1"/>
                  </a:cubicBezTo>
                  <a:close/>
                </a:path>
              </a:pathLst>
            </a:custGeom>
            <a:solidFill>
              <a:srgbClr val="86A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7" name="Google Shape;1147;p18"/>
            <p:cNvSpPr/>
            <p:nvPr/>
          </p:nvSpPr>
          <p:spPr>
            <a:xfrm>
              <a:off x="5000626" y="3946525"/>
              <a:ext cx="474663" cy="42863"/>
            </a:xfrm>
            <a:custGeom>
              <a:avLst/>
              <a:gdLst/>
              <a:ahLst/>
              <a:cxnLst/>
              <a:rect l="l" t="t" r="r" b="b"/>
              <a:pathLst>
                <a:path w="112" h="10" extrusionOk="0">
                  <a:moveTo>
                    <a:pt x="4" y="3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11" y="3"/>
                    <a:pt x="112" y="6"/>
                    <a:pt x="112" y="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1" y="8"/>
                    <a:pt x="2" y="5"/>
                    <a:pt x="4" y="3"/>
                  </a:cubicBezTo>
                  <a:close/>
                </a:path>
              </a:pathLst>
            </a:custGeom>
            <a:solidFill>
              <a:srgbClr val="9756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8" name="Google Shape;1148;p18"/>
            <p:cNvSpPr/>
            <p:nvPr/>
          </p:nvSpPr>
          <p:spPr>
            <a:xfrm>
              <a:off x="4987926" y="3984625"/>
              <a:ext cx="495300" cy="30163"/>
            </a:xfrm>
            <a:custGeom>
              <a:avLst/>
              <a:gdLst/>
              <a:ahLst/>
              <a:cxnLst/>
              <a:rect l="l" t="t" r="r" b="b"/>
              <a:pathLst>
                <a:path w="117" h="7" extrusionOk="0">
                  <a:moveTo>
                    <a:pt x="115" y="0"/>
                  </a:moveTo>
                  <a:cubicBezTo>
                    <a:pt x="116" y="4"/>
                    <a:pt x="117" y="6"/>
                    <a:pt x="117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1" y="5"/>
                    <a:pt x="3" y="1"/>
                  </a:cubicBezTo>
                  <a:lnTo>
                    <a:pt x="115" y="0"/>
                  </a:lnTo>
                  <a:close/>
                </a:path>
              </a:pathLst>
            </a:custGeom>
            <a:solidFill>
              <a:srgbClr val="86A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49" name="Google Shape;1149;p18"/>
            <p:cNvSpPr/>
            <p:nvPr/>
          </p:nvSpPr>
          <p:spPr>
            <a:xfrm>
              <a:off x="5513388" y="3938588"/>
              <a:ext cx="20638" cy="20638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0" name="Google Shape;1150;p18"/>
            <p:cNvSpPr/>
            <p:nvPr/>
          </p:nvSpPr>
          <p:spPr>
            <a:xfrm>
              <a:off x="5445126" y="3802063"/>
              <a:ext cx="25400" cy="20638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1" name="Google Shape;1151;p18"/>
            <p:cNvSpPr/>
            <p:nvPr/>
          </p:nvSpPr>
          <p:spPr>
            <a:xfrm>
              <a:off x="5318126" y="3706813"/>
              <a:ext cx="25400" cy="25400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2" name="Google Shape;1152;p18"/>
            <p:cNvSpPr/>
            <p:nvPr/>
          </p:nvSpPr>
          <p:spPr>
            <a:xfrm>
              <a:off x="5191126" y="3706813"/>
              <a:ext cx="20638" cy="25400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3" name="Google Shape;1153;p18"/>
            <p:cNvSpPr/>
            <p:nvPr/>
          </p:nvSpPr>
          <p:spPr>
            <a:xfrm>
              <a:off x="5059363" y="3779838"/>
              <a:ext cx="25400" cy="25400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4" name="Google Shape;1154;p18"/>
            <p:cNvSpPr/>
            <p:nvPr/>
          </p:nvSpPr>
          <p:spPr>
            <a:xfrm>
              <a:off x="4983163" y="3883025"/>
              <a:ext cx="25400" cy="20638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5" name="Google Shape;1155;p18"/>
            <p:cNvSpPr/>
            <p:nvPr/>
          </p:nvSpPr>
          <p:spPr>
            <a:xfrm>
              <a:off x="4919663" y="3963988"/>
              <a:ext cx="25400" cy="20638"/>
            </a:xfrm>
            <a:prstGeom prst="ellipse">
              <a:avLst/>
            </a:prstGeom>
            <a:solidFill>
              <a:srgbClr val="FFB1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6" name="Google Shape;1156;p18"/>
            <p:cNvSpPr/>
            <p:nvPr/>
          </p:nvSpPr>
          <p:spPr>
            <a:xfrm>
              <a:off x="6886576" y="2859088"/>
              <a:ext cx="55563" cy="98425"/>
            </a:xfrm>
            <a:custGeom>
              <a:avLst/>
              <a:gdLst/>
              <a:ahLst/>
              <a:cxnLst/>
              <a:rect l="l" t="t" r="r" b="b"/>
              <a:pathLst>
                <a:path w="13" h="23" extrusionOk="0">
                  <a:moveTo>
                    <a:pt x="0" y="0"/>
                  </a:moveTo>
                  <a:cubicBezTo>
                    <a:pt x="0" y="0"/>
                    <a:pt x="12" y="1"/>
                    <a:pt x="12" y="4"/>
                  </a:cubicBezTo>
                  <a:cubicBezTo>
                    <a:pt x="13" y="6"/>
                    <a:pt x="13" y="21"/>
                    <a:pt x="13" y="21"/>
                  </a:cubicBezTo>
                  <a:cubicBezTo>
                    <a:pt x="13" y="21"/>
                    <a:pt x="2" y="23"/>
                    <a:pt x="0" y="2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7" name="Google Shape;1157;p18"/>
            <p:cNvSpPr/>
            <p:nvPr/>
          </p:nvSpPr>
          <p:spPr>
            <a:xfrm>
              <a:off x="6797676" y="2863850"/>
              <a:ext cx="68263" cy="98425"/>
            </a:xfrm>
            <a:custGeom>
              <a:avLst/>
              <a:gdLst/>
              <a:ahLst/>
              <a:cxnLst/>
              <a:rect l="l" t="t" r="r" b="b"/>
              <a:pathLst>
                <a:path w="16" h="23" extrusionOk="0">
                  <a:moveTo>
                    <a:pt x="16" y="0"/>
                  </a:moveTo>
                  <a:cubicBezTo>
                    <a:pt x="16" y="22"/>
                    <a:pt x="16" y="22"/>
                    <a:pt x="16" y="2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6" y="0"/>
                    <a:pt x="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8" name="Google Shape;1158;p18"/>
            <p:cNvSpPr/>
            <p:nvPr/>
          </p:nvSpPr>
          <p:spPr>
            <a:xfrm>
              <a:off x="6700838" y="2868613"/>
              <a:ext cx="71438" cy="103188"/>
            </a:xfrm>
            <a:custGeom>
              <a:avLst/>
              <a:gdLst/>
              <a:ahLst/>
              <a:cxnLst/>
              <a:rect l="l" t="t" r="r" b="b"/>
              <a:pathLst>
                <a:path w="17" h="24" extrusionOk="0">
                  <a:moveTo>
                    <a:pt x="16" y="1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7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59" name="Google Shape;1159;p18"/>
            <p:cNvSpPr/>
            <p:nvPr/>
          </p:nvSpPr>
          <p:spPr>
            <a:xfrm>
              <a:off x="6599238" y="2876550"/>
              <a:ext cx="71438" cy="103188"/>
            </a:xfrm>
            <a:custGeom>
              <a:avLst/>
              <a:gdLst/>
              <a:ahLst/>
              <a:cxnLst/>
              <a:rect l="l" t="t" r="r" b="b"/>
              <a:pathLst>
                <a:path w="17" h="24" extrusionOk="0">
                  <a:moveTo>
                    <a:pt x="16" y="1"/>
                  </a:moveTo>
                  <a:cubicBezTo>
                    <a:pt x="17" y="22"/>
                    <a:pt x="17" y="22"/>
                    <a:pt x="17" y="22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7" y="0"/>
                    <a:pt x="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0" name="Google Shape;1160;p18"/>
            <p:cNvSpPr/>
            <p:nvPr/>
          </p:nvSpPr>
          <p:spPr>
            <a:xfrm>
              <a:off x="6450013" y="2889250"/>
              <a:ext cx="122238" cy="98425"/>
            </a:xfrm>
            <a:custGeom>
              <a:avLst/>
              <a:gdLst/>
              <a:ahLst/>
              <a:cxnLst/>
              <a:rect l="l" t="t" r="r" b="b"/>
              <a:pathLst>
                <a:path w="29" h="23" extrusionOk="0">
                  <a:moveTo>
                    <a:pt x="28" y="1"/>
                  </a:moveTo>
                  <a:cubicBezTo>
                    <a:pt x="29" y="20"/>
                    <a:pt x="29" y="20"/>
                    <a:pt x="29" y="20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1" y="23"/>
                    <a:pt x="0" y="8"/>
                    <a:pt x="2" y="6"/>
                  </a:cubicBezTo>
                  <a:cubicBezTo>
                    <a:pt x="5" y="4"/>
                    <a:pt x="23" y="0"/>
                    <a:pt x="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1" name="Google Shape;1161;p18"/>
            <p:cNvSpPr/>
            <p:nvPr/>
          </p:nvSpPr>
          <p:spPr>
            <a:xfrm>
              <a:off x="6437313" y="2979738"/>
              <a:ext cx="522288" cy="63500"/>
            </a:xfrm>
            <a:custGeom>
              <a:avLst/>
              <a:gdLst/>
              <a:ahLst/>
              <a:cxnLst/>
              <a:rect l="l" t="t" r="r" b="b"/>
              <a:pathLst>
                <a:path w="329" h="40" extrusionOk="0">
                  <a:moveTo>
                    <a:pt x="323" y="0"/>
                  </a:moveTo>
                  <a:lnTo>
                    <a:pt x="0" y="24"/>
                  </a:lnTo>
                  <a:lnTo>
                    <a:pt x="0" y="40"/>
                  </a:lnTo>
                  <a:lnTo>
                    <a:pt x="329" y="11"/>
                  </a:lnTo>
                  <a:lnTo>
                    <a:pt x="323" y="0"/>
                  </a:lnTo>
                  <a:close/>
                </a:path>
              </a:pathLst>
            </a:custGeom>
            <a:solidFill>
              <a:srgbClr val="E377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2" name="Google Shape;1162;p18"/>
            <p:cNvSpPr/>
            <p:nvPr/>
          </p:nvSpPr>
          <p:spPr>
            <a:xfrm>
              <a:off x="3070226" y="3014663"/>
              <a:ext cx="1570038" cy="996950"/>
            </a:xfrm>
            <a:custGeom>
              <a:avLst/>
              <a:gdLst/>
              <a:ahLst/>
              <a:cxnLst/>
              <a:rect l="l" t="t" r="r" b="b"/>
              <a:pathLst>
                <a:path w="370" h="233" extrusionOk="0">
                  <a:moveTo>
                    <a:pt x="0" y="233"/>
                  </a:moveTo>
                  <a:cubicBezTo>
                    <a:pt x="0" y="233"/>
                    <a:pt x="181" y="0"/>
                    <a:pt x="370" y="233"/>
                  </a:cubicBezTo>
                  <a:lnTo>
                    <a:pt x="0" y="233"/>
                  </a:lnTo>
                  <a:close/>
                </a:path>
              </a:pathLst>
            </a:custGeom>
            <a:solidFill>
              <a:srgbClr val="81AC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3" name="Google Shape;1163;p18"/>
            <p:cNvSpPr/>
            <p:nvPr/>
          </p:nvSpPr>
          <p:spPr>
            <a:xfrm>
              <a:off x="3290888" y="3895725"/>
              <a:ext cx="228600" cy="111125"/>
            </a:xfrm>
            <a:custGeom>
              <a:avLst/>
              <a:gdLst/>
              <a:ahLst/>
              <a:cxnLst/>
              <a:rect l="l" t="t" r="r" b="b"/>
              <a:pathLst>
                <a:path w="54" h="26" extrusionOk="0">
                  <a:moveTo>
                    <a:pt x="0" y="26"/>
                  </a:moveTo>
                  <a:cubicBezTo>
                    <a:pt x="54" y="26"/>
                    <a:pt x="54" y="26"/>
                    <a:pt x="54" y="26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9" y="14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9A7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4" name="Google Shape;1164;p18"/>
            <p:cNvSpPr/>
            <p:nvPr/>
          </p:nvSpPr>
          <p:spPr>
            <a:xfrm>
              <a:off x="3397251" y="3805238"/>
              <a:ext cx="276225" cy="201613"/>
            </a:xfrm>
            <a:custGeom>
              <a:avLst/>
              <a:gdLst/>
              <a:ahLst/>
              <a:cxnLst/>
              <a:rect l="l" t="t" r="r" b="b"/>
              <a:pathLst>
                <a:path w="65" h="47" extrusionOk="0">
                  <a:moveTo>
                    <a:pt x="0" y="21"/>
                  </a:moveTo>
                  <a:cubicBezTo>
                    <a:pt x="29" y="47"/>
                    <a:pt x="29" y="47"/>
                    <a:pt x="29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17" y="7"/>
                    <a:pt x="8" y="14"/>
                    <a:pt x="0" y="21"/>
                  </a:cubicBezTo>
                  <a:close/>
                </a:path>
              </a:pathLst>
            </a:custGeom>
            <a:solidFill>
              <a:srgbClr val="FF7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5" name="Google Shape;1165;p18"/>
            <p:cNvSpPr/>
            <p:nvPr/>
          </p:nvSpPr>
          <p:spPr>
            <a:xfrm>
              <a:off x="3871913" y="3681413"/>
              <a:ext cx="195263" cy="325438"/>
            </a:xfrm>
            <a:custGeom>
              <a:avLst/>
              <a:gdLst/>
              <a:ahLst/>
              <a:cxnLst/>
              <a:rect l="l" t="t" r="r" b="b"/>
              <a:pathLst>
                <a:path w="46" h="76" extrusionOk="0">
                  <a:moveTo>
                    <a:pt x="0" y="1"/>
                  </a:moveTo>
                  <a:cubicBezTo>
                    <a:pt x="0" y="76"/>
                    <a:pt x="0" y="76"/>
                    <a:pt x="0" y="76"/>
                  </a:cubicBezTo>
                  <a:cubicBezTo>
                    <a:pt x="31" y="76"/>
                    <a:pt x="31" y="76"/>
                    <a:pt x="31" y="76"/>
                  </a:cubicBezTo>
                  <a:cubicBezTo>
                    <a:pt x="46" y="9"/>
                    <a:pt x="46" y="9"/>
                    <a:pt x="46" y="9"/>
                  </a:cubicBezTo>
                  <a:cubicBezTo>
                    <a:pt x="30" y="3"/>
                    <a:pt x="15" y="0"/>
                    <a:pt x="0" y="1"/>
                  </a:cubicBezTo>
                  <a:close/>
                </a:path>
              </a:pathLst>
            </a:custGeom>
            <a:solidFill>
              <a:srgbClr val="9A7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6" name="Google Shape;1166;p18"/>
            <p:cNvSpPr/>
            <p:nvPr/>
          </p:nvSpPr>
          <p:spPr>
            <a:xfrm>
              <a:off x="4003676" y="3719513"/>
              <a:ext cx="228600" cy="287338"/>
            </a:xfrm>
            <a:custGeom>
              <a:avLst/>
              <a:gdLst/>
              <a:ahLst/>
              <a:cxnLst/>
              <a:rect l="l" t="t" r="r" b="b"/>
              <a:pathLst>
                <a:path w="54" h="67" extrusionOk="0">
                  <a:moveTo>
                    <a:pt x="54" y="21"/>
                  </a:moveTo>
                  <a:cubicBezTo>
                    <a:pt x="41" y="11"/>
                    <a:pt x="28" y="5"/>
                    <a:pt x="15" y="0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34" y="67"/>
                    <a:pt x="34" y="67"/>
                    <a:pt x="34" y="67"/>
                  </a:cubicBezTo>
                  <a:lnTo>
                    <a:pt x="54" y="21"/>
                  </a:lnTo>
                  <a:close/>
                </a:path>
              </a:pathLst>
            </a:custGeom>
            <a:solidFill>
              <a:srgbClr val="FF7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7" name="Google Shape;1167;p18"/>
            <p:cNvSpPr/>
            <p:nvPr/>
          </p:nvSpPr>
          <p:spPr>
            <a:xfrm>
              <a:off x="4292601" y="3938588"/>
              <a:ext cx="139700" cy="68263"/>
            </a:xfrm>
            <a:custGeom>
              <a:avLst/>
              <a:gdLst/>
              <a:ahLst/>
              <a:cxnLst/>
              <a:rect l="l" t="t" r="r" b="b"/>
              <a:pathLst>
                <a:path w="33" h="16" extrusionOk="0">
                  <a:moveTo>
                    <a:pt x="19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33" y="16"/>
                    <a:pt x="33" y="16"/>
                    <a:pt x="33" y="16"/>
                  </a:cubicBezTo>
                  <a:cubicBezTo>
                    <a:pt x="28" y="10"/>
                    <a:pt x="24" y="5"/>
                    <a:pt x="19" y="0"/>
                  </a:cubicBezTo>
                  <a:close/>
                </a:path>
              </a:pathLst>
            </a:custGeom>
            <a:solidFill>
              <a:srgbClr val="FF7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8" name="Google Shape;1168;p18"/>
            <p:cNvSpPr/>
            <p:nvPr/>
          </p:nvSpPr>
          <p:spPr>
            <a:xfrm>
              <a:off x="4148138" y="3810000"/>
              <a:ext cx="223838" cy="196850"/>
            </a:xfrm>
            <a:custGeom>
              <a:avLst/>
              <a:gdLst/>
              <a:ahLst/>
              <a:cxnLst/>
              <a:rect l="l" t="t" r="r" b="b"/>
              <a:pathLst>
                <a:path w="53" h="46" extrusionOk="0">
                  <a:moveTo>
                    <a:pt x="20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34" y="46"/>
                    <a:pt x="34" y="46"/>
                    <a:pt x="34" y="46"/>
                  </a:cubicBezTo>
                  <a:cubicBezTo>
                    <a:pt x="53" y="30"/>
                    <a:pt x="53" y="30"/>
                    <a:pt x="53" y="30"/>
                  </a:cubicBezTo>
                  <a:cubicBezTo>
                    <a:pt x="42" y="18"/>
                    <a:pt x="31" y="8"/>
                    <a:pt x="20" y="0"/>
                  </a:cubicBezTo>
                  <a:close/>
                </a:path>
              </a:pathLst>
            </a:custGeom>
            <a:solidFill>
              <a:srgbClr val="9A7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69" name="Google Shape;1169;p18"/>
            <p:cNvSpPr/>
            <p:nvPr/>
          </p:nvSpPr>
          <p:spPr>
            <a:xfrm>
              <a:off x="3689351" y="3686175"/>
              <a:ext cx="182563" cy="320675"/>
            </a:xfrm>
            <a:custGeom>
              <a:avLst/>
              <a:gdLst/>
              <a:ahLst/>
              <a:cxnLst/>
              <a:rect l="l" t="t" r="r" b="b"/>
              <a:pathLst>
                <a:path w="43" h="75" extrusionOk="0">
                  <a:moveTo>
                    <a:pt x="0" y="7"/>
                  </a:moveTo>
                  <a:cubicBezTo>
                    <a:pt x="14" y="75"/>
                    <a:pt x="14" y="75"/>
                    <a:pt x="14" y="75"/>
                  </a:cubicBezTo>
                  <a:cubicBezTo>
                    <a:pt x="43" y="75"/>
                    <a:pt x="43" y="75"/>
                    <a:pt x="43" y="75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28" y="0"/>
                    <a:pt x="13" y="3"/>
                    <a:pt x="0" y="7"/>
                  </a:cubicBezTo>
                  <a:close/>
                </a:path>
              </a:pathLst>
            </a:custGeom>
            <a:solidFill>
              <a:srgbClr val="FF77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0" name="Google Shape;1170;p18"/>
            <p:cNvSpPr/>
            <p:nvPr/>
          </p:nvSpPr>
          <p:spPr>
            <a:xfrm>
              <a:off x="3516313" y="3716338"/>
              <a:ext cx="233363" cy="290513"/>
            </a:xfrm>
            <a:custGeom>
              <a:avLst/>
              <a:gdLst/>
              <a:ahLst/>
              <a:cxnLst/>
              <a:rect l="l" t="t" r="r" b="b"/>
              <a:pathLst>
                <a:path w="55" h="68" extrusionOk="0">
                  <a:moveTo>
                    <a:pt x="0" y="21"/>
                  </a:moveTo>
                  <a:cubicBezTo>
                    <a:pt x="37" y="68"/>
                    <a:pt x="37" y="68"/>
                    <a:pt x="37" y="68"/>
                  </a:cubicBezTo>
                  <a:cubicBezTo>
                    <a:pt x="55" y="68"/>
                    <a:pt x="55" y="68"/>
                    <a:pt x="55" y="68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26" y="6"/>
                    <a:pt x="12" y="13"/>
                    <a:pt x="0" y="21"/>
                  </a:cubicBezTo>
                  <a:close/>
                </a:path>
              </a:pathLst>
            </a:custGeom>
            <a:solidFill>
              <a:srgbClr val="9A72B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1" name="Google Shape;1171;p18"/>
            <p:cNvSpPr/>
            <p:nvPr/>
          </p:nvSpPr>
          <p:spPr>
            <a:xfrm>
              <a:off x="3546476" y="3565525"/>
              <a:ext cx="695325" cy="446088"/>
            </a:xfrm>
            <a:custGeom>
              <a:avLst/>
              <a:gdLst/>
              <a:ahLst/>
              <a:cxnLst/>
              <a:rect l="l" t="t" r="r" b="b"/>
              <a:pathLst>
                <a:path w="164" h="104" extrusionOk="0">
                  <a:moveTo>
                    <a:pt x="0" y="104"/>
                  </a:moveTo>
                  <a:cubicBezTo>
                    <a:pt x="0" y="104"/>
                    <a:pt x="80" y="0"/>
                    <a:pt x="164" y="104"/>
                  </a:cubicBezTo>
                  <a:lnTo>
                    <a:pt x="0" y="104"/>
                  </a:lnTo>
                  <a:close/>
                </a:path>
              </a:pathLst>
            </a:custGeom>
            <a:solidFill>
              <a:srgbClr val="FFE6A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2" name="Google Shape;1172;p18"/>
            <p:cNvSpPr/>
            <p:nvPr/>
          </p:nvSpPr>
          <p:spPr>
            <a:xfrm>
              <a:off x="3681413" y="3744913"/>
              <a:ext cx="431800" cy="279400"/>
            </a:xfrm>
            <a:custGeom>
              <a:avLst/>
              <a:gdLst/>
              <a:ahLst/>
              <a:cxnLst/>
              <a:rect l="l" t="t" r="r" b="b"/>
              <a:pathLst>
                <a:path w="102" h="65" extrusionOk="0">
                  <a:moveTo>
                    <a:pt x="0" y="65"/>
                  </a:moveTo>
                  <a:cubicBezTo>
                    <a:pt x="0" y="65"/>
                    <a:pt x="50" y="0"/>
                    <a:pt x="102" y="65"/>
                  </a:cubicBezTo>
                  <a:lnTo>
                    <a:pt x="0" y="65"/>
                  </a:lnTo>
                  <a:close/>
                </a:path>
              </a:pathLst>
            </a:custGeom>
            <a:solidFill>
              <a:srgbClr val="A47479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3" name="Google Shape;1173;p18"/>
            <p:cNvSpPr/>
            <p:nvPr/>
          </p:nvSpPr>
          <p:spPr>
            <a:xfrm>
              <a:off x="5983288" y="3309938"/>
              <a:ext cx="1522413" cy="701675"/>
            </a:xfrm>
            <a:custGeom>
              <a:avLst/>
              <a:gdLst/>
              <a:ahLst/>
              <a:cxnLst/>
              <a:rect l="l" t="t" r="r" b="b"/>
              <a:pathLst>
                <a:path w="359" h="164" extrusionOk="0">
                  <a:moveTo>
                    <a:pt x="0" y="142"/>
                  </a:moveTo>
                  <a:cubicBezTo>
                    <a:pt x="42" y="145"/>
                    <a:pt x="42" y="145"/>
                    <a:pt x="42" y="145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66" y="108"/>
                    <a:pt x="66" y="108"/>
                    <a:pt x="66" y="108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5" y="42"/>
                    <a:pt x="85" y="42"/>
                    <a:pt x="85" y="42"/>
                  </a:cubicBezTo>
                  <a:cubicBezTo>
                    <a:pt x="120" y="58"/>
                    <a:pt x="120" y="58"/>
                    <a:pt x="120" y="58"/>
                  </a:cubicBezTo>
                  <a:cubicBezTo>
                    <a:pt x="122" y="23"/>
                    <a:pt x="122" y="23"/>
                    <a:pt x="122" y="23"/>
                  </a:cubicBezTo>
                  <a:cubicBezTo>
                    <a:pt x="158" y="42"/>
                    <a:pt x="158" y="42"/>
                    <a:pt x="158" y="42"/>
                  </a:cubicBezTo>
                  <a:cubicBezTo>
                    <a:pt x="169" y="6"/>
                    <a:pt x="169" y="6"/>
                    <a:pt x="169" y="6"/>
                  </a:cubicBezTo>
                  <a:cubicBezTo>
                    <a:pt x="196" y="33"/>
                    <a:pt x="196" y="33"/>
                    <a:pt x="196" y="33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28" y="35"/>
                    <a:pt x="228" y="35"/>
                    <a:pt x="228" y="35"/>
                  </a:cubicBezTo>
                  <a:cubicBezTo>
                    <a:pt x="263" y="10"/>
                    <a:pt x="263" y="10"/>
                    <a:pt x="263" y="10"/>
                  </a:cubicBezTo>
                  <a:cubicBezTo>
                    <a:pt x="260" y="47"/>
                    <a:pt x="260" y="47"/>
                    <a:pt x="260" y="47"/>
                  </a:cubicBezTo>
                  <a:cubicBezTo>
                    <a:pt x="300" y="29"/>
                    <a:pt x="300" y="29"/>
                    <a:pt x="300" y="29"/>
                  </a:cubicBezTo>
                  <a:cubicBezTo>
                    <a:pt x="292" y="69"/>
                    <a:pt x="292" y="69"/>
                    <a:pt x="292" y="69"/>
                  </a:cubicBezTo>
                  <a:cubicBezTo>
                    <a:pt x="334" y="63"/>
                    <a:pt x="334" y="63"/>
                    <a:pt x="334" y="63"/>
                  </a:cubicBezTo>
                  <a:cubicBezTo>
                    <a:pt x="316" y="99"/>
                    <a:pt x="316" y="99"/>
                    <a:pt x="316" y="99"/>
                  </a:cubicBezTo>
                  <a:cubicBezTo>
                    <a:pt x="359" y="95"/>
                    <a:pt x="359" y="95"/>
                    <a:pt x="359" y="95"/>
                  </a:cubicBezTo>
                  <a:cubicBezTo>
                    <a:pt x="339" y="133"/>
                    <a:pt x="339" y="133"/>
                    <a:pt x="339" y="133"/>
                  </a:cubicBezTo>
                  <a:cubicBezTo>
                    <a:pt x="339" y="133"/>
                    <a:pt x="259" y="45"/>
                    <a:pt x="199" y="52"/>
                  </a:cubicBezTo>
                  <a:cubicBezTo>
                    <a:pt x="139" y="58"/>
                    <a:pt x="59" y="153"/>
                    <a:pt x="59" y="153"/>
                  </a:cubicBezTo>
                  <a:cubicBezTo>
                    <a:pt x="55" y="164"/>
                    <a:pt x="55" y="164"/>
                    <a:pt x="55" y="164"/>
                  </a:cubicBezTo>
                  <a:cubicBezTo>
                    <a:pt x="35" y="164"/>
                    <a:pt x="35" y="164"/>
                    <a:pt x="35" y="164"/>
                  </a:cubicBezTo>
                  <a:cubicBezTo>
                    <a:pt x="14" y="164"/>
                    <a:pt x="14" y="164"/>
                    <a:pt x="14" y="164"/>
                  </a:cubicBezTo>
                  <a:lnTo>
                    <a:pt x="0" y="142"/>
                  </a:lnTo>
                  <a:close/>
                </a:path>
              </a:pathLst>
            </a:custGeom>
            <a:solidFill>
              <a:srgbClr val="9ACF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4" name="Google Shape;1174;p18"/>
            <p:cNvSpPr/>
            <p:nvPr/>
          </p:nvSpPr>
          <p:spPr>
            <a:xfrm>
              <a:off x="7099301" y="3732213"/>
              <a:ext cx="376238" cy="274638"/>
            </a:xfrm>
            <a:custGeom>
              <a:avLst/>
              <a:gdLst/>
              <a:ahLst/>
              <a:cxnLst/>
              <a:rect l="l" t="t" r="r" b="b"/>
              <a:pathLst>
                <a:path w="89" h="64" extrusionOk="0">
                  <a:moveTo>
                    <a:pt x="89" y="64"/>
                  </a:moveTo>
                  <a:cubicBezTo>
                    <a:pt x="0" y="64"/>
                    <a:pt x="0" y="64"/>
                    <a:pt x="0" y="64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77" y="32"/>
                    <a:pt x="89" y="64"/>
                    <a:pt x="89" y="64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5" name="Google Shape;1175;p18"/>
            <p:cNvSpPr/>
            <p:nvPr/>
          </p:nvSpPr>
          <p:spPr>
            <a:xfrm>
              <a:off x="6637338" y="3449638"/>
              <a:ext cx="261938" cy="557213"/>
            </a:xfrm>
            <a:custGeom>
              <a:avLst/>
              <a:gdLst/>
              <a:ahLst/>
              <a:cxnLst/>
              <a:rect l="l" t="t" r="r" b="b"/>
              <a:pathLst>
                <a:path w="62" h="130" extrusionOk="0">
                  <a:moveTo>
                    <a:pt x="47" y="1"/>
                  </a:moveTo>
                  <a:cubicBezTo>
                    <a:pt x="52" y="0"/>
                    <a:pt x="57" y="0"/>
                    <a:pt x="62" y="1"/>
                  </a:cubicBezTo>
                  <a:cubicBezTo>
                    <a:pt x="45" y="130"/>
                    <a:pt x="45" y="130"/>
                    <a:pt x="45" y="130"/>
                  </a:cubicBezTo>
                  <a:cubicBezTo>
                    <a:pt x="20" y="130"/>
                    <a:pt x="20" y="130"/>
                    <a:pt x="20" y="130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15" y="6"/>
                    <a:pt x="30" y="2"/>
                    <a:pt x="47" y="1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6" name="Google Shape;1176;p18"/>
            <p:cNvSpPr/>
            <p:nvPr/>
          </p:nvSpPr>
          <p:spPr>
            <a:xfrm>
              <a:off x="6419851" y="3497263"/>
              <a:ext cx="301625" cy="509588"/>
            </a:xfrm>
            <a:custGeom>
              <a:avLst/>
              <a:gdLst/>
              <a:ahLst/>
              <a:cxnLst/>
              <a:rect l="l" t="t" r="r" b="b"/>
              <a:pathLst>
                <a:path w="71" h="119" extrusionOk="0">
                  <a:moveTo>
                    <a:pt x="51" y="0"/>
                  </a:moveTo>
                  <a:cubicBezTo>
                    <a:pt x="71" y="119"/>
                    <a:pt x="71" y="119"/>
                    <a:pt x="71" y="119"/>
                  </a:cubicBezTo>
                  <a:cubicBezTo>
                    <a:pt x="38" y="119"/>
                    <a:pt x="38" y="119"/>
                    <a:pt x="38" y="119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5" y="16"/>
                    <a:pt x="32" y="6"/>
                    <a:pt x="51" y="0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7" name="Google Shape;1177;p18"/>
            <p:cNvSpPr/>
            <p:nvPr/>
          </p:nvSpPr>
          <p:spPr>
            <a:xfrm>
              <a:off x="6246813" y="3613150"/>
              <a:ext cx="334963" cy="393700"/>
            </a:xfrm>
            <a:custGeom>
              <a:avLst/>
              <a:gdLst/>
              <a:ahLst/>
              <a:cxnLst/>
              <a:rect l="l" t="t" r="r" b="b"/>
              <a:pathLst>
                <a:path w="79" h="92" extrusionOk="0">
                  <a:moveTo>
                    <a:pt x="41" y="0"/>
                  </a:moveTo>
                  <a:cubicBezTo>
                    <a:pt x="79" y="92"/>
                    <a:pt x="79" y="92"/>
                    <a:pt x="79" y="92"/>
                  </a:cubicBezTo>
                  <a:cubicBezTo>
                    <a:pt x="39" y="92"/>
                    <a:pt x="39" y="92"/>
                    <a:pt x="39" y="92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11" y="26"/>
                    <a:pt x="24" y="12"/>
                    <a:pt x="41" y="0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8" name="Google Shape;1178;p18"/>
            <p:cNvSpPr/>
            <p:nvPr/>
          </p:nvSpPr>
          <p:spPr>
            <a:xfrm>
              <a:off x="6122988" y="3784600"/>
              <a:ext cx="288925" cy="222250"/>
            </a:xfrm>
            <a:custGeom>
              <a:avLst/>
              <a:gdLst/>
              <a:ahLst/>
              <a:cxnLst/>
              <a:rect l="l" t="t" r="r" b="b"/>
              <a:pathLst>
                <a:path w="68" h="52" extrusionOk="0">
                  <a:moveTo>
                    <a:pt x="29" y="0"/>
                  </a:moveTo>
                  <a:cubicBezTo>
                    <a:pt x="68" y="52"/>
                    <a:pt x="68" y="52"/>
                    <a:pt x="68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5" y="37"/>
                    <a:pt x="14" y="19"/>
                    <a:pt x="29" y="0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79" name="Google Shape;1179;p18"/>
            <p:cNvSpPr/>
            <p:nvPr/>
          </p:nvSpPr>
          <p:spPr>
            <a:xfrm>
              <a:off x="6827838" y="3454400"/>
              <a:ext cx="330200" cy="552450"/>
            </a:xfrm>
            <a:custGeom>
              <a:avLst/>
              <a:gdLst/>
              <a:ahLst/>
              <a:cxnLst/>
              <a:rect l="l" t="t" r="r" b="b"/>
              <a:pathLst>
                <a:path w="78" h="129" extrusionOk="0">
                  <a:moveTo>
                    <a:pt x="78" y="24"/>
                  </a:moveTo>
                  <a:cubicBezTo>
                    <a:pt x="22" y="129"/>
                    <a:pt x="22" y="129"/>
                    <a:pt x="22" y="129"/>
                  </a:cubicBezTo>
                  <a:cubicBezTo>
                    <a:pt x="0" y="129"/>
                    <a:pt x="0" y="129"/>
                    <a:pt x="0" y="129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40" y="1"/>
                    <a:pt x="61" y="11"/>
                    <a:pt x="78" y="24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0" name="Google Shape;1180;p18"/>
            <p:cNvSpPr/>
            <p:nvPr/>
          </p:nvSpPr>
          <p:spPr>
            <a:xfrm>
              <a:off x="6919913" y="3557588"/>
              <a:ext cx="403225" cy="449263"/>
            </a:xfrm>
            <a:custGeom>
              <a:avLst/>
              <a:gdLst/>
              <a:ahLst/>
              <a:cxnLst/>
              <a:rect l="l" t="t" r="r" b="b"/>
              <a:pathLst>
                <a:path w="95" h="105" extrusionOk="0">
                  <a:moveTo>
                    <a:pt x="95" y="41"/>
                  </a:moveTo>
                  <a:cubicBezTo>
                    <a:pt x="42" y="105"/>
                    <a:pt x="42" y="105"/>
                    <a:pt x="42" y="10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71" y="12"/>
                    <a:pt x="84" y="26"/>
                    <a:pt x="95" y="41"/>
                  </a:cubicBezTo>
                  <a:close/>
                </a:path>
              </a:pathLst>
            </a:cu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1" name="Google Shape;1181;p18"/>
            <p:cNvSpPr/>
            <p:nvPr/>
          </p:nvSpPr>
          <p:spPr>
            <a:xfrm>
              <a:off x="6335713" y="3630613"/>
              <a:ext cx="890588" cy="384175"/>
            </a:xfrm>
            <a:custGeom>
              <a:avLst/>
              <a:gdLst/>
              <a:ahLst/>
              <a:cxnLst/>
              <a:rect l="l" t="t" r="r" b="b"/>
              <a:pathLst>
                <a:path w="210" h="90" extrusionOk="0">
                  <a:moveTo>
                    <a:pt x="210" y="90"/>
                  </a:moveTo>
                  <a:cubicBezTo>
                    <a:pt x="210" y="90"/>
                    <a:pt x="175" y="0"/>
                    <a:pt x="111" y="5"/>
                  </a:cubicBezTo>
                  <a:cubicBezTo>
                    <a:pt x="46" y="10"/>
                    <a:pt x="9" y="62"/>
                    <a:pt x="0" y="90"/>
                  </a:cubicBezTo>
                  <a:lnTo>
                    <a:pt x="210" y="90"/>
                  </a:lnTo>
                  <a:close/>
                </a:path>
              </a:pathLst>
            </a:custGeom>
            <a:solidFill>
              <a:srgbClr val="FFDC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2" name="Google Shape;1182;p18"/>
            <p:cNvSpPr/>
            <p:nvPr/>
          </p:nvSpPr>
          <p:spPr>
            <a:xfrm>
              <a:off x="6492876" y="3762375"/>
              <a:ext cx="593725" cy="257175"/>
            </a:xfrm>
            <a:custGeom>
              <a:avLst/>
              <a:gdLst/>
              <a:ahLst/>
              <a:cxnLst/>
              <a:rect l="l" t="t" r="r" b="b"/>
              <a:pathLst>
                <a:path w="140" h="60" extrusionOk="0">
                  <a:moveTo>
                    <a:pt x="140" y="60"/>
                  </a:moveTo>
                  <a:cubicBezTo>
                    <a:pt x="140" y="60"/>
                    <a:pt x="117" y="0"/>
                    <a:pt x="74" y="3"/>
                  </a:cubicBezTo>
                  <a:cubicBezTo>
                    <a:pt x="31" y="7"/>
                    <a:pt x="6" y="41"/>
                    <a:pt x="0" y="60"/>
                  </a:cubicBezTo>
                  <a:lnTo>
                    <a:pt x="140" y="60"/>
                  </a:lnTo>
                  <a:close/>
                </a:path>
              </a:pathLst>
            </a:cu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3" name="Google Shape;1183;p18"/>
            <p:cNvSpPr/>
            <p:nvPr/>
          </p:nvSpPr>
          <p:spPr>
            <a:xfrm>
              <a:off x="6072188" y="3959225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4" name="Google Shape;1184;p18"/>
            <p:cNvSpPr/>
            <p:nvPr/>
          </p:nvSpPr>
          <p:spPr>
            <a:xfrm>
              <a:off x="6161088" y="3805238"/>
              <a:ext cx="25400" cy="22225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5" name="Google Shape;1185;p18"/>
            <p:cNvSpPr/>
            <p:nvPr/>
          </p:nvSpPr>
          <p:spPr>
            <a:xfrm>
              <a:off x="6276976" y="3668713"/>
              <a:ext cx="20638" cy="20638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6" name="Google Shape;1186;p18"/>
            <p:cNvSpPr/>
            <p:nvPr/>
          </p:nvSpPr>
          <p:spPr>
            <a:xfrm>
              <a:off x="6407151" y="3557588"/>
              <a:ext cx="22225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7" name="Google Shape;1187;p18"/>
            <p:cNvSpPr/>
            <p:nvPr/>
          </p:nvSpPr>
          <p:spPr>
            <a:xfrm>
              <a:off x="6551613" y="3476625"/>
              <a:ext cx="20638" cy="20638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8" name="Google Shape;1188;p18"/>
            <p:cNvSpPr/>
            <p:nvPr/>
          </p:nvSpPr>
          <p:spPr>
            <a:xfrm>
              <a:off x="6696076" y="3421063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89" name="Google Shape;1189;p18"/>
            <p:cNvSpPr/>
            <p:nvPr/>
          </p:nvSpPr>
          <p:spPr>
            <a:xfrm>
              <a:off x="6878638" y="3411538"/>
              <a:ext cx="20638" cy="22225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0" name="Google Shape;1190;p18"/>
            <p:cNvSpPr/>
            <p:nvPr/>
          </p:nvSpPr>
          <p:spPr>
            <a:xfrm>
              <a:off x="7023101" y="3446463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1" name="Google Shape;1191;p18"/>
            <p:cNvSpPr/>
            <p:nvPr/>
          </p:nvSpPr>
          <p:spPr>
            <a:xfrm>
              <a:off x="7170738" y="3519488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2" name="Google Shape;1192;p18"/>
            <p:cNvSpPr/>
            <p:nvPr/>
          </p:nvSpPr>
          <p:spPr>
            <a:xfrm>
              <a:off x="7294563" y="3651250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3" name="Google Shape;1193;p18"/>
            <p:cNvSpPr/>
            <p:nvPr/>
          </p:nvSpPr>
          <p:spPr>
            <a:xfrm>
              <a:off x="7383463" y="3779838"/>
              <a:ext cx="25400" cy="25400"/>
            </a:xfrm>
            <a:prstGeom prst="ellipse">
              <a:avLst/>
            </a:prstGeom>
            <a:solidFill>
              <a:srgbClr val="FC774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4" name="Google Shape;1194;p18"/>
            <p:cNvSpPr/>
            <p:nvPr/>
          </p:nvSpPr>
          <p:spPr>
            <a:xfrm>
              <a:off x="6234113" y="3916363"/>
              <a:ext cx="42863" cy="39688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5" name="Google Shape;1195;p18"/>
            <p:cNvSpPr/>
            <p:nvPr/>
          </p:nvSpPr>
          <p:spPr>
            <a:xfrm>
              <a:off x="6323013" y="3784600"/>
              <a:ext cx="38100" cy="38100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6" name="Google Shape;1196;p18"/>
            <p:cNvSpPr/>
            <p:nvPr/>
          </p:nvSpPr>
          <p:spPr>
            <a:xfrm>
              <a:off x="6470651" y="3668713"/>
              <a:ext cx="38100" cy="38100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7" name="Google Shape;1197;p18"/>
            <p:cNvSpPr/>
            <p:nvPr/>
          </p:nvSpPr>
          <p:spPr>
            <a:xfrm>
              <a:off x="6818313" y="3548063"/>
              <a:ext cx="38100" cy="39688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8" name="Google Shape;1198;p18"/>
            <p:cNvSpPr/>
            <p:nvPr/>
          </p:nvSpPr>
          <p:spPr>
            <a:xfrm>
              <a:off x="7031038" y="3605213"/>
              <a:ext cx="42863" cy="38100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99" name="Google Shape;1199;p18"/>
            <p:cNvSpPr/>
            <p:nvPr/>
          </p:nvSpPr>
          <p:spPr>
            <a:xfrm>
              <a:off x="7204076" y="3732213"/>
              <a:ext cx="38100" cy="39688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0" name="Google Shape;1200;p18"/>
            <p:cNvSpPr/>
            <p:nvPr/>
          </p:nvSpPr>
          <p:spPr>
            <a:xfrm>
              <a:off x="7267576" y="3903663"/>
              <a:ext cx="39688" cy="42863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1" name="Google Shape;1201;p18"/>
            <p:cNvSpPr/>
            <p:nvPr/>
          </p:nvSpPr>
          <p:spPr>
            <a:xfrm>
              <a:off x="6619876" y="3582988"/>
              <a:ext cx="42863" cy="38100"/>
            </a:xfrm>
            <a:prstGeom prst="ellipse">
              <a:avLst/>
            </a:prstGeom>
            <a:solidFill>
              <a:srgbClr val="7CBB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2" name="Google Shape;1202;p18"/>
            <p:cNvSpPr/>
            <p:nvPr/>
          </p:nvSpPr>
          <p:spPr>
            <a:xfrm>
              <a:off x="4605338" y="3257550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3" name="Google Shape;1203;p18"/>
            <p:cNvSpPr/>
            <p:nvPr/>
          </p:nvSpPr>
          <p:spPr>
            <a:xfrm>
              <a:off x="4503738" y="3305175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4" name="Google Shape;1204;p18"/>
            <p:cNvSpPr/>
            <p:nvPr/>
          </p:nvSpPr>
          <p:spPr>
            <a:xfrm>
              <a:off x="4572001" y="3351213"/>
              <a:ext cx="20638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5" name="Google Shape;1205;p18"/>
            <p:cNvSpPr/>
            <p:nvPr/>
          </p:nvSpPr>
          <p:spPr>
            <a:xfrm>
              <a:off x="4681538" y="3330575"/>
              <a:ext cx="17463" cy="20638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6" name="Google Shape;1206;p18"/>
            <p:cNvSpPr/>
            <p:nvPr/>
          </p:nvSpPr>
          <p:spPr>
            <a:xfrm>
              <a:off x="4643438" y="3421063"/>
              <a:ext cx="17463" cy="1587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7" name="Google Shape;1207;p18"/>
            <p:cNvSpPr/>
            <p:nvPr/>
          </p:nvSpPr>
          <p:spPr>
            <a:xfrm>
              <a:off x="4554538" y="3463925"/>
              <a:ext cx="17463" cy="20638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8" name="Google Shape;1208;p18"/>
            <p:cNvSpPr/>
            <p:nvPr/>
          </p:nvSpPr>
          <p:spPr>
            <a:xfrm>
              <a:off x="4491038" y="3386138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9" name="Google Shape;1209;p18"/>
            <p:cNvSpPr/>
            <p:nvPr/>
          </p:nvSpPr>
          <p:spPr>
            <a:xfrm>
              <a:off x="4452938" y="3471863"/>
              <a:ext cx="20638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0" name="Google Shape;1210;p18"/>
            <p:cNvSpPr/>
            <p:nvPr/>
          </p:nvSpPr>
          <p:spPr>
            <a:xfrm>
              <a:off x="4521201" y="3535363"/>
              <a:ext cx="15875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1" name="Google Shape;1211;p18"/>
            <p:cNvSpPr/>
            <p:nvPr/>
          </p:nvSpPr>
          <p:spPr>
            <a:xfrm>
              <a:off x="4614863" y="3492500"/>
              <a:ext cx="20638" cy="2222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2" name="Google Shape;1212;p18"/>
            <p:cNvSpPr/>
            <p:nvPr/>
          </p:nvSpPr>
          <p:spPr>
            <a:xfrm>
              <a:off x="4356101" y="3449638"/>
              <a:ext cx="15875" cy="2222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3" name="Google Shape;1213;p18"/>
            <p:cNvSpPr/>
            <p:nvPr/>
          </p:nvSpPr>
          <p:spPr>
            <a:xfrm>
              <a:off x="4300538" y="3479800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4" name="Google Shape;1214;p18"/>
            <p:cNvSpPr/>
            <p:nvPr/>
          </p:nvSpPr>
          <p:spPr>
            <a:xfrm>
              <a:off x="4351338" y="3514725"/>
              <a:ext cx="20638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5" name="Google Shape;1215;p18"/>
            <p:cNvSpPr/>
            <p:nvPr/>
          </p:nvSpPr>
          <p:spPr>
            <a:xfrm>
              <a:off x="4410076" y="3497263"/>
              <a:ext cx="17463" cy="17463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6" name="Google Shape;1216;p18"/>
            <p:cNvSpPr/>
            <p:nvPr/>
          </p:nvSpPr>
          <p:spPr>
            <a:xfrm>
              <a:off x="4376738" y="3575050"/>
              <a:ext cx="17463" cy="1587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17" name="Google Shape;1217;p18"/>
            <p:cNvSpPr/>
            <p:nvPr/>
          </p:nvSpPr>
          <p:spPr>
            <a:xfrm>
              <a:off x="4305301" y="3532188"/>
              <a:ext cx="15875" cy="15875"/>
            </a:xfrm>
            <a:prstGeom prst="ellipse">
              <a:avLst/>
            </a:prstGeom>
            <a:solidFill>
              <a:srgbClr val="FF49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218" name="Google Shape;1218;p18"/>
          <p:cNvSpPr/>
          <p:nvPr/>
        </p:nvSpPr>
        <p:spPr>
          <a:xfrm>
            <a:off x="715956" y="419766"/>
            <a:ext cx="5708700" cy="3105600"/>
          </a:xfrm>
          <a:prstGeom prst="cloudCallout">
            <a:avLst>
              <a:gd name="adj1" fmla="val 49948"/>
              <a:gd name="adj2" fmla="val 82786"/>
            </a:avLst>
          </a:prstGeom>
          <a:noFill/>
          <a:ln w="28575" cap="flat" cmpd="sng">
            <a:solidFill>
              <a:srgbClr val="F7A2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9" name="Google Shape;1219;p18"/>
          <p:cNvSpPr txBox="1"/>
          <p:nvPr/>
        </p:nvSpPr>
        <p:spPr>
          <a:xfrm>
            <a:off x="1342126" y="1002825"/>
            <a:ext cx="47676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6000" b="1">
                <a:solidFill>
                  <a:srgbClr val="F7A231"/>
                </a:solidFill>
                <a:latin typeface="Montserrat"/>
                <a:ea typeface="Montserrat"/>
                <a:cs typeface="Montserrat"/>
                <a:sym typeface="Montserrat"/>
              </a:rPr>
              <a:t>Let’s play a game!</a:t>
            </a:r>
            <a:endParaRPr sz="6000" b="1">
              <a:solidFill>
                <a:srgbClr val="F7A23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9"/>
          <p:cNvGrpSpPr/>
          <p:nvPr/>
        </p:nvGrpSpPr>
        <p:grpSpPr>
          <a:xfrm>
            <a:off x="-4282" y="3734329"/>
            <a:ext cx="12200571" cy="3189261"/>
            <a:chOff x="-758239" y="2576513"/>
            <a:chExt cx="6473825" cy="1692275"/>
          </a:xfrm>
        </p:grpSpPr>
        <p:sp>
          <p:nvSpPr>
            <p:cNvPr id="1225" name="Google Shape;1225;p19"/>
            <p:cNvSpPr/>
            <p:nvPr/>
          </p:nvSpPr>
          <p:spPr>
            <a:xfrm>
              <a:off x="3997911" y="3297238"/>
              <a:ext cx="1717675" cy="950913"/>
            </a:xfrm>
            <a:custGeom>
              <a:avLst/>
              <a:gdLst/>
              <a:ahLst/>
              <a:cxnLst/>
              <a:rect l="l" t="t" r="r" b="b"/>
              <a:pathLst>
                <a:path w="405" h="223" extrusionOk="0">
                  <a:moveTo>
                    <a:pt x="0" y="221"/>
                  </a:moveTo>
                  <a:cubicBezTo>
                    <a:pt x="0" y="221"/>
                    <a:pt x="28" y="49"/>
                    <a:pt x="166" y="25"/>
                  </a:cubicBezTo>
                  <a:cubicBezTo>
                    <a:pt x="304" y="0"/>
                    <a:pt x="405" y="223"/>
                    <a:pt x="405" y="223"/>
                  </a:cubicBezTo>
                  <a:lnTo>
                    <a:pt x="0" y="221"/>
                  </a:lnTo>
                  <a:close/>
                </a:path>
              </a:pathLst>
            </a:custGeom>
            <a:solidFill>
              <a:srgbClr val="8DC7D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899111" y="2865438"/>
              <a:ext cx="3260725" cy="1377950"/>
            </a:xfrm>
            <a:custGeom>
              <a:avLst/>
              <a:gdLst/>
              <a:ahLst/>
              <a:cxnLst/>
              <a:rect l="l" t="t" r="r" b="b"/>
              <a:pathLst>
                <a:path w="769" h="323" extrusionOk="0">
                  <a:moveTo>
                    <a:pt x="0" y="323"/>
                  </a:moveTo>
                  <a:cubicBezTo>
                    <a:pt x="0" y="323"/>
                    <a:pt x="127" y="0"/>
                    <a:pt x="363" y="18"/>
                  </a:cubicBezTo>
                  <a:cubicBezTo>
                    <a:pt x="600" y="37"/>
                    <a:pt x="734" y="222"/>
                    <a:pt x="769" y="323"/>
                  </a:cubicBezTo>
                  <a:lnTo>
                    <a:pt x="0" y="323"/>
                  </a:lnTo>
                  <a:close/>
                </a:path>
              </a:pathLst>
            </a:custGeom>
            <a:solidFill>
              <a:srgbClr val="B895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1373773" y="3259138"/>
              <a:ext cx="2335213" cy="984250"/>
            </a:xfrm>
            <a:custGeom>
              <a:avLst/>
              <a:gdLst/>
              <a:ahLst/>
              <a:cxnLst/>
              <a:rect l="l" t="t" r="r" b="b"/>
              <a:pathLst>
                <a:path w="551" h="231" extrusionOk="0">
                  <a:moveTo>
                    <a:pt x="0" y="231"/>
                  </a:moveTo>
                  <a:cubicBezTo>
                    <a:pt x="0" y="231"/>
                    <a:pt x="91" y="0"/>
                    <a:pt x="261" y="13"/>
                  </a:cubicBezTo>
                  <a:cubicBezTo>
                    <a:pt x="430" y="27"/>
                    <a:pt x="526" y="159"/>
                    <a:pt x="551" y="231"/>
                  </a:cubicBezTo>
                  <a:lnTo>
                    <a:pt x="0" y="231"/>
                  </a:lnTo>
                  <a:close/>
                </a:path>
              </a:pathLst>
            </a:custGeom>
            <a:solidFill>
              <a:srgbClr val="B8D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1607136" y="3846513"/>
              <a:ext cx="546100" cy="388938"/>
            </a:xfrm>
            <a:custGeom>
              <a:avLst/>
              <a:gdLst/>
              <a:ahLst/>
              <a:cxnLst/>
              <a:rect l="l" t="t" r="r" b="b"/>
              <a:pathLst>
                <a:path w="129" h="91" extrusionOk="0">
                  <a:moveTo>
                    <a:pt x="0" y="91"/>
                  </a:moveTo>
                  <a:cubicBezTo>
                    <a:pt x="129" y="91"/>
                    <a:pt x="129" y="91"/>
                    <a:pt x="129" y="91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18" y="46"/>
                    <a:pt x="0" y="91"/>
                    <a:pt x="0" y="91"/>
                  </a:cubicBezTo>
                  <a:close/>
                </a:path>
              </a:pathLst>
            </a:custGeom>
            <a:solidFill>
              <a:srgbClr val="FF6DA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2437398" y="3454400"/>
              <a:ext cx="377825" cy="781050"/>
            </a:xfrm>
            <a:custGeom>
              <a:avLst/>
              <a:gdLst/>
              <a:ahLst/>
              <a:cxnLst/>
              <a:rect l="l" t="t" r="r" b="b"/>
              <a:pathLst>
                <a:path w="89" h="183" extrusionOk="0">
                  <a:moveTo>
                    <a:pt x="21" y="1"/>
                  </a:moveTo>
                  <a:cubicBezTo>
                    <a:pt x="14" y="0"/>
                    <a:pt x="7" y="0"/>
                    <a:pt x="0" y="1"/>
                  </a:cubicBezTo>
                  <a:cubicBezTo>
                    <a:pt x="25" y="183"/>
                    <a:pt x="25" y="183"/>
                    <a:pt x="25" y="183"/>
                  </a:cubicBezTo>
                  <a:cubicBezTo>
                    <a:pt x="60" y="183"/>
                    <a:pt x="60" y="183"/>
                    <a:pt x="60" y="183"/>
                  </a:cubicBezTo>
                  <a:cubicBezTo>
                    <a:pt x="89" y="15"/>
                    <a:pt x="89" y="15"/>
                    <a:pt x="89" y="15"/>
                  </a:cubicBezTo>
                  <a:cubicBezTo>
                    <a:pt x="68" y="8"/>
                    <a:pt x="46" y="3"/>
                    <a:pt x="21" y="1"/>
                  </a:cubicBezTo>
                  <a:close/>
                </a:path>
              </a:pathLst>
            </a:custGeom>
            <a:solidFill>
              <a:srgbClr val="81AE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2692986" y="3517900"/>
              <a:ext cx="431800" cy="717550"/>
            </a:xfrm>
            <a:custGeom>
              <a:avLst/>
              <a:gdLst/>
              <a:ahLst/>
              <a:cxnLst/>
              <a:rect l="l" t="t" r="r" b="b"/>
              <a:pathLst>
                <a:path w="102" h="168" extrusionOk="0">
                  <a:moveTo>
                    <a:pt x="29" y="0"/>
                  </a:moveTo>
                  <a:cubicBezTo>
                    <a:pt x="0" y="168"/>
                    <a:pt x="0" y="168"/>
                    <a:pt x="0" y="168"/>
                  </a:cubicBezTo>
                  <a:cubicBezTo>
                    <a:pt x="48" y="168"/>
                    <a:pt x="48" y="168"/>
                    <a:pt x="48" y="168"/>
                  </a:cubicBezTo>
                  <a:cubicBezTo>
                    <a:pt x="102" y="38"/>
                    <a:pt x="102" y="38"/>
                    <a:pt x="102" y="38"/>
                  </a:cubicBezTo>
                  <a:cubicBezTo>
                    <a:pt x="81" y="22"/>
                    <a:pt x="57" y="9"/>
                    <a:pt x="29" y="0"/>
                  </a:cubicBezTo>
                  <a:close/>
                </a:path>
              </a:pathLst>
            </a:custGeom>
            <a:solidFill>
              <a:srgbClr val="FF6DA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2896186" y="3681413"/>
              <a:ext cx="482600" cy="554038"/>
            </a:xfrm>
            <a:custGeom>
              <a:avLst/>
              <a:gdLst/>
              <a:ahLst/>
              <a:cxnLst/>
              <a:rect l="l" t="t" r="r" b="b"/>
              <a:pathLst>
                <a:path w="114" h="130" extrusionOk="0">
                  <a:moveTo>
                    <a:pt x="54" y="0"/>
                  </a:moveTo>
                  <a:cubicBezTo>
                    <a:pt x="0" y="130"/>
                    <a:pt x="0" y="130"/>
                    <a:pt x="0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114" y="57"/>
                    <a:pt x="114" y="57"/>
                    <a:pt x="114" y="57"/>
                  </a:cubicBezTo>
                  <a:cubicBezTo>
                    <a:pt x="98" y="37"/>
                    <a:pt x="78" y="17"/>
                    <a:pt x="54" y="0"/>
                  </a:cubicBezTo>
                  <a:close/>
                </a:path>
              </a:pathLst>
            </a:custGeom>
            <a:solidFill>
              <a:srgbClr val="81AE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3137486" y="3924300"/>
              <a:ext cx="419100" cy="311150"/>
            </a:xfrm>
            <a:custGeom>
              <a:avLst/>
              <a:gdLst/>
              <a:ahLst/>
              <a:cxnLst/>
              <a:rect l="l" t="t" r="r" b="b"/>
              <a:pathLst>
                <a:path w="99" h="73" extrusionOk="0">
                  <a:moveTo>
                    <a:pt x="57" y="0"/>
                  </a:moveTo>
                  <a:cubicBezTo>
                    <a:pt x="0" y="73"/>
                    <a:pt x="0" y="73"/>
                    <a:pt x="0" y="73"/>
                  </a:cubicBezTo>
                  <a:cubicBezTo>
                    <a:pt x="99" y="73"/>
                    <a:pt x="99" y="73"/>
                    <a:pt x="99" y="73"/>
                  </a:cubicBezTo>
                  <a:cubicBezTo>
                    <a:pt x="92" y="52"/>
                    <a:pt x="78" y="26"/>
                    <a:pt x="57" y="0"/>
                  </a:cubicBezTo>
                  <a:close/>
                </a:path>
              </a:pathLst>
            </a:custGeom>
            <a:solidFill>
              <a:srgbClr val="FF6DA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2064336" y="3459163"/>
              <a:ext cx="479425" cy="776288"/>
            </a:xfrm>
            <a:custGeom>
              <a:avLst/>
              <a:gdLst/>
              <a:ahLst/>
              <a:cxnLst/>
              <a:rect l="l" t="t" r="r" b="b"/>
              <a:pathLst>
                <a:path w="113" h="182" extrusionOk="0">
                  <a:moveTo>
                    <a:pt x="0" y="34"/>
                  </a:moveTo>
                  <a:cubicBezTo>
                    <a:pt x="81" y="182"/>
                    <a:pt x="81" y="182"/>
                    <a:pt x="81" y="182"/>
                  </a:cubicBezTo>
                  <a:cubicBezTo>
                    <a:pt x="113" y="182"/>
                    <a:pt x="113" y="182"/>
                    <a:pt x="113" y="182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55" y="2"/>
                    <a:pt x="25" y="15"/>
                    <a:pt x="0" y="34"/>
                  </a:cubicBezTo>
                  <a:close/>
                </a:path>
              </a:pathLst>
            </a:custGeom>
            <a:solidFill>
              <a:srgbClr val="FF6DA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1827798" y="3603625"/>
              <a:ext cx="581025" cy="631825"/>
            </a:xfrm>
            <a:custGeom>
              <a:avLst/>
              <a:gdLst/>
              <a:ahLst/>
              <a:cxnLst/>
              <a:rect l="l" t="t" r="r" b="b"/>
              <a:pathLst>
                <a:path w="137" h="148" extrusionOk="0">
                  <a:moveTo>
                    <a:pt x="0" y="57"/>
                  </a:moveTo>
                  <a:cubicBezTo>
                    <a:pt x="77" y="148"/>
                    <a:pt x="77" y="148"/>
                    <a:pt x="77" y="148"/>
                  </a:cubicBezTo>
                  <a:cubicBezTo>
                    <a:pt x="137" y="148"/>
                    <a:pt x="137" y="148"/>
                    <a:pt x="137" y="148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34" y="17"/>
                    <a:pt x="16" y="37"/>
                    <a:pt x="0" y="57"/>
                  </a:cubicBezTo>
                  <a:close/>
                </a:path>
              </a:pathLst>
            </a:custGeom>
            <a:solidFill>
              <a:srgbClr val="81AEC7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1972261" y="3706813"/>
              <a:ext cx="1279525" cy="541338"/>
            </a:xfrm>
            <a:custGeom>
              <a:avLst/>
              <a:gdLst/>
              <a:ahLst/>
              <a:cxnLst/>
              <a:rect l="l" t="t" r="r" b="b"/>
              <a:pathLst>
                <a:path w="302" h="127" extrusionOk="0">
                  <a:moveTo>
                    <a:pt x="0" y="127"/>
                  </a:moveTo>
                  <a:cubicBezTo>
                    <a:pt x="0" y="127"/>
                    <a:pt x="49" y="0"/>
                    <a:pt x="142" y="7"/>
                  </a:cubicBezTo>
                  <a:cubicBezTo>
                    <a:pt x="235" y="15"/>
                    <a:pt x="288" y="87"/>
                    <a:pt x="302" y="127"/>
                  </a:cubicBezTo>
                  <a:lnTo>
                    <a:pt x="0" y="127"/>
                  </a:lnTo>
                  <a:close/>
                </a:path>
              </a:pathLst>
            </a:custGeom>
            <a:solidFill>
              <a:srgbClr val="FFDCB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-750302" y="3143250"/>
              <a:ext cx="2581275" cy="1087438"/>
            </a:xfrm>
            <a:custGeom>
              <a:avLst/>
              <a:gdLst/>
              <a:ahLst/>
              <a:cxnLst/>
              <a:rect l="l" t="t" r="r" b="b"/>
              <a:pathLst>
                <a:path w="609" h="255" extrusionOk="0">
                  <a:moveTo>
                    <a:pt x="0" y="69"/>
                  </a:moveTo>
                  <a:cubicBezTo>
                    <a:pt x="0" y="69"/>
                    <a:pt x="374" y="0"/>
                    <a:pt x="609" y="255"/>
                  </a:cubicBezTo>
                  <a:cubicBezTo>
                    <a:pt x="0" y="255"/>
                    <a:pt x="0" y="255"/>
                    <a:pt x="0" y="255"/>
                  </a:cubicBezTo>
                  <a:lnTo>
                    <a:pt x="0" y="69"/>
                  </a:lnTo>
                  <a:close/>
                </a:path>
              </a:pathLst>
            </a:custGeom>
            <a:solidFill>
              <a:srgbClr val="6F90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-758239" y="3540125"/>
              <a:ext cx="2157413" cy="708025"/>
            </a:xfrm>
            <a:custGeom>
              <a:avLst/>
              <a:gdLst/>
              <a:ahLst/>
              <a:cxnLst/>
              <a:rect l="l" t="t" r="r" b="b"/>
              <a:pathLst>
                <a:path w="509" h="166" extrusionOk="0">
                  <a:moveTo>
                    <a:pt x="0" y="45"/>
                  </a:moveTo>
                  <a:cubicBezTo>
                    <a:pt x="0" y="45"/>
                    <a:pt x="266" y="0"/>
                    <a:pt x="509" y="166"/>
                  </a:cubicBezTo>
                  <a:cubicBezTo>
                    <a:pt x="2" y="166"/>
                    <a:pt x="2" y="166"/>
                    <a:pt x="2" y="166"/>
                  </a:cubicBezTo>
                  <a:lnTo>
                    <a:pt x="0" y="45"/>
                  </a:ln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>
              <a:off x="-742364" y="3859213"/>
              <a:ext cx="1679575" cy="401638"/>
            </a:xfrm>
            <a:custGeom>
              <a:avLst/>
              <a:gdLst/>
              <a:ahLst/>
              <a:cxnLst/>
              <a:rect l="l" t="t" r="r" b="b"/>
              <a:pathLst>
                <a:path w="396" h="94" extrusionOk="0">
                  <a:moveTo>
                    <a:pt x="0" y="25"/>
                  </a:moveTo>
                  <a:cubicBezTo>
                    <a:pt x="0" y="25"/>
                    <a:pt x="206" y="0"/>
                    <a:pt x="396" y="94"/>
                  </a:cubicBezTo>
                  <a:cubicBezTo>
                    <a:pt x="1" y="94"/>
                    <a:pt x="1" y="94"/>
                    <a:pt x="1" y="94"/>
                  </a:cubicBezTo>
                  <a:lnTo>
                    <a:pt x="0" y="25"/>
                  </a:lnTo>
                  <a:close/>
                </a:path>
              </a:pathLst>
            </a:custGeom>
            <a:solidFill>
              <a:srgbClr val="FFF2B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>
              <a:off x="-758239" y="3411538"/>
              <a:ext cx="2365375" cy="828675"/>
            </a:xfrm>
            <a:custGeom>
              <a:avLst/>
              <a:gdLst/>
              <a:ahLst/>
              <a:cxnLst/>
              <a:rect l="l" t="t" r="r" b="b"/>
              <a:pathLst>
                <a:path w="558" h="194" extrusionOk="0">
                  <a:moveTo>
                    <a:pt x="2" y="6"/>
                  </a:moveTo>
                  <a:cubicBezTo>
                    <a:pt x="65" y="71"/>
                    <a:pt x="65" y="71"/>
                    <a:pt x="65" y="71"/>
                  </a:cubicBezTo>
                  <a:cubicBezTo>
                    <a:pt x="100" y="2"/>
                    <a:pt x="100" y="2"/>
                    <a:pt x="100" y="2"/>
                  </a:cubicBezTo>
                  <a:cubicBezTo>
                    <a:pt x="130" y="67"/>
                    <a:pt x="130" y="67"/>
                    <a:pt x="130" y="67"/>
                  </a:cubicBezTo>
                  <a:cubicBezTo>
                    <a:pt x="175" y="0"/>
                    <a:pt x="175" y="0"/>
                    <a:pt x="175" y="0"/>
                  </a:cubicBezTo>
                  <a:cubicBezTo>
                    <a:pt x="205" y="77"/>
                    <a:pt x="205" y="77"/>
                    <a:pt x="205" y="77"/>
                  </a:cubicBezTo>
                  <a:cubicBezTo>
                    <a:pt x="254" y="10"/>
                    <a:pt x="254" y="10"/>
                    <a:pt x="254" y="10"/>
                  </a:cubicBezTo>
                  <a:cubicBezTo>
                    <a:pt x="280" y="95"/>
                    <a:pt x="280" y="95"/>
                    <a:pt x="280" y="95"/>
                  </a:cubicBezTo>
                  <a:cubicBezTo>
                    <a:pt x="347" y="32"/>
                    <a:pt x="347" y="32"/>
                    <a:pt x="347" y="32"/>
                  </a:cubicBezTo>
                  <a:cubicBezTo>
                    <a:pt x="355" y="115"/>
                    <a:pt x="355" y="115"/>
                    <a:pt x="355" y="115"/>
                  </a:cubicBezTo>
                  <a:cubicBezTo>
                    <a:pt x="424" y="65"/>
                    <a:pt x="424" y="65"/>
                    <a:pt x="424" y="65"/>
                  </a:cubicBezTo>
                  <a:cubicBezTo>
                    <a:pt x="414" y="140"/>
                    <a:pt x="414" y="140"/>
                    <a:pt x="414" y="140"/>
                  </a:cubicBezTo>
                  <a:cubicBezTo>
                    <a:pt x="491" y="93"/>
                    <a:pt x="491" y="93"/>
                    <a:pt x="491" y="93"/>
                  </a:cubicBezTo>
                  <a:cubicBezTo>
                    <a:pt x="483" y="172"/>
                    <a:pt x="483" y="172"/>
                    <a:pt x="483" y="172"/>
                  </a:cubicBezTo>
                  <a:cubicBezTo>
                    <a:pt x="558" y="144"/>
                    <a:pt x="558" y="144"/>
                    <a:pt x="558" y="144"/>
                  </a:cubicBezTo>
                  <a:cubicBezTo>
                    <a:pt x="554" y="194"/>
                    <a:pt x="554" y="194"/>
                    <a:pt x="554" y="194"/>
                  </a:cubicBezTo>
                  <a:cubicBezTo>
                    <a:pt x="509" y="194"/>
                    <a:pt x="509" y="194"/>
                    <a:pt x="509" y="194"/>
                  </a:cubicBezTo>
                  <a:cubicBezTo>
                    <a:pt x="509" y="194"/>
                    <a:pt x="292" y="38"/>
                    <a:pt x="0" y="75"/>
                  </a:cubicBezTo>
                  <a:lnTo>
                    <a:pt x="2" y="6"/>
                  </a:lnTo>
                  <a:close/>
                </a:path>
              </a:pathLst>
            </a:custGeom>
            <a:solidFill>
              <a:srgbClr val="F08D6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-631239" y="3808413"/>
              <a:ext cx="63500" cy="63500"/>
            </a:xfrm>
            <a:prstGeom prst="ellipse">
              <a:avLst/>
            </a:prstGeom>
            <a:solidFill>
              <a:srgbClr val="FF68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>
              <a:off x="-567739" y="3471863"/>
              <a:ext cx="63500" cy="63500"/>
            </a:xfrm>
            <a:prstGeom prst="ellipse">
              <a:avLst/>
            </a:prstGeom>
            <a:solidFill>
              <a:srgbClr val="C7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-232777" y="3459163"/>
              <a:ext cx="63500" cy="63500"/>
            </a:xfrm>
            <a:prstGeom prst="ellipse">
              <a:avLst/>
            </a:prstGeom>
            <a:solidFill>
              <a:srgbClr val="C7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>
              <a:off x="127586" y="3497263"/>
              <a:ext cx="63500" cy="63500"/>
            </a:xfrm>
            <a:prstGeom prst="ellipse">
              <a:avLst/>
            </a:prstGeom>
            <a:solidFill>
              <a:srgbClr val="C7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462548" y="3560763"/>
              <a:ext cx="68263" cy="68263"/>
            </a:xfrm>
            <a:prstGeom prst="ellipse">
              <a:avLst/>
            </a:prstGeom>
            <a:solidFill>
              <a:srgbClr val="C7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810211" y="3681413"/>
              <a:ext cx="68263" cy="63500"/>
            </a:xfrm>
            <a:prstGeom prst="ellipse">
              <a:avLst/>
            </a:prstGeom>
            <a:solidFill>
              <a:srgbClr val="C7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>
              <a:off x="1068973" y="3795713"/>
              <a:ext cx="63500" cy="63500"/>
            </a:xfrm>
            <a:prstGeom prst="ellipse">
              <a:avLst/>
            </a:prstGeom>
            <a:solidFill>
              <a:srgbClr val="C7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1365836" y="3952875"/>
              <a:ext cx="63500" cy="65088"/>
            </a:xfrm>
            <a:prstGeom prst="ellipse">
              <a:avLst/>
            </a:prstGeom>
            <a:solidFill>
              <a:srgbClr val="C7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>
              <a:off x="1649998" y="4144963"/>
              <a:ext cx="63500" cy="65088"/>
            </a:xfrm>
            <a:prstGeom prst="ellipse">
              <a:avLst/>
            </a:prstGeom>
            <a:solidFill>
              <a:srgbClr val="C7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-296277" y="3808413"/>
              <a:ext cx="63500" cy="63500"/>
            </a:xfrm>
            <a:prstGeom prst="ellipse">
              <a:avLst/>
            </a:prstGeom>
            <a:solidFill>
              <a:srgbClr val="FF68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>
              <a:off x="25986" y="3846513"/>
              <a:ext cx="63500" cy="65088"/>
            </a:xfrm>
            <a:prstGeom prst="ellipse">
              <a:avLst/>
            </a:prstGeom>
            <a:solidFill>
              <a:srgbClr val="FF68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360948" y="3898900"/>
              <a:ext cx="63500" cy="68263"/>
            </a:xfrm>
            <a:prstGeom prst="ellipse">
              <a:avLst/>
            </a:prstGeom>
            <a:solidFill>
              <a:srgbClr val="FF68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>
              <a:off x="670511" y="4005263"/>
              <a:ext cx="63500" cy="63500"/>
            </a:xfrm>
            <a:prstGeom prst="ellipse">
              <a:avLst/>
            </a:prstGeom>
            <a:solidFill>
              <a:srgbClr val="FF68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967373" y="4132263"/>
              <a:ext cx="63500" cy="65088"/>
            </a:xfrm>
            <a:prstGeom prst="ellipse">
              <a:avLst/>
            </a:prstGeom>
            <a:solidFill>
              <a:srgbClr val="FF687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1386473" y="3671888"/>
              <a:ext cx="76200" cy="77788"/>
            </a:xfrm>
            <a:prstGeom prst="ellipse">
              <a:avLst/>
            </a:prstGeom>
            <a:solidFill>
              <a:srgbClr val="B8D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1632536" y="3411538"/>
              <a:ext cx="76200" cy="80963"/>
            </a:xfrm>
            <a:prstGeom prst="ellipse">
              <a:avLst/>
            </a:prstGeom>
            <a:solidFill>
              <a:srgbClr val="B8D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1911936" y="3219450"/>
              <a:ext cx="80963" cy="77788"/>
            </a:xfrm>
            <a:prstGeom prst="ellipse">
              <a:avLst/>
            </a:prstGeom>
            <a:solidFill>
              <a:srgbClr val="B8D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2289761" y="3087688"/>
              <a:ext cx="76200" cy="80963"/>
            </a:xfrm>
            <a:prstGeom prst="ellipse">
              <a:avLst/>
            </a:prstGeom>
            <a:solidFill>
              <a:srgbClr val="B8D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>
              <a:off x="2751723" y="3155950"/>
              <a:ext cx="76200" cy="76200"/>
            </a:xfrm>
            <a:prstGeom prst="ellipse">
              <a:avLst/>
            </a:prstGeom>
            <a:solidFill>
              <a:srgbClr val="B8D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3137486" y="3335338"/>
              <a:ext cx="80963" cy="76200"/>
            </a:xfrm>
            <a:prstGeom prst="ellipse">
              <a:avLst/>
            </a:prstGeom>
            <a:solidFill>
              <a:srgbClr val="B8D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>
              <a:off x="3485148" y="3608388"/>
              <a:ext cx="80963" cy="76200"/>
            </a:xfrm>
            <a:prstGeom prst="ellipse">
              <a:avLst/>
            </a:prstGeom>
            <a:solidFill>
              <a:srgbClr val="B8D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3756611" y="3932238"/>
              <a:ext cx="80963" cy="76200"/>
            </a:xfrm>
            <a:prstGeom prst="ellipse">
              <a:avLst/>
            </a:prstGeom>
            <a:solidFill>
              <a:srgbClr val="B8D49A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1013411" y="3292475"/>
              <a:ext cx="190500" cy="490538"/>
            </a:xfrm>
            <a:custGeom>
              <a:avLst/>
              <a:gdLst/>
              <a:ahLst/>
              <a:cxnLst/>
              <a:rect l="l" t="t" r="r" b="b"/>
              <a:pathLst>
                <a:path w="45" h="115" extrusionOk="0">
                  <a:moveTo>
                    <a:pt x="18" y="95"/>
                  </a:moveTo>
                  <a:cubicBezTo>
                    <a:pt x="12" y="65"/>
                    <a:pt x="0" y="32"/>
                    <a:pt x="2" y="0"/>
                  </a:cubicBezTo>
                  <a:cubicBezTo>
                    <a:pt x="4" y="0"/>
                    <a:pt x="6" y="0"/>
                    <a:pt x="8" y="0"/>
                  </a:cubicBezTo>
                  <a:cubicBezTo>
                    <a:pt x="12" y="38"/>
                    <a:pt x="31" y="84"/>
                    <a:pt x="45" y="115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>
              <a:off x="1089611" y="3330575"/>
              <a:ext cx="119063" cy="227013"/>
            </a:xfrm>
            <a:custGeom>
              <a:avLst/>
              <a:gdLst/>
              <a:ahLst/>
              <a:cxnLst/>
              <a:rect l="l" t="t" r="r" b="b"/>
              <a:pathLst>
                <a:path w="28" h="53" extrusionOk="0">
                  <a:moveTo>
                    <a:pt x="0" y="37"/>
                  </a:moveTo>
                  <a:cubicBezTo>
                    <a:pt x="8" y="25"/>
                    <a:pt x="15" y="11"/>
                    <a:pt x="23" y="0"/>
                  </a:cubicBezTo>
                  <a:cubicBezTo>
                    <a:pt x="28" y="10"/>
                    <a:pt x="10" y="45"/>
                    <a:pt x="0" y="53"/>
                  </a:cubicBezTo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767348" y="2852738"/>
              <a:ext cx="398463" cy="563563"/>
            </a:xfrm>
            <a:custGeom>
              <a:avLst/>
              <a:gdLst/>
              <a:ahLst/>
              <a:cxnLst/>
              <a:rect l="l" t="t" r="r" b="b"/>
              <a:pathLst>
                <a:path w="94" h="132" extrusionOk="0">
                  <a:moveTo>
                    <a:pt x="72" y="33"/>
                  </a:moveTo>
                  <a:cubicBezTo>
                    <a:pt x="20" y="0"/>
                    <a:pt x="0" y="84"/>
                    <a:pt x="35" y="111"/>
                  </a:cubicBezTo>
                  <a:cubicBezTo>
                    <a:pt x="60" y="132"/>
                    <a:pt x="86" y="116"/>
                    <a:pt x="91" y="86"/>
                  </a:cubicBezTo>
                  <a:cubicBezTo>
                    <a:pt x="94" y="65"/>
                    <a:pt x="93" y="46"/>
                    <a:pt x="72" y="33"/>
                  </a:cubicBezTo>
                  <a:close/>
                </a:path>
              </a:pathLst>
            </a:custGeom>
            <a:solidFill>
              <a:srgbClr val="5B8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>
              <a:off x="1157873" y="3198813"/>
              <a:ext cx="241300" cy="260350"/>
            </a:xfrm>
            <a:custGeom>
              <a:avLst/>
              <a:gdLst/>
              <a:ahLst/>
              <a:cxnLst/>
              <a:rect l="l" t="t" r="r" b="b"/>
              <a:pathLst>
                <a:path w="57" h="61" extrusionOk="0">
                  <a:moveTo>
                    <a:pt x="35" y="15"/>
                  </a:moveTo>
                  <a:cubicBezTo>
                    <a:pt x="57" y="44"/>
                    <a:pt x="4" y="61"/>
                    <a:pt x="1" y="32"/>
                  </a:cubicBezTo>
                  <a:cubicBezTo>
                    <a:pt x="0" y="14"/>
                    <a:pt x="23" y="0"/>
                    <a:pt x="35" y="15"/>
                  </a:cubicBezTo>
                  <a:close/>
                </a:path>
              </a:pathLst>
            </a:custGeom>
            <a:solidFill>
              <a:srgbClr val="5B8B6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>
              <a:off x="995948" y="3044825"/>
              <a:ext cx="38100" cy="381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856248" y="3113088"/>
              <a:ext cx="38100" cy="381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>
              <a:off x="957848" y="3130550"/>
              <a:ext cx="42863" cy="381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>
              <a:off x="1107073" y="3095625"/>
              <a:ext cx="38100" cy="39688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1030873" y="3254375"/>
              <a:ext cx="38100" cy="381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>
              <a:off x="1251536" y="3271838"/>
              <a:ext cx="38100" cy="381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175336" y="3330575"/>
              <a:ext cx="38100" cy="38100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>
              <a:off x="891173" y="3244850"/>
              <a:ext cx="38100" cy="39688"/>
            </a:xfrm>
            <a:prstGeom prst="ellipse">
              <a:avLst/>
            </a:prstGeom>
            <a:solidFill>
              <a:srgbClr val="FF7C4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>
              <a:off x="68848" y="3054350"/>
              <a:ext cx="639763" cy="392113"/>
            </a:xfrm>
            <a:custGeom>
              <a:avLst/>
              <a:gdLst/>
              <a:ahLst/>
              <a:cxnLst/>
              <a:rect l="l" t="t" r="r" b="b"/>
              <a:pathLst>
                <a:path w="151" h="92" extrusionOk="0">
                  <a:moveTo>
                    <a:pt x="126" y="18"/>
                  </a:moveTo>
                  <a:cubicBezTo>
                    <a:pt x="140" y="25"/>
                    <a:pt x="128" y="46"/>
                    <a:pt x="127" y="57"/>
                  </a:cubicBezTo>
                  <a:cubicBezTo>
                    <a:pt x="131" y="59"/>
                    <a:pt x="136" y="60"/>
                    <a:pt x="140" y="61"/>
                  </a:cubicBezTo>
                  <a:cubicBezTo>
                    <a:pt x="144" y="63"/>
                    <a:pt x="147" y="66"/>
                    <a:pt x="151" y="66"/>
                  </a:cubicBezTo>
                  <a:cubicBezTo>
                    <a:pt x="151" y="68"/>
                    <a:pt x="149" y="91"/>
                    <a:pt x="150" y="92"/>
                  </a:cubicBezTo>
                  <a:cubicBezTo>
                    <a:pt x="145" y="90"/>
                    <a:pt x="141" y="90"/>
                    <a:pt x="136" y="89"/>
                  </a:cubicBezTo>
                  <a:cubicBezTo>
                    <a:pt x="121" y="86"/>
                    <a:pt x="106" y="85"/>
                    <a:pt x="92" y="83"/>
                  </a:cubicBezTo>
                  <a:cubicBezTo>
                    <a:pt x="75" y="80"/>
                    <a:pt x="58" y="76"/>
                    <a:pt x="41" y="74"/>
                  </a:cubicBezTo>
                  <a:cubicBezTo>
                    <a:pt x="29" y="72"/>
                    <a:pt x="14" y="70"/>
                    <a:pt x="2" y="65"/>
                  </a:cubicBezTo>
                  <a:cubicBezTo>
                    <a:pt x="1" y="62"/>
                    <a:pt x="1" y="57"/>
                    <a:pt x="1" y="54"/>
                  </a:cubicBezTo>
                  <a:cubicBezTo>
                    <a:pt x="1" y="47"/>
                    <a:pt x="0" y="45"/>
                    <a:pt x="6" y="44"/>
                  </a:cubicBezTo>
                  <a:cubicBezTo>
                    <a:pt x="11" y="43"/>
                    <a:pt x="16" y="44"/>
                    <a:pt x="21" y="44"/>
                  </a:cubicBezTo>
                  <a:cubicBezTo>
                    <a:pt x="24" y="43"/>
                    <a:pt x="28" y="42"/>
                    <a:pt x="31" y="42"/>
                  </a:cubicBezTo>
                  <a:cubicBezTo>
                    <a:pt x="30" y="42"/>
                    <a:pt x="35" y="10"/>
                    <a:pt x="36" y="7"/>
                  </a:cubicBezTo>
                  <a:cubicBezTo>
                    <a:pt x="37" y="1"/>
                    <a:pt x="41" y="0"/>
                    <a:pt x="47" y="1"/>
                  </a:cubicBezTo>
                  <a:cubicBezTo>
                    <a:pt x="64" y="2"/>
                    <a:pt x="80" y="6"/>
                    <a:pt x="97" y="9"/>
                  </a:cubicBezTo>
                  <a:cubicBezTo>
                    <a:pt x="102" y="10"/>
                    <a:pt x="107" y="12"/>
                    <a:pt x="112" y="13"/>
                  </a:cubicBezTo>
                  <a:cubicBezTo>
                    <a:pt x="117" y="15"/>
                    <a:pt x="121" y="16"/>
                    <a:pt x="126" y="18"/>
                  </a:cubicBezTo>
                  <a:close/>
                </a:path>
              </a:pathLst>
            </a:custGeom>
            <a:solidFill>
              <a:srgbClr val="F560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>
              <a:off x="203786" y="3267075"/>
              <a:ext cx="165100" cy="192088"/>
            </a:xfrm>
            <a:custGeom>
              <a:avLst/>
              <a:gdLst/>
              <a:ahLst/>
              <a:cxnLst/>
              <a:rect l="l" t="t" r="r" b="b"/>
              <a:pathLst>
                <a:path w="39" h="45" extrusionOk="0">
                  <a:moveTo>
                    <a:pt x="29" y="39"/>
                  </a:moveTo>
                  <a:cubicBezTo>
                    <a:pt x="32" y="37"/>
                    <a:pt x="35" y="33"/>
                    <a:pt x="36" y="29"/>
                  </a:cubicBezTo>
                  <a:cubicBezTo>
                    <a:pt x="39" y="11"/>
                    <a:pt x="17" y="0"/>
                    <a:pt x="4" y="13"/>
                  </a:cubicBezTo>
                  <a:cubicBezTo>
                    <a:pt x="1" y="18"/>
                    <a:pt x="0" y="26"/>
                    <a:pt x="1" y="32"/>
                  </a:cubicBezTo>
                  <a:cubicBezTo>
                    <a:pt x="5" y="43"/>
                    <a:pt x="20" y="45"/>
                    <a:pt x="29" y="39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249823" y="3327400"/>
              <a:ext cx="63500" cy="71438"/>
            </a:xfrm>
            <a:custGeom>
              <a:avLst/>
              <a:gdLst/>
              <a:ahLst/>
              <a:cxnLst/>
              <a:rect l="l" t="t" r="r" b="b"/>
              <a:pathLst>
                <a:path w="15" h="17" extrusionOk="0">
                  <a:moveTo>
                    <a:pt x="11" y="15"/>
                  </a:moveTo>
                  <a:cubicBezTo>
                    <a:pt x="13" y="14"/>
                    <a:pt x="13" y="13"/>
                    <a:pt x="14" y="11"/>
                  </a:cubicBezTo>
                  <a:cubicBezTo>
                    <a:pt x="15" y="4"/>
                    <a:pt x="7" y="0"/>
                    <a:pt x="2" y="5"/>
                  </a:cubicBezTo>
                  <a:cubicBezTo>
                    <a:pt x="1" y="7"/>
                    <a:pt x="0" y="10"/>
                    <a:pt x="1" y="12"/>
                  </a:cubicBezTo>
                  <a:cubicBezTo>
                    <a:pt x="2" y="17"/>
                    <a:pt x="8" y="17"/>
                    <a:pt x="11" y="15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>
              <a:off x="470486" y="3327400"/>
              <a:ext cx="169863" cy="190500"/>
            </a:xfrm>
            <a:custGeom>
              <a:avLst/>
              <a:gdLst/>
              <a:ahLst/>
              <a:cxnLst/>
              <a:rect l="l" t="t" r="r" b="b"/>
              <a:pathLst>
                <a:path w="40" h="45" extrusionOk="0">
                  <a:moveTo>
                    <a:pt x="29" y="39"/>
                  </a:moveTo>
                  <a:cubicBezTo>
                    <a:pt x="33" y="37"/>
                    <a:pt x="35" y="34"/>
                    <a:pt x="36" y="29"/>
                  </a:cubicBezTo>
                  <a:cubicBezTo>
                    <a:pt x="40" y="11"/>
                    <a:pt x="18" y="0"/>
                    <a:pt x="5" y="14"/>
                  </a:cubicBezTo>
                  <a:cubicBezTo>
                    <a:pt x="1" y="18"/>
                    <a:pt x="0" y="27"/>
                    <a:pt x="2" y="32"/>
                  </a:cubicBezTo>
                  <a:cubicBezTo>
                    <a:pt x="6" y="44"/>
                    <a:pt x="20" y="45"/>
                    <a:pt x="29" y="39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521286" y="3386138"/>
              <a:ext cx="63500" cy="77788"/>
            </a:xfrm>
            <a:custGeom>
              <a:avLst/>
              <a:gdLst/>
              <a:ahLst/>
              <a:cxnLst/>
              <a:rect l="l" t="t" r="r" b="b"/>
              <a:pathLst>
                <a:path w="15" h="18" extrusionOk="0">
                  <a:moveTo>
                    <a:pt x="11" y="15"/>
                  </a:moveTo>
                  <a:cubicBezTo>
                    <a:pt x="12" y="14"/>
                    <a:pt x="13" y="13"/>
                    <a:pt x="13" y="11"/>
                  </a:cubicBezTo>
                  <a:cubicBezTo>
                    <a:pt x="15" y="4"/>
                    <a:pt x="6" y="0"/>
                    <a:pt x="2" y="5"/>
                  </a:cubicBezTo>
                  <a:cubicBezTo>
                    <a:pt x="0" y="7"/>
                    <a:pt x="0" y="10"/>
                    <a:pt x="0" y="12"/>
                  </a:cubicBezTo>
                  <a:cubicBezTo>
                    <a:pt x="2" y="17"/>
                    <a:pt x="7" y="18"/>
                    <a:pt x="11" y="15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>
              <a:off x="246648" y="3105150"/>
              <a:ext cx="130175" cy="127000"/>
            </a:xfrm>
            <a:custGeom>
              <a:avLst/>
              <a:gdLst/>
              <a:ahLst/>
              <a:cxnLst/>
              <a:rect l="l" t="t" r="r" b="b"/>
              <a:pathLst>
                <a:path w="31" h="30" extrusionOk="0">
                  <a:moveTo>
                    <a:pt x="4" y="3"/>
                  </a:moveTo>
                  <a:cubicBezTo>
                    <a:pt x="2" y="8"/>
                    <a:pt x="0" y="20"/>
                    <a:pt x="1" y="26"/>
                  </a:cubicBezTo>
                  <a:cubicBezTo>
                    <a:pt x="4" y="27"/>
                    <a:pt x="9" y="28"/>
                    <a:pt x="13" y="28"/>
                  </a:cubicBezTo>
                  <a:cubicBezTo>
                    <a:pt x="16" y="29"/>
                    <a:pt x="22" y="30"/>
                    <a:pt x="25" y="30"/>
                  </a:cubicBezTo>
                  <a:cubicBezTo>
                    <a:pt x="30" y="29"/>
                    <a:pt x="29" y="22"/>
                    <a:pt x="29" y="17"/>
                  </a:cubicBezTo>
                  <a:cubicBezTo>
                    <a:pt x="29" y="13"/>
                    <a:pt x="30" y="8"/>
                    <a:pt x="31" y="4"/>
                  </a:cubicBezTo>
                  <a:cubicBezTo>
                    <a:pt x="23" y="0"/>
                    <a:pt x="12" y="1"/>
                    <a:pt x="4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394286" y="3108325"/>
              <a:ext cx="200025" cy="171450"/>
            </a:xfrm>
            <a:custGeom>
              <a:avLst/>
              <a:gdLst/>
              <a:ahLst/>
              <a:cxnLst/>
              <a:rect l="l" t="t" r="r" b="b"/>
              <a:pathLst>
                <a:path w="47" h="40" extrusionOk="0">
                  <a:moveTo>
                    <a:pt x="2" y="5"/>
                  </a:moveTo>
                  <a:cubicBezTo>
                    <a:pt x="2" y="14"/>
                    <a:pt x="0" y="22"/>
                    <a:pt x="1" y="31"/>
                  </a:cubicBezTo>
                  <a:cubicBezTo>
                    <a:pt x="14" y="34"/>
                    <a:pt x="30" y="40"/>
                    <a:pt x="44" y="40"/>
                  </a:cubicBezTo>
                  <a:cubicBezTo>
                    <a:pt x="45" y="35"/>
                    <a:pt x="47" y="29"/>
                    <a:pt x="47" y="24"/>
                  </a:cubicBezTo>
                  <a:cubicBezTo>
                    <a:pt x="47" y="17"/>
                    <a:pt x="46" y="13"/>
                    <a:pt x="39" y="10"/>
                  </a:cubicBezTo>
                  <a:cubicBezTo>
                    <a:pt x="33" y="8"/>
                    <a:pt x="7" y="0"/>
                    <a:pt x="4" y="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>
              <a:off x="2345323" y="2576513"/>
              <a:ext cx="766763" cy="349250"/>
            </a:xfrm>
            <a:custGeom>
              <a:avLst/>
              <a:gdLst/>
              <a:ahLst/>
              <a:cxnLst/>
              <a:rect l="l" t="t" r="r" b="b"/>
              <a:pathLst>
                <a:path w="181" h="82" extrusionOk="0">
                  <a:moveTo>
                    <a:pt x="180" y="46"/>
                  </a:moveTo>
                  <a:cubicBezTo>
                    <a:pt x="180" y="41"/>
                    <a:pt x="179" y="37"/>
                    <a:pt x="179" y="33"/>
                  </a:cubicBezTo>
                  <a:cubicBezTo>
                    <a:pt x="179" y="30"/>
                    <a:pt x="180" y="28"/>
                    <a:pt x="178" y="25"/>
                  </a:cubicBezTo>
                  <a:cubicBezTo>
                    <a:pt x="173" y="19"/>
                    <a:pt x="166" y="18"/>
                    <a:pt x="158" y="16"/>
                  </a:cubicBezTo>
                  <a:cubicBezTo>
                    <a:pt x="152" y="14"/>
                    <a:pt x="146" y="12"/>
                    <a:pt x="140" y="12"/>
                  </a:cubicBezTo>
                  <a:cubicBezTo>
                    <a:pt x="118" y="9"/>
                    <a:pt x="97" y="6"/>
                    <a:pt x="76" y="4"/>
                  </a:cubicBezTo>
                  <a:cubicBezTo>
                    <a:pt x="62" y="3"/>
                    <a:pt x="47" y="2"/>
                    <a:pt x="32" y="3"/>
                  </a:cubicBezTo>
                  <a:cubicBezTo>
                    <a:pt x="23" y="3"/>
                    <a:pt x="9" y="0"/>
                    <a:pt x="3" y="9"/>
                  </a:cubicBezTo>
                  <a:cubicBezTo>
                    <a:pt x="1" y="11"/>
                    <a:pt x="1" y="15"/>
                    <a:pt x="1" y="17"/>
                  </a:cubicBezTo>
                  <a:cubicBezTo>
                    <a:pt x="1" y="22"/>
                    <a:pt x="0" y="27"/>
                    <a:pt x="0" y="32"/>
                  </a:cubicBezTo>
                  <a:cubicBezTo>
                    <a:pt x="0" y="42"/>
                    <a:pt x="0" y="52"/>
                    <a:pt x="1" y="61"/>
                  </a:cubicBezTo>
                  <a:cubicBezTo>
                    <a:pt x="2" y="62"/>
                    <a:pt x="17" y="63"/>
                    <a:pt x="19" y="64"/>
                  </a:cubicBezTo>
                  <a:cubicBezTo>
                    <a:pt x="24" y="64"/>
                    <a:pt x="30" y="65"/>
                    <a:pt x="36" y="66"/>
                  </a:cubicBezTo>
                  <a:cubicBezTo>
                    <a:pt x="47" y="67"/>
                    <a:pt x="59" y="68"/>
                    <a:pt x="71" y="69"/>
                  </a:cubicBezTo>
                  <a:cubicBezTo>
                    <a:pt x="93" y="72"/>
                    <a:pt x="115" y="73"/>
                    <a:pt x="137" y="76"/>
                  </a:cubicBezTo>
                  <a:cubicBezTo>
                    <a:pt x="148" y="77"/>
                    <a:pt x="159" y="78"/>
                    <a:pt x="169" y="79"/>
                  </a:cubicBezTo>
                  <a:cubicBezTo>
                    <a:pt x="172" y="80"/>
                    <a:pt x="176" y="82"/>
                    <a:pt x="178" y="80"/>
                  </a:cubicBezTo>
                  <a:cubicBezTo>
                    <a:pt x="181" y="78"/>
                    <a:pt x="180" y="70"/>
                    <a:pt x="180" y="67"/>
                  </a:cubicBezTo>
                  <a:cubicBezTo>
                    <a:pt x="180" y="61"/>
                    <a:pt x="180" y="55"/>
                    <a:pt x="180" y="49"/>
                  </a:cubicBezTo>
                  <a:cubicBezTo>
                    <a:pt x="180" y="48"/>
                    <a:pt x="180" y="47"/>
                    <a:pt x="180" y="46"/>
                  </a:cubicBezTo>
                  <a:close/>
                </a:path>
              </a:pathLst>
            </a:custGeom>
            <a:solidFill>
              <a:srgbClr val="FFCD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2302461" y="2836863"/>
              <a:ext cx="855663" cy="157163"/>
            </a:xfrm>
            <a:custGeom>
              <a:avLst/>
              <a:gdLst/>
              <a:ahLst/>
              <a:cxnLst/>
              <a:rect l="l" t="t" r="r" b="b"/>
              <a:pathLst>
                <a:path w="202" h="37" extrusionOk="0">
                  <a:moveTo>
                    <a:pt x="191" y="19"/>
                  </a:moveTo>
                  <a:cubicBezTo>
                    <a:pt x="190" y="19"/>
                    <a:pt x="188" y="19"/>
                    <a:pt x="187" y="19"/>
                  </a:cubicBezTo>
                  <a:cubicBezTo>
                    <a:pt x="183" y="18"/>
                    <a:pt x="180" y="18"/>
                    <a:pt x="176" y="18"/>
                  </a:cubicBezTo>
                  <a:cubicBezTo>
                    <a:pt x="170" y="17"/>
                    <a:pt x="165" y="17"/>
                    <a:pt x="159" y="16"/>
                  </a:cubicBezTo>
                  <a:cubicBezTo>
                    <a:pt x="148" y="15"/>
                    <a:pt x="137" y="14"/>
                    <a:pt x="126" y="13"/>
                  </a:cubicBezTo>
                  <a:cubicBezTo>
                    <a:pt x="104" y="11"/>
                    <a:pt x="81" y="9"/>
                    <a:pt x="59" y="6"/>
                  </a:cubicBezTo>
                  <a:cubicBezTo>
                    <a:pt x="51" y="5"/>
                    <a:pt x="42" y="4"/>
                    <a:pt x="33" y="3"/>
                  </a:cubicBezTo>
                  <a:cubicBezTo>
                    <a:pt x="25" y="2"/>
                    <a:pt x="16" y="0"/>
                    <a:pt x="7" y="0"/>
                  </a:cubicBezTo>
                  <a:cubicBezTo>
                    <a:pt x="5" y="0"/>
                    <a:pt x="4" y="0"/>
                    <a:pt x="3" y="2"/>
                  </a:cubicBezTo>
                  <a:cubicBezTo>
                    <a:pt x="0" y="6"/>
                    <a:pt x="3" y="10"/>
                    <a:pt x="3" y="15"/>
                  </a:cubicBezTo>
                  <a:cubicBezTo>
                    <a:pt x="7" y="16"/>
                    <a:pt x="11" y="17"/>
                    <a:pt x="16" y="17"/>
                  </a:cubicBezTo>
                  <a:cubicBezTo>
                    <a:pt x="27" y="17"/>
                    <a:pt x="38" y="18"/>
                    <a:pt x="50" y="20"/>
                  </a:cubicBezTo>
                  <a:cubicBezTo>
                    <a:pt x="66" y="23"/>
                    <a:pt x="83" y="26"/>
                    <a:pt x="100" y="27"/>
                  </a:cubicBezTo>
                  <a:cubicBezTo>
                    <a:pt x="112" y="28"/>
                    <a:pt x="125" y="30"/>
                    <a:pt x="138" y="32"/>
                  </a:cubicBezTo>
                  <a:cubicBezTo>
                    <a:pt x="150" y="33"/>
                    <a:pt x="161" y="34"/>
                    <a:pt x="173" y="34"/>
                  </a:cubicBezTo>
                  <a:cubicBezTo>
                    <a:pt x="178" y="35"/>
                    <a:pt x="184" y="35"/>
                    <a:pt x="190" y="35"/>
                  </a:cubicBezTo>
                  <a:cubicBezTo>
                    <a:pt x="192" y="35"/>
                    <a:pt x="198" y="37"/>
                    <a:pt x="200" y="36"/>
                  </a:cubicBezTo>
                  <a:cubicBezTo>
                    <a:pt x="202" y="35"/>
                    <a:pt x="201" y="30"/>
                    <a:pt x="201" y="28"/>
                  </a:cubicBezTo>
                  <a:cubicBezTo>
                    <a:pt x="201" y="25"/>
                    <a:pt x="201" y="22"/>
                    <a:pt x="199" y="21"/>
                  </a:cubicBezTo>
                  <a:cubicBezTo>
                    <a:pt x="196" y="19"/>
                    <a:pt x="194" y="19"/>
                    <a:pt x="191" y="19"/>
                  </a:cubicBezTo>
                  <a:close/>
                </a:path>
              </a:pathLst>
            </a:custGeom>
            <a:solidFill>
              <a:srgbClr val="776D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>
              <a:off x="2353261" y="2844800"/>
              <a:ext cx="7938" cy="12700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1"/>
                  </a:moveTo>
                  <a:cubicBezTo>
                    <a:pt x="2" y="0"/>
                    <a:pt x="1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8D6D2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2391361" y="2836863"/>
              <a:ext cx="169863" cy="190500"/>
            </a:xfrm>
            <a:custGeom>
              <a:avLst/>
              <a:gdLst/>
              <a:ahLst/>
              <a:cxnLst/>
              <a:rect l="l" t="t" r="r" b="b"/>
              <a:pathLst>
                <a:path w="40" h="45" extrusionOk="0">
                  <a:moveTo>
                    <a:pt x="30" y="39"/>
                  </a:moveTo>
                  <a:cubicBezTo>
                    <a:pt x="33" y="36"/>
                    <a:pt x="36" y="33"/>
                    <a:pt x="37" y="29"/>
                  </a:cubicBezTo>
                  <a:cubicBezTo>
                    <a:pt x="40" y="10"/>
                    <a:pt x="18" y="0"/>
                    <a:pt x="5" y="13"/>
                  </a:cubicBezTo>
                  <a:cubicBezTo>
                    <a:pt x="2" y="17"/>
                    <a:pt x="0" y="26"/>
                    <a:pt x="2" y="31"/>
                  </a:cubicBezTo>
                  <a:cubicBezTo>
                    <a:pt x="6" y="43"/>
                    <a:pt x="21" y="45"/>
                    <a:pt x="30" y="39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>
              <a:off x="2442161" y="2895600"/>
              <a:ext cx="63500" cy="73025"/>
            </a:xfrm>
            <a:custGeom>
              <a:avLst/>
              <a:gdLst/>
              <a:ahLst/>
              <a:cxnLst/>
              <a:rect l="l" t="t" r="r" b="b"/>
              <a:pathLst>
                <a:path w="15" h="17" extrusionOk="0">
                  <a:moveTo>
                    <a:pt x="11" y="15"/>
                  </a:moveTo>
                  <a:cubicBezTo>
                    <a:pt x="13" y="14"/>
                    <a:pt x="13" y="12"/>
                    <a:pt x="14" y="11"/>
                  </a:cubicBezTo>
                  <a:cubicBezTo>
                    <a:pt x="15" y="4"/>
                    <a:pt x="7" y="0"/>
                    <a:pt x="2" y="5"/>
                  </a:cubicBezTo>
                  <a:cubicBezTo>
                    <a:pt x="1" y="6"/>
                    <a:pt x="0" y="10"/>
                    <a:pt x="1" y="12"/>
                  </a:cubicBezTo>
                  <a:cubicBezTo>
                    <a:pt x="2" y="16"/>
                    <a:pt x="8" y="17"/>
                    <a:pt x="11" y="15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2866023" y="2905125"/>
              <a:ext cx="169863" cy="190500"/>
            </a:xfrm>
            <a:custGeom>
              <a:avLst/>
              <a:gdLst/>
              <a:ahLst/>
              <a:cxnLst/>
              <a:rect l="l" t="t" r="r" b="b"/>
              <a:pathLst>
                <a:path w="40" h="45" extrusionOk="0">
                  <a:moveTo>
                    <a:pt x="29" y="39"/>
                  </a:moveTo>
                  <a:cubicBezTo>
                    <a:pt x="33" y="37"/>
                    <a:pt x="35" y="33"/>
                    <a:pt x="36" y="29"/>
                  </a:cubicBezTo>
                  <a:cubicBezTo>
                    <a:pt x="40" y="11"/>
                    <a:pt x="18" y="0"/>
                    <a:pt x="5" y="13"/>
                  </a:cubicBezTo>
                  <a:cubicBezTo>
                    <a:pt x="1" y="17"/>
                    <a:pt x="0" y="26"/>
                    <a:pt x="2" y="31"/>
                  </a:cubicBezTo>
                  <a:cubicBezTo>
                    <a:pt x="6" y="43"/>
                    <a:pt x="20" y="45"/>
                    <a:pt x="29" y="39"/>
                  </a:cubicBezTo>
                  <a:close/>
                </a:path>
              </a:pathLst>
            </a:custGeom>
            <a:solidFill>
              <a:srgbClr val="743F2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2916823" y="2963863"/>
              <a:ext cx="63500" cy="73025"/>
            </a:xfrm>
            <a:custGeom>
              <a:avLst/>
              <a:gdLst/>
              <a:ahLst/>
              <a:cxnLst/>
              <a:rect l="l" t="t" r="r" b="b"/>
              <a:pathLst>
                <a:path w="15" h="17" extrusionOk="0">
                  <a:moveTo>
                    <a:pt x="11" y="15"/>
                  </a:moveTo>
                  <a:cubicBezTo>
                    <a:pt x="12" y="14"/>
                    <a:pt x="13" y="13"/>
                    <a:pt x="13" y="11"/>
                  </a:cubicBezTo>
                  <a:cubicBezTo>
                    <a:pt x="15" y="4"/>
                    <a:pt x="6" y="0"/>
                    <a:pt x="1" y="5"/>
                  </a:cubicBezTo>
                  <a:cubicBezTo>
                    <a:pt x="0" y="7"/>
                    <a:pt x="0" y="10"/>
                    <a:pt x="0" y="12"/>
                  </a:cubicBezTo>
                  <a:cubicBezTo>
                    <a:pt x="2" y="16"/>
                    <a:pt x="7" y="17"/>
                    <a:pt x="11" y="15"/>
                  </a:cubicBezTo>
                  <a:close/>
                </a:path>
              </a:pathLst>
            </a:custGeom>
            <a:solidFill>
              <a:srgbClr val="CAB3A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4066173" y="3390900"/>
              <a:ext cx="1573213" cy="877888"/>
            </a:xfrm>
            <a:custGeom>
              <a:avLst/>
              <a:gdLst/>
              <a:ahLst/>
              <a:cxnLst/>
              <a:rect l="l" t="t" r="r" b="b"/>
              <a:pathLst>
                <a:path w="371" h="206" extrusionOk="0">
                  <a:moveTo>
                    <a:pt x="193" y="4"/>
                  </a:moveTo>
                  <a:cubicBezTo>
                    <a:pt x="193" y="4"/>
                    <a:pt x="164" y="54"/>
                    <a:pt x="158" y="65"/>
                  </a:cubicBezTo>
                  <a:cubicBezTo>
                    <a:pt x="149" y="57"/>
                    <a:pt x="104" y="16"/>
                    <a:pt x="104" y="16"/>
                  </a:cubicBezTo>
                  <a:cubicBezTo>
                    <a:pt x="102" y="14"/>
                    <a:pt x="99" y="14"/>
                    <a:pt x="97" y="15"/>
                  </a:cubicBezTo>
                  <a:cubicBezTo>
                    <a:pt x="95" y="16"/>
                    <a:pt x="94" y="18"/>
                    <a:pt x="94" y="20"/>
                  </a:cubicBezTo>
                  <a:cubicBezTo>
                    <a:pt x="94" y="20"/>
                    <a:pt x="94" y="21"/>
                    <a:pt x="94" y="21"/>
                  </a:cubicBezTo>
                  <a:cubicBezTo>
                    <a:pt x="94" y="21"/>
                    <a:pt x="99" y="78"/>
                    <a:pt x="100" y="92"/>
                  </a:cubicBezTo>
                  <a:cubicBezTo>
                    <a:pt x="87" y="89"/>
                    <a:pt x="35" y="75"/>
                    <a:pt x="35" y="75"/>
                  </a:cubicBezTo>
                  <a:cubicBezTo>
                    <a:pt x="33" y="75"/>
                    <a:pt x="30" y="75"/>
                    <a:pt x="29" y="77"/>
                  </a:cubicBezTo>
                  <a:cubicBezTo>
                    <a:pt x="28" y="78"/>
                    <a:pt x="28" y="80"/>
                    <a:pt x="28" y="81"/>
                  </a:cubicBezTo>
                  <a:cubicBezTo>
                    <a:pt x="28" y="82"/>
                    <a:pt x="28" y="83"/>
                    <a:pt x="28" y="84"/>
                  </a:cubicBezTo>
                  <a:cubicBezTo>
                    <a:pt x="28" y="84"/>
                    <a:pt x="51" y="129"/>
                    <a:pt x="59" y="145"/>
                  </a:cubicBezTo>
                  <a:cubicBezTo>
                    <a:pt x="43" y="142"/>
                    <a:pt x="2" y="136"/>
                    <a:pt x="2" y="136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69" y="159"/>
                    <a:pt x="69" y="159"/>
                    <a:pt x="69" y="159"/>
                  </a:cubicBezTo>
                  <a:cubicBezTo>
                    <a:pt x="71" y="159"/>
                    <a:pt x="74" y="158"/>
                    <a:pt x="75" y="156"/>
                  </a:cubicBezTo>
                  <a:cubicBezTo>
                    <a:pt x="76" y="155"/>
                    <a:pt x="76" y="154"/>
                    <a:pt x="76" y="153"/>
                  </a:cubicBezTo>
                  <a:cubicBezTo>
                    <a:pt x="76" y="152"/>
                    <a:pt x="76" y="151"/>
                    <a:pt x="76" y="150"/>
                  </a:cubicBezTo>
                  <a:cubicBezTo>
                    <a:pt x="76" y="150"/>
                    <a:pt x="54" y="107"/>
                    <a:pt x="45" y="90"/>
                  </a:cubicBezTo>
                  <a:cubicBezTo>
                    <a:pt x="63" y="95"/>
                    <a:pt x="105" y="106"/>
                    <a:pt x="105" y="106"/>
                  </a:cubicBezTo>
                  <a:cubicBezTo>
                    <a:pt x="107" y="106"/>
                    <a:pt x="109" y="106"/>
                    <a:pt x="111" y="105"/>
                  </a:cubicBezTo>
                  <a:cubicBezTo>
                    <a:pt x="112" y="104"/>
                    <a:pt x="113" y="102"/>
                    <a:pt x="113" y="100"/>
                  </a:cubicBezTo>
                  <a:cubicBezTo>
                    <a:pt x="113" y="100"/>
                    <a:pt x="113" y="100"/>
                    <a:pt x="113" y="100"/>
                  </a:cubicBezTo>
                  <a:cubicBezTo>
                    <a:pt x="113" y="100"/>
                    <a:pt x="109" y="55"/>
                    <a:pt x="107" y="35"/>
                  </a:cubicBezTo>
                  <a:cubicBezTo>
                    <a:pt x="122" y="49"/>
                    <a:pt x="155" y="79"/>
                    <a:pt x="155" y="79"/>
                  </a:cubicBezTo>
                  <a:cubicBezTo>
                    <a:pt x="157" y="80"/>
                    <a:pt x="159" y="81"/>
                    <a:pt x="160" y="81"/>
                  </a:cubicBezTo>
                  <a:cubicBezTo>
                    <a:pt x="162" y="80"/>
                    <a:pt x="164" y="79"/>
                    <a:pt x="165" y="78"/>
                  </a:cubicBezTo>
                  <a:cubicBezTo>
                    <a:pt x="165" y="78"/>
                    <a:pt x="185" y="43"/>
                    <a:pt x="195" y="25"/>
                  </a:cubicBezTo>
                  <a:cubicBezTo>
                    <a:pt x="199" y="45"/>
                    <a:pt x="205" y="83"/>
                    <a:pt x="205" y="83"/>
                  </a:cubicBezTo>
                  <a:cubicBezTo>
                    <a:pt x="205" y="85"/>
                    <a:pt x="206" y="87"/>
                    <a:pt x="208" y="88"/>
                  </a:cubicBezTo>
                  <a:cubicBezTo>
                    <a:pt x="210" y="89"/>
                    <a:pt x="212" y="89"/>
                    <a:pt x="214" y="88"/>
                  </a:cubicBezTo>
                  <a:cubicBezTo>
                    <a:pt x="214" y="88"/>
                    <a:pt x="247" y="65"/>
                    <a:pt x="263" y="55"/>
                  </a:cubicBezTo>
                  <a:cubicBezTo>
                    <a:pt x="259" y="73"/>
                    <a:pt x="252" y="114"/>
                    <a:pt x="252" y="114"/>
                  </a:cubicBezTo>
                  <a:cubicBezTo>
                    <a:pt x="252" y="114"/>
                    <a:pt x="252" y="115"/>
                    <a:pt x="252" y="115"/>
                  </a:cubicBezTo>
                  <a:cubicBezTo>
                    <a:pt x="252" y="117"/>
                    <a:pt x="253" y="118"/>
                    <a:pt x="254" y="119"/>
                  </a:cubicBezTo>
                  <a:cubicBezTo>
                    <a:pt x="255" y="121"/>
                    <a:pt x="257" y="121"/>
                    <a:pt x="259" y="121"/>
                  </a:cubicBezTo>
                  <a:cubicBezTo>
                    <a:pt x="259" y="121"/>
                    <a:pt x="297" y="112"/>
                    <a:pt x="313" y="109"/>
                  </a:cubicBezTo>
                  <a:cubicBezTo>
                    <a:pt x="306" y="124"/>
                    <a:pt x="288" y="161"/>
                    <a:pt x="288" y="161"/>
                  </a:cubicBezTo>
                  <a:cubicBezTo>
                    <a:pt x="287" y="162"/>
                    <a:pt x="287" y="163"/>
                    <a:pt x="287" y="164"/>
                  </a:cubicBezTo>
                  <a:cubicBezTo>
                    <a:pt x="287" y="165"/>
                    <a:pt x="287" y="166"/>
                    <a:pt x="288" y="167"/>
                  </a:cubicBezTo>
                  <a:cubicBezTo>
                    <a:pt x="289" y="169"/>
                    <a:pt x="292" y="170"/>
                    <a:pt x="294" y="170"/>
                  </a:cubicBezTo>
                  <a:cubicBezTo>
                    <a:pt x="294" y="170"/>
                    <a:pt x="328" y="166"/>
                    <a:pt x="348" y="164"/>
                  </a:cubicBezTo>
                  <a:cubicBezTo>
                    <a:pt x="335" y="177"/>
                    <a:pt x="315" y="197"/>
                    <a:pt x="315" y="197"/>
                  </a:cubicBezTo>
                  <a:cubicBezTo>
                    <a:pt x="323" y="206"/>
                    <a:pt x="323" y="206"/>
                    <a:pt x="323" y="206"/>
                  </a:cubicBezTo>
                  <a:cubicBezTo>
                    <a:pt x="369" y="161"/>
                    <a:pt x="369" y="161"/>
                    <a:pt x="369" y="161"/>
                  </a:cubicBezTo>
                  <a:cubicBezTo>
                    <a:pt x="371" y="159"/>
                    <a:pt x="371" y="157"/>
                    <a:pt x="370" y="154"/>
                  </a:cubicBezTo>
                  <a:cubicBezTo>
                    <a:pt x="369" y="152"/>
                    <a:pt x="367" y="151"/>
                    <a:pt x="364" y="151"/>
                  </a:cubicBezTo>
                  <a:cubicBezTo>
                    <a:pt x="364" y="151"/>
                    <a:pt x="319" y="155"/>
                    <a:pt x="303" y="156"/>
                  </a:cubicBezTo>
                  <a:cubicBezTo>
                    <a:pt x="310" y="143"/>
                    <a:pt x="330" y="103"/>
                    <a:pt x="330" y="103"/>
                  </a:cubicBezTo>
                  <a:cubicBezTo>
                    <a:pt x="330" y="102"/>
                    <a:pt x="330" y="101"/>
                    <a:pt x="330" y="100"/>
                  </a:cubicBezTo>
                  <a:cubicBezTo>
                    <a:pt x="330" y="99"/>
                    <a:pt x="330" y="97"/>
                    <a:pt x="329" y="96"/>
                  </a:cubicBezTo>
                  <a:cubicBezTo>
                    <a:pt x="328" y="94"/>
                    <a:pt x="325" y="94"/>
                    <a:pt x="323" y="94"/>
                  </a:cubicBezTo>
                  <a:cubicBezTo>
                    <a:pt x="323" y="94"/>
                    <a:pt x="279" y="104"/>
                    <a:pt x="266" y="107"/>
                  </a:cubicBezTo>
                  <a:cubicBezTo>
                    <a:pt x="268" y="93"/>
                    <a:pt x="277" y="43"/>
                    <a:pt x="277" y="43"/>
                  </a:cubicBezTo>
                  <a:cubicBezTo>
                    <a:pt x="278" y="43"/>
                    <a:pt x="278" y="42"/>
                    <a:pt x="278" y="42"/>
                  </a:cubicBezTo>
                  <a:cubicBezTo>
                    <a:pt x="278" y="40"/>
                    <a:pt x="277" y="38"/>
                    <a:pt x="275" y="37"/>
                  </a:cubicBezTo>
                  <a:cubicBezTo>
                    <a:pt x="273" y="36"/>
                    <a:pt x="270" y="36"/>
                    <a:pt x="268" y="37"/>
                  </a:cubicBezTo>
                  <a:cubicBezTo>
                    <a:pt x="268" y="37"/>
                    <a:pt x="227" y="64"/>
                    <a:pt x="215" y="72"/>
                  </a:cubicBezTo>
                  <a:cubicBezTo>
                    <a:pt x="213" y="58"/>
                    <a:pt x="205" y="6"/>
                    <a:pt x="205" y="6"/>
                  </a:cubicBezTo>
                  <a:cubicBezTo>
                    <a:pt x="204" y="3"/>
                    <a:pt x="202" y="1"/>
                    <a:pt x="200" y="1"/>
                  </a:cubicBezTo>
                  <a:cubicBezTo>
                    <a:pt x="197" y="0"/>
                    <a:pt x="195" y="2"/>
                    <a:pt x="193" y="4"/>
                  </a:cubicBezTo>
                  <a:close/>
                </a:path>
              </a:pathLst>
            </a:custGeom>
            <a:solidFill>
              <a:srgbClr val="EDEBC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4294773" y="3641725"/>
              <a:ext cx="1089025" cy="611188"/>
            </a:xfrm>
            <a:custGeom>
              <a:avLst/>
              <a:gdLst/>
              <a:ahLst/>
              <a:cxnLst/>
              <a:rect l="l" t="t" r="r" b="b"/>
              <a:pathLst>
                <a:path w="257" h="143" extrusionOk="0">
                  <a:moveTo>
                    <a:pt x="0" y="142"/>
                  </a:moveTo>
                  <a:cubicBezTo>
                    <a:pt x="0" y="142"/>
                    <a:pt x="18" y="31"/>
                    <a:pt x="105" y="16"/>
                  </a:cubicBezTo>
                  <a:cubicBezTo>
                    <a:pt x="193" y="0"/>
                    <a:pt x="257" y="143"/>
                    <a:pt x="257" y="143"/>
                  </a:cubicBezTo>
                  <a:lnTo>
                    <a:pt x="0" y="142"/>
                  </a:lnTo>
                  <a:close/>
                </a:path>
              </a:pathLst>
            </a:custGeom>
            <a:solidFill>
              <a:srgbClr val="9A90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4672598" y="3881438"/>
              <a:ext cx="279400" cy="58738"/>
            </a:xfrm>
            <a:custGeom>
              <a:avLst/>
              <a:gdLst/>
              <a:ahLst/>
              <a:cxnLst/>
              <a:rect l="l" t="t" r="r" b="b"/>
              <a:pathLst>
                <a:path w="66" h="14" extrusionOk="0">
                  <a:moveTo>
                    <a:pt x="23" y="3"/>
                  </a:moveTo>
                  <a:cubicBezTo>
                    <a:pt x="14" y="5"/>
                    <a:pt x="7" y="8"/>
                    <a:pt x="0" y="12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53" y="5"/>
                    <a:pt x="39" y="0"/>
                    <a:pt x="23" y="3"/>
                  </a:cubicBezTo>
                  <a:close/>
                </a:path>
              </a:pathLst>
            </a:custGeom>
            <a:solidFill>
              <a:srgbClr val="FF90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4609098" y="3932238"/>
              <a:ext cx="393700" cy="50800"/>
            </a:xfrm>
            <a:custGeom>
              <a:avLst/>
              <a:gdLst/>
              <a:ahLst/>
              <a:cxnLst/>
              <a:rect l="l" t="t" r="r" b="b"/>
              <a:pathLst>
                <a:path w="93" h="12" extrusionOk="0">
                  <a:moveTo>
                    <a:pt x="15" y="0"/>
                  </a:moveTo>
                  <a:cubicBezTo>
                    <a:pt x="9" y="3"/>
                    <a:pt x="5" y="7"/>
                    <a:pt x="0" y="11"/>
                  </a:cubicBezTo>
                  <a:cubicBezTo>
                    <a:pt x="93" y="12"/>
                    <a:pt x="93" y="12"/>
                    <a:pt x="93" y="12"/>
                  </a:cubicBezTo>
                  <a:cubicBezTo>
                    <a:pt x="89" y="8"/>
                    <a:pt x="85" y="5"/>
                    <a:pt x="81" y="2"/>
                  </a:cubicBezTo>
                  <a:lnTo>
                    <a:pt x="15" y="0"/>
                  </a:lnTo>
                  <a:close/>
                </a:path>
              </a:pathLst>
            </a:custGeom>
            <a:solidFill>
              <a:srgbClr val="9756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4561473" y="3979863"/>
              <a:ext cx="496888" cy="63500"/>
            </a:xfrm>
            <a:custGeom>
              <a:avLst/>
              <a:gdLst/>
              <a:ahLst/>
              <a:cxnLst/>
              <a:rect l="l" t="t" r="r" b="b"/>
              <a:pathLst>
                <a:path w="117" h="15" extrusionOk="0">
                  <a:moveTo>
                    <a:pt x="104" y="1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7" y="4"/>
                    <a:pt x="3" y="9"/>
                    <a:pt x="0" y="1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13" y="10"/>
                    <a:pt x="109" y="5"/>
                    <a:pt x="104" y="1"/>
                  </a:cubicBezTo>
                  <a:close/>
                </a:path>
              </a:pathLst>
            </a:custGeom>
            <a:solidFill>
              <a:srgbClr val="FF90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4528136" y="4038600"/>
              <a:ext cx="576263" cy="65088"/>
            </a:xfrm>
            <a:custGeom>
              <a:avLst/>
              <a:gdLst/>
              <a:ahLst/>
              <a:cxnLst/>
              <a:rect l="l" t="t" r="r" b="b"/>
              <a:pathLst>
                <a:path w="136" h="15" extrusionOk="0">
                  <a:moveTo>
                    <a:pt x="125" y="1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5" y="5"/>
                    <a:pt x="2" y="9"/>
                    <a:pt x="0" y="14"/>
                  </a:cubicBezTo>
                  <a:cubicBezTo>
                    <a:pt x="136" y="15"/>
                    <a:pt x="136" y="15"/>
                    <a:pt x="136" y="15"/>
                  </a:cubicBezTo>
                  <a:cubicBezTo>
                    <a:pt x="133" y="10"/>
                    <a:pt x="129" y="5"/>
                    <a:pt x="125" y="1"/>
                  </a:cubicBezTo>
                  <a:close/>
                </a:path>
              </a:pathLst>
            </a:custGeom>
            <a:solidFill>
              <a:srgbClr val="9756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4502736" y="4098925"/>
              <a:ext cx="644525" cy="68263"/>
            </a:xfrm>
            <a:custGeom>
              <a:avLst/>
              <a:gdLst/>
              <a:ahLst/>
              <a:cxnLst/>
              <a:rect l="l" t="t" r="r" b="b"/>
              <a:pathLst>
                <a:path w="152" h="16" extrusionOk="0">
                  <a:moveTo>
                    <a:pt x="142" y="1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4" y="4"/>
                    <a:pt x="2" y="9"/>
                    <a:pt x="0" y="12"/>
                  </a:cubicBezTo>
                  <a:cubicBezTo>
                    <a:pt x="152" y="16"/>
                    <a:pt x="152" y="16"/>
                    <a:pt x="152" y="16"/>
                  </a:cubicBezTo>
                  <a:cubicBezTo>
                    <a:pt x="149" y="12"/>
                    <a:pt x="146" y="6"/>
                    <a:pt x="142" y="1"/>
                  </a:cubicBezTo>
                  <a:close/>
                </a:path>
              </a:pathLst>
            </a:custGeom>
            <a:solidFill>
              <a:srgbClr val="FF90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4485273" y="4149725"/>
              <a:ext cx="687388" cy="63500"/>
            </a:xfrm>
            <a:custGeom>
              <a:avLst/>
              <a:gdLst/>
              <a:ahLst/>
              <a:cxnLst/>
              <a:rect l="l" t="t" r="r" b="b"/>
              <a:pathLst>
                <a:path w="162" h="15" extrusionOk="0">
                  <a:moveTo>
                    <a:pt x="156" y="4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5"/>
                    <a:pt x="1" y="10"/>
                    <a:pt x="0" y="1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1" y="12"/>
                    <a:pt x="159" y="8"/>
                    <a:pt x="156" y="4"/>
                  </a:cubicBezTo>
                  <a:close/>
                </a:path>
              </a:pathLst>
            </a:custGeom>
            <a:solidFill>
              <a:srgbClr val="97565B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4477336" y="4205288"/>
              <a:ext cx="711200" cy="42863"/>
            </a:xfrm>
            <a:custGeom>
              <a:avLst/>
              <a:gdLst/>
              <a:ahLst/>
              <a:cxnLst/>
              <a:rect l="l" t="t" r="r" b="b"/>
              <a:pathLst>
                <a:path w="168" h="10" extrusionOk="0">
                  <a:moveTo>
                    <a:pt x="2" y="0"/>
                  </a:moveTo>
                  <a:cubicBezTo>
                    <a:pt x="1" y="6"/>
                    <a:pt x="0" y="9"/>
                    <a:pt x="0" y="9"/>
                  </a:cubicBezTo>
                  <a:cubicBezTo>
                    <a:pt x="168" y="10"/>
                    <a:pt x="168" y="10"/>
                    <a:pt x="168" y="10"/>
                  </a:cubicBezTo>
                  <a:cubicBezTo>
                    <a:pt x="168" y="10"/>
                    <a:pt x="167" y="7"/>
                    <a:pt x="164" y="2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FF908D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4401136" y="4137025"/>
              <a:ext cx="33338" cy="34925"/>
            </a:xfrm>
            <a:prstGeom prst="ellipse">
              <a:avLst/>
            </a:prstGeom>
            <a:solidFill>
              <a:srgbClr val="FFE1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4493211" y="3940175"/>
              <a:ext cx="34925" cy="39688"/>
            </a:xfrm>
            <a:prstGeom prst="ellipse">
              <a:avLst/>
            </a:prstGeom>
            <a:solidFill>
              <a:srgbClr val="FFE1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4680536" y="3808413"/>
              <a:ext cx="33338" cy="34925"/>
            </a:xfrm>
            <a:prstGeom prst="ellipse">
              <a:avLst/>
            </a:prstGeom>
            <a:solidFill>
              <a:srgbClr val="FFE1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4863098" y="3808413"/>
              <a:ext cx="33338" cy="34925"/>
            </a:xfrm>
            <a:prstGeom prst="ellipse">
              <a:avLst/>
            </a:prstGeom>
            <a:solidFill>
              <a:srgbClr val="FFE1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5048836" y="3911600"/>
              <a:ext cx="34925" cy="33338"/>
            </a:xfrm>
            <a:prstGeom prst="ellipse">
              <a:avLst/>
            </a:prstGeom>
            <a:solidFill>
              <a:srgbClr val="FFE1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5159961" y="4060825"/>
              <a:ext cx="33338" cy="33338"/>
            </a:xfrm>
            <a:prstGeom prst="ellipse">
              <a:avLst/>
            </a:prstGeom>
            <a:solidFill>
              <a:srgbClr val="FFE1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5252036" y="4175125"/>
              <a:ext cx="34925" cy="34925"/>
            </a:xfrm>
            <a:prstGeom prst="ellipse">
              <a:avLst/>
            </a:prstGeom>
            <a:solidFill>
              <a:srgbClr val="FFE19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2373898" y="2619375"/>
              <a:ext cx="80963" cy="134938"/>
            </a:xfrm>
            <a:custGeom>
              <a:avLst/>
              <a:gdLst/>
              <a:ahLst/>
              <a:cxnLst/>
              <a:rect l="l" t="t" r="r" b="b"/>
              <a:pathLst>
                <a:path w="19" h="32" extrusionOk="0">
                  <a:moveTo>
                    <a:pt x="19" y="0"/>
                  </a:moveTo>
                  <a:cubicBezTo>
                    <a:pt x="19" y="0"/>
                    <a:pt x="3" y="2"/>
                    <a:pt x="1" y="5"/>
                  </a:cubicBezTo>
                  <a:cubicBezTo>
                    <a:pt x="0" y="9"/>
                    <a:pt x="0" y="30"/>
                    <a:pt x="0" y="30"/>
                  </a:cubicBezTo>
                  <a:cubicBezTo>
                    <a:pt x="0" y="30"/>
                    <a:pt x="17" y="32"/>
                    <a:pt x="19" y="32"/>
                  </a:cubicBez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2485023" y="2622550"/>
              <a:ext cx="101600" cy="141288"/>
            </a:xfrm>
            <a:custGeom>
              <a:avLst/>
              <a:gdLst/>
              <a:ahLst/>
              <a:cxnLst/>
              <a:rect l="l" t="t" r="r" b="b"/>
              <a:pathLst>
                <a:path w="24" h="33" extrusionOk="0">
                  <a:moveTo>
                    <a:pt x="1" y="0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4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2619961" y="263207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24" h="33" extrusionOk="0">
                  <a:moveTo>
                    <a:pt x="1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15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2769186" y="2644775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24" h="33" extrusionOk="0">
                  <a:moveTo>
                    <a:pt x="1" y="1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4" y="2"/>
                    <a:pt x="15" y="0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2908886" y="2660650"/>
              <a:ext cx="177800" cy="141288"/>
            </a:xfrm>
            <a:custGeom>
              <a:avLst/>
              <a:gdLst/>
              <a:ahLst/>
              <a:cxnLst/>
              <a:rect l="l" t="t" r="r" b="b"/>
              <a:pathLst>
                <a:path w="42" h="33" extrusionOk="0">
                  <a:moveTo>
                    <a:pt x="1" y="0"/>
                  </a:moveTo>
                  <a:cubicBezTo>
                    <a:pt x="0" y="29"/>
                    <a:pt x="0" y="29"/>
                    <a:pt x="0" y="29"/>
                  </a:cubicBezTo>
                  <a:cubicBezTo>
                    <a:pt x="40" y="33"/>
                    <a:pt x="40" y="33"/>
                    <a:pt x="40" y="33"/>
                  </a:cubicBezTo>
                  <a:cubicBezTo>
                    <a:pt x="40" y="33"/>
                    <a:pt x="42" y="11"/>
                    <a:pt x="38" y="8"/>
                  </a:cubicBezTo>
                  <a:cubicBezTo>
                    <a:pt x="34" y="5"/>
                    <a:pt x="8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2353261" y="2784475"/>
              <a:ext cx="750888" cy="98425"/>
            </a:xfrm>
            <a:custGeom>
              <a:avLst/>
              <a:gdLst/>
              <a:ahLst/>
              <a:cxnLst/>
              <a:rect l="l" t="t" r="r" b="b"/>
              <a:pathLst>
                <a:path w="473" h="62" extrusionOk="0">
                  <a:moveTo>
                    <a:pt x="5" y="0"/>
                  </a:moveTo>
                  <a:lnTo>
                    <a:pt x="473" y="38"/>
                  </a:lnTo>
                  <a:lnTo>
                    <a:pt x="473" y="62"/>
                  </a:lnTo>
                  <a:lnTo>
                    <a:pt x="0" y="19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E3771E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10" name="Google Shape;1310;p19"/>
          <p:cNvSpPr/>
          <p:nvPr/>
        </p:nvSpPr>
        <p:spPr>
          <a:xfrm>
            <a:off x="-4275" y="-26625"/>
            <a:ext cx="6314700" cy="3544800"/>
          </a:xfrm>
          <a:prstGeom prst="cloudCallout">
            <a:avLst>
              <a:gd name="adj1" fmla="val 62086"/>
              <a:gd name="adj2" fmla="val 47802"/>
            </a:avLst>
          </a:prstGeom>
          <a:noFill/>
          <a:ln w="28575" cap="flat" cmpd="sng">
            <a:solidFill>
              <a:srgbClr val="F7A23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300" b="1">
              <a:solidFill>
                <a:schemeClr val="accent4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1" name="Google Shape;1311;p19"/>
          <p:cNvSpPr txBox="1"/>
          <p:nvPr/>
        </p:nvSpPr>
        <p:spPr>
          <a:xfrm>
            <a:off x="394575" y="560375"/>
            <a:ext cx="5517000" cy="21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4300" b="1">
                <a:solidFill>
                  <a:schemeClr val="accent4"/>
                </a:solidFill>
                <a:latin typeface="Montserrat"/>
                <a:ea typeface="Montserrat"/>
                <a:cs typeface="Montserrat"/>
                <a:sym typeface="Montserrat"/>
              </a:rPr>
              <a:t>What colours can you see on the picture?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Широкоэкранный</PresentationFormat>
  <Paragraphs>21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Montserrat</vt:lpstr>
      <vt:lpstr>Office 主题​​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cp:lastModifiedBy>byska</cp:lastModifiedBy>
  <cp:revision>1</cp:revision>
  <dcterms:modified xsi:type="dcterms:W3CDTF">2024-09-16T17:25:05Z</dcterms:modified>
</cp:coreProperties>
</file>