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24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4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87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70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4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25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6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7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27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0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65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6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6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1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15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98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EBDC-8F37-4782-A014-691DD686058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E94232-5100-4B20-9450-A785D7D41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4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DDD0A-DB66-4B65-B076-49A003200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sz="1200" dirty="0"/>
              <a:t> </a:t>
            </a:r>
            <a:br>
              <a:rPr lang="en-US" altLang="zh-TW" sz="1200" dirty="0"/>
            </a:br>
            <a:r>
              <a:rPr lang="en-US" altLang="zh-TW" sz="2800" dirty="0"/>
              <a:t>Improve UART Workload</a:t>
            </a:r>
            <a:endParaRPr lang="zh-TW" altLang="en-US" sz="2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EC995C-B998-4F31-85D2-C8A0D62A9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111061560</a:t>
            </a:r>
            <a:r>
              <a:rPr lang="zh-TW" altLang="en-US" dirty="0"/>
              <a:t> 吳俊鋌</a:t>
            </a:r>
            <a:endParaRPr lang="en-US" altLang="zh-TW" dirty="0"/>
          </a:p>
          <a:p>
            <a:r>
              <a:rPr lang="en-US" altLang="zh-TW" dirty="0"/>
              <a:t>111061534</a:t>
            </a:r>
            <a:r>
              <a:rPr lang="zh-TW" altLang="en-US" dirty="0"/>
              <a:t> 陳   翀</a:t>
            </a:r>
          </a:p>
        </p:txBody>
      </p:sp>
    </p:spTree>
    <p:extLst>
      <p:ext uri="{BB962C8B-B14F-4D97-AF65-F5344CB8AC3E}">
        <p14:creationId xmlns:p14="http://schemas.microsoft.com/office/powerpoint/2010/main" val="134295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EAC57-A794-4328-BD80-FB50622D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FIFO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316684-61D1-4B24-A659-DA5F27A7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779"/>
            <a:ext cx="8596668" cy="4283583"/>
          </a:xfrm>
        </p:spPr>
        <p:txBody>
          <a:bodyPr/>
          <a:lstStyle/>
          <a:p>
            <a:r>
              <a:rPr lang="en-US" altLang="zh-TW" dirty="0"/>
              <a:t>Lab6’s origin design can’t transmit/receive data continuously.</a:t>
            </a:r>
          </a:p>
          <a:p>
            <a:r>
              <a:rPr lang="en-US" altLang="zh-TW" dirty="0"/>
              <a:t>Implement FIFO can enhance performance by decrease the number of Interrupt.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F7FF54-BA2D-4FB3-BF0F-324535291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" r="1"/>
          <a:stretch/>
        </p:blipFill>
        <p:spPr bwMode="auto">
          <a:xfrm>
            <a:off x="1021108" y="3232761"/>
            <a:ext cx="3166017" cy="32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33A1EDF-E825-432A-A3D6-CB869BD1F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40"/>
          <a:stretch/>
        </p:blipFill>
        <p:spPr>
          <a:xfrm>
            <a:off x="4712598" y="2960701"/>
            <a:ext cx="4227216" cy="35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4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DFD2-7E68-46EC-B9B8-CD087F3A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FIRMWARE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F96A0-08B4-4AE8-8BA1-3FB0A1BF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UART state register can detect Tx FIFO or Rx</a:t>
            </a:r>
            <a:r>
              <a:rPr lang="zh-TW" altLang="en-US" dirty="0"/>
              <a:t> </a:t>
            </a:r>
            <a:r>
              <a:rPr lang="en-US" altLang="zh-TW" dirty="0"/>
              <a:t>FIFO</a:t>
            </a:r>
            <a:r>
              <a:rPr lang="zh-TW" altLang="en-US" dirty="0"/>
              <a:t> </a:t>
            </a:r>
            <a:r>
              <a:rPr lang="en-US" altLang="zh-TW" dirty="0"/>
              <a:t>is full or not.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Store </a:t>
            </a:r>
            <a:r>
              <a:rPr lang="en-US" altLang="zh-TW" dirty="0" err="1"/>
              <a:t>rx_data</a:t>
            </a:r>
            <a:r>
              <a:rPr lang="en-US" altLang="zh-TW" dirty="0"/>
              <a:t> into Rx-FIFO until it is full.</a:t>
            </a:r>
          </a:p>
          <a:p>
            <a:r>
              <a:rPr lang="en-US" altLang="zh-TW" dirty="0"/>
              <a:t>Write Tx-FIFO data to </a:t>
            </a:r>
            <a:r>
              <a:rPr lang="en-US" altLang="zh-TW" dirty="0" err="1"/>
              <a:t>tx_data</a:t>
            </a:r>
            <a:r>
              <a:rPr lang="en-US" altLang="zh-TW" dirty="0"/>
              <a:t> until Tx-FIFO is empty.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BCBB21-076F-4A8B-A204-A469F05FE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90" y="2677725"/>
            <a:ext cx="7639050" cy="6858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CAAD82A-0097-4F2B-AE34-917B9D1EF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90" y="3494476"/>
            <a:ext cx="7600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889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79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多面向</vt:lpstr>
      <vt:lpstr>SOC Final Project   Improve UART Workload</vt:lpstr>
      <vt:lpstr>USE FIFO</vt:lpstr>
      <vt:lpstr>FIRMWARE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Final Project</dc:title>
  <dc:creator>宥儒 賴</dc:creator>
  <cp:lastModifiedBy>順翔 溫</cp:lastModifiedBy>
  <cp:revision>19</cp:revision>
  <dcterms:created xsi:type="dcterms:W3CDTF">2023-12-11T14:17:04Z</dcterms:created>
  <dcterms:modified xsi:type="dcterms:W3CDTF">2023-12-11T15:05:09Z</dcterms:modified>
</cp:coreProperties>
</file>