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58" r:id="rId6"/>
    <p:sldId id="262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AAC75-D22F-438F-95B3-546768F3BCED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73F07-4252-448E-A574-2CBE361677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76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73F07-4252-448E-A574-2CBE3616776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46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F5964-A20B-4D61-99A8-BD107D942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311B5B-E28C-4EA6-AFF8-76F890B91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194359-4703-4864-A5D5-E3C76CE6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83B5-8291-4612-A980-126C7CCD2F58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A65DCC-D544-4595-9E6F-8D2C82DC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A9676-9E02-402E-9CB5-43A95463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FF1-F062-4E9C-AA29-8DDF0A50F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16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69951-77A4-4208-BFB9-1711D41C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6F7F05-AF5E-4718-A84F-C9864F246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1CFFBF-1ECB-4B78-884C-95A23FB7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83B5-8291-4612-A980-126C7CCD2F58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BCB0DA-3020-400B-B069-CD6D17E3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DD94BE-5E54-4AF5-891A-0FE61CB2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FF1-F062-4E9C-AA29-8DDF0A50F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08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EDF918-F013-4062-B430-DBC7EF282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1A58B8-B603-48B4-A855-FE3781825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FA7426-F348-4A3E-B635-0F73E51F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83B5-8291-4612-A980-126C7CCD2F58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84F2D7-065F-4870-AECF-F54029C4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6DA2D2-6283-46BA-9F57-A2B56708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FF1-F062-4E9C-AA29-8DDF0A50F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83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E7507-3413-4F27-B9B3-ADFC71F7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A1D1CA-64FA-4612-93A4-C7863B78D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202172-5039-4E89-AB1D-4557EC59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83B5-8291-4612-A980-126C7CCD2F58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1AFA42-5146-4E0B-A87F-B1098DD3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AAFE6D-189A-4A1D-B32F-28DF7214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FF1-F062-4E9C-AA29-8DDF0A50F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4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B4C06-D5E0-48E2-AABA-04EDB5C4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CD16AE-0ABF-42E6-984A-C6413CA6E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4EE63F-7B42-4B04-A636-C229B6CB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83B5-8291-4612-A980-126C7CCD2F58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6D6944-1E0E-4C3F-B732-6A1AC9AA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2B33A-934B-4835-B595-75CB7CEE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FF1-F062-4E9C-AA29-8DDF0A50F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51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A5E86-EECB-4896-9BD7-A5025085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8D30E3-4367-4C0F-B0DC-33F196C07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50C071-816C-49DB-898E-9BABFCDF7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0DD41F-4C50-459F-A164-31AE2813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83B5-8291-4612-A980-126C7CCD2F58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95E673-1DC7-49D3-B309-14DD9F00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F10B4F-C862-4C8C-A5AF-701688DC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FF1-F062-4E9C-AA29-8DDF0A50F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1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CED67-03CB-4D15-8B9E-22D27A93D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EC0CB0-EFB5-4B75-A752-497FB1BB6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A13A5B-174A-44BE-82E7-9ECF16DBE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0C81832-A140-4024-AC49-87E138AC0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78C166-B14D-4145-A3B6-23D10E763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CA6BC6-DB20-40F8-BC7D-EAA3FCC0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83B5-8291-4612-A980-126C7CCD2F58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3F2F9E-63AF-4AA1-A25A-AA6FBB8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3BDA0F-E1CC-4CFC-AF32-B2A70577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FF1-F062-4E9C-AA29-8DDF0A50F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66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5707B-2576-4DEB-9551-182B3440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087714-7D20-4486-B63A-EABC9148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83B5-8291-4612-A980-126C7CCD2F58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2EA063-4268-438C-8C42-9C18C3FB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4DEF45-4FA7-428F-9506-236C2A79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FF1-F062-4E9C-AA29-8DDF0A50F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07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BD7AE36-E51F-4858-8EE0-227E79CA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83B5-8291-4612-A980-126C7CCD2F58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2C55E4-C161-48FB-B811-A2D94C98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5006F8-D194-4B1A-9D73-F9354340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FF1-F062-4E9C-AA29-8DDF0A50F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97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D4BC7-562C-46CE-9B9D-39C5B433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B34A13-4A1C-41BC-8462-1608A35A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963553-9016-4935-AABF-3C89D1CE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FC0B9D-DAAE-4B0D-A28C-E1A8082A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83B5-8291-4612-A980-126C7CCD2F58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31134F-EB6D-4F5F-8653-2B43A3698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CE7860-03E4-4AE7-8A7A-9143BD8A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FF1-F062-4E9C-AA29-8DDF0A50F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68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4291-9FED-45CE-A889-B63266B5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C244FB9-2A7A-4BF8-8D9A-8AA50D070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F2AF0C-5C5D-4443-967F-2F163ECA0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20BB9A-704B-4B10-A00D-F993FE5C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83B5-8291-4612-A980-126C7CCD2F58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8E3E1E-D61C-46CC-9E15-2F40AB05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B4D933-B1D8-40C9-9D93-BF43A88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A4FF1-F062-4E9C-AA29-8DDF0A50F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7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EFE1C1D-EF1D-443A-84E4-13470DC8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41A8AC-A580-489F-8AB0-DC6A02A2C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CE77AE-03AB-4BA9-B797-4DDC0FF51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A83B5-8291-4612-A980-126C7CCD2F58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10E977-D58B-4BC8-BA69-05F535E16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9E233E-2A52-4133-BA71-1EDD16B99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A4FF1-F062-4E9C-AA29-8DDF0A50F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31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peech.ee.ntu.edu.tw/~tlkagk/courses_ML17_2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53EC7-1184-41FE-8F76-859A3F8D4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B7BBEA-393E-403C-AE39-BEB700C2D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Backpropagation</a:t>
            </a:r>
          </a:p>
          <a:p>
            <a:r>
              <a:rPr lang="en-US" altLang="zh-TW" sz="4000" dirty="0"/>
              <a:t>Deadline : </a:t>
            </a:r>
            <a:r>
              <a:rPr lang="en-US" altLang="zh-TW" sz="4000" b="1">
                <a:solidFill>
                  <a:srgbClr val="FF0000"/>
                </a:solidFill>
              </a:rPr>
              <a:t>2020/01/10 23:55:00</a:t>
            </a:r>
            <a:endParaRPr lang="en-US" altLang="zh-TW" sz="4000" b="1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D939C9-34B5-4412-8F1A-A0A24D855CB4}"/>
              </a:ext>
            </a:extLst>
          </p:cNvPr>
          <p:cNvSpPr/>
          <p:nvPr/>
        </p:nvSpPr>
        <p:spPr>
          <a:xfrm>
            <a:off x="7484132" y="6353294"/>
            <a:ext cx="4538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TA email address: kartglin.iie07g@nctu.edu.tw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65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B1DE2-F7F8-4DF2-A374-831830CE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a backpropagation program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8F03545-FCF2-49A6-9D99-D7FF290E6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527" y="1825625"/>
            <a:ext cx="53054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0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E95EB-8D52-4C69-A8A1-1A85B264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FE9D5-073A-462A-A9CE-97692BE8E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Implementing a</a:t>
            </a:r>
            <a:r>
              <a:rPr lang="en-US" altLang="zh-TW" b="1" dirty="0">
                <a:solidFill>
                  <a:srgbClr val="FF0000"/>
                </a:solidFill>
              </a:rPr>
              <a:t> two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hidden-layer</a:t>
            </a:r>
            <a:r>
              <a:rPr lang="en-US" altLang="zh-TW" dirty="0"/>
              <a:t> neural network.</a:t>
            </a:r>
          </a:p>
          <a:p>
            <a:r>
              <a:rPr lang="en-US" altLang="zh-TW" dirty="0"/>
              <a:t>Two inputs(</a:t>
            </a:r>
            <a:r>
              <a:rPr lang="en-US" altLang="zh-TW" dirty="0" err="1"/>
              <a:t>x,y</a:t>
            </a:r>
            <a:r>
              <a:rPr lang="en-US" altLang="zh-TW" dirty="0"/>
              <a:t>).</a:t>
            </a:r>
          </a:p>
          <a:p>
            <a:r>
              <a:rPr lang="en-US" altLang="zh-TW" dirty="0"/>
              <a:t>One output(label). If x&gt;y, label = 0. If x&lt;y, label = 1.</a:t>
            </a:r>
          </a:p>
          <a:p>
            <a:r>
              <a:rPr lang="en-US" altLang="zh-TW" dirty="0"/>
              <a:t>You must use backpropagation in this neural network.</a:t>
            </a:r>
          </a:p>
          <a:p>
            <a:r>
              <a:rPr lang="en-US" altLang="zh-TW" dirty="0"/>
              <a:t>You can only use </a:t>
            </a:r>
            <a:r>
              <a:rPr lang="en-US" altLang="zh-TW" dirty="0" err="1"/>
              <a:t>Numpy</a:t>
            </a:r>
            <a:r>
              <a:rPr lang="en-US" altLang="zh-TW" dirty="0"/>
              <a:t> and other python standard library, so you can’t use libraries like </a:t>
            </a:r>
            <a:r>
              <a:rPr lang="en-US" altLang="zh-TW" dirty="0" err="1"/>
              <a:t>Scikit</a:t>
            </a:r>
            <a:r>
              <a:rPr lang="en-US" altLang="zh-TW" dirty="0"/>
              <a:t>-Learn.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76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42788-9BF3-4991-893C-0001A76D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your model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F1DD88-804B-42E2-9F94-3EDA9C8B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1873250"/>
            <a:ext cx="94011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2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34A76610-63C2-4DE7-8408-3464A42DCA46}"/>
              </a:ext>
            </a:extLst>
          </p:cNvPr>
          <p:cNvSpPr txBox="1"/>
          <p:nvPr/>
        </p:nvSpPr>
        <p:spPr>
          <a:xfrm>
            <a:off x="5853886" y="5609832"/>
            <a:ext cx="4263747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ea typeface="Cambria" panose="02040503050406030204" pitchFamily="18" charset="0"/>
              </a:rPr>
              <a:t>Update weights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95383AB-9BF0-41B0-B937-296AC093E05D}"/>
              </a:ext>
            </a:extLst>
          </p:cNvPr>
          <p:cNvSpPr txBox="1"/>
          <p:nvPr/>
        </p:nvSpPr>
        <p:spPr>
          <a:xfrm>
            <a:off x="5853886" y="4636878"/>
            <a:ext cx="4263747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ea typeface="Cambria" panose="02040503050406030204" pitchFamily="18" charset="0"/>
              </a:rPr>
              <a:t>Backward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1BAEE5-5FBA-47EF-BF32-DC36A3DE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Flow</a:t>
            </a:r>
            <a:endParaRPr lang="zh-TW" altLang="en-US" dirty="0">
              <a:latin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35E2E8-7421-4CD7-8928-5E7C22E6AF64}"/>
              </a:ext>
            </a:extLst>
          </p:cNvPr>
          <p:cNvSpPr txBox="1"/>
          <p:nvPr/>
        </p:nvSpPr>
        <p:spPr>
          <a:xfrm>
            <a:off x="5853886" y="3663329"/>
            <a:ext cx="4263747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  <a:ea typeface="Cambria" panose="02040503050406030204" pitchFamily="18" charset="0"/>
              </a:rPr>
              <a:t>Forward(</a:t>
            </a:r>
            <a:r>
              <a:rPr lang="en-US" altLang="zh-TW" sz="2400" dirty="0" err="1">
                <a:solidFill>
                  <a:srgbClr val="FF0000"/>
                </a:solidFill>
                <a:ea typeface="Cambria" panose="02040503050406030204" pitchFamily="18" charset="0"/>
              </a:rPr>
              <a:t>Sigmod</a:t>
            </a:r>
            <a:r>
              <a:rPr lang="en-US" altLang="zh-TW" sz="2400" dirty="0">
                <a:solidFill>
                  <a:srgbClr val="FF0000"/>
                </a:solidFill>
                <a:ea typeface="Cambria" panose="02040503050406030204" pitchFamily="18" charset="0"/>
              </a:rPr>
              <a:t> activation)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E3417FF-02D1-4B62-B433-D6787FF5D6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985760" y="4124994"/>
            <a:ext cx="0" cy="514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B47A95F-A548-4BB4-9FE7-1DBEAB6AC887}"/>
              </a:ext>
            </a:extLst>
          </p:cNvPr>
          <p:cNvCxnSpPr>
            <a:cxnSpLocks/>
          </p:cNvCxnSpPr>
          <p:nvPr/>
        </p:nvCxnSpPr>
        <p:spPr>
          <a:xfrm>
            <a:off x="7985759" y="5100851"/>
            <a:ext cx="0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肘形接點 13">
            <a:extLst>
              <a:ext uri="{FF2B5EF4-FFF2-40B4-BE49-F238E27FC236}">
                <a16:creationId xmlns:a16="http://schemas.microsoft.com/office/drawing/2014/main" id="{1FCDF4BC-FE09-4068-BBBA-A4D8632938C6}"/>
              </a:ext>
            </a:extLst>
          </p:cNvPr>
          <p:cNvCxnSpPr>
            <a:cxnSpLocks/>
            <a:stCxn id="23" idx="1"/>
            <a:endCxn id="5" idx="1"/>
          </p:cNvCxnSpPr>
          <p:nvPr/>
        </p:nvCxnSpPr>
        <p:spPr>
          <a:xfrm rot="10800000">
            <a:off x="5853886" y="3894163"/>
            <a:ext cx="12700" cy="194650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D7DA56-0DA1-4510-A40D-0A1788B17B79}"/>
              </a:ext>
            </a:extLst>
          </p:cNvPr>
          <p:cNvSpPr txBox="1"/>
          <p:nvPr/>
        </p:nvSpPr>
        <p:spPr>
          <a:xfrm>
            <a:off x="690410" y="4707886"/>
            <a:ext cx="4295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a typeface="Cambria" panose="02040503050406030204" pitchFamily="18" charset="0"/>
              </a:rPr>
              <a:t>Repeat n times or until convergence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73C594B-254F-40E2-B05F-D955DA595523}"/>
              </a:ext>
            </a:extLst>
          </p:cNvPr>
          <p:cNvSpPr txBox="1"/>
          <p:nvPr/>
        </p:nvSpPr>
        <p:spPr>
          <a:xfrm>
            <a:off x="6617608" y="2696713"/>
            <a:ext cx="2736304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ea typeface="Cambria" panose="02040503050406030204" pitchFamily="18" charset="0"/>
              </a:rPr>
              <a:t>Create model</a:t>
            </a:r>
            <a:endParaRPr lang="zh-TW" altLang="en-US" sz="24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4B73C3D-514C-4096-94F8-2A44EC22764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985760" y="3158377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D4DC4A-CB93-4937-9B2D-00F2BFD6605D}"/>
              </a:ext>
            </a:extLst>
          </p:cNvPr>
          <p:cNvSpPr txBox="1"/>
          <p:nvPr/>
        </p:nvSpPr>
        <p:spPr>
          <a:xfrm>
            <a:off x="6617606" y="1720855"/>
            <a:ext cx="2736304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ea typeface="Cambria" panose="02040503050406030204" pitchFamily="18" charset="0"/>
              </a:rPr>
              <a:t>Read data</a:t>
            </a:r>
            <a:endParaRPr lang="zh-TW" altLang="en-US" sz="240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D55AF1D-767F-4B2E-AC65-9790CC9F201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985758" y="2182519"/>
            <a:ext cx="1" cy="509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11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03C06-B116-4E49-ACA3-CBE08134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5CE92435-92E9-4732-8B3C-F0A327EE0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1966761"/>
            <a:ext cx="7382625" cy="3534458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6053C70-937D-4CDB-9586-E3099850B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929" y="1367291"/>
            <a:ext cx="4468017" cy="23267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F3B5E48-1FB8-4155-902E-31271B8F7E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14"/>
          <a:stretch/>
        </p:blipFill>
        <p:spPr>
          <a:xfrm>
            <a:off x="7346889" y="3932338"/>
            <a:ext cx="3612129" cy="24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4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890C2-40A9-48E9-A3DE-081C133D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CBCCDF-E2F8-4833-9327-FD97579C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http://speech.ee.ntu.edu.tw/~tlkagk/courses_ML17_2.html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772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133</Words>
  <Application>Microsoft Office PowerPoint</Application>
  <PresentationFormat>寬螢幕</PresentationFormat>
  <Paragraphs>23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Cambria</vt:lpstr>
      <vt:lpstr>Office 佈景主題</vt:lpstr>
      <vt:lpstr>HW4</vt:lpstr>
      <vt:lpstr>Write a backpropagation program</vt:lpstr>
      <vt:lpstr>Rules</vt:lpstr>
      <vt:lpstr>Design your model</vt:lpstr>
      <vt:lpstr>Flow</vt:lpstr>
      <vt:lpstr>Result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</dc:title>
  <dc:creator>LIN</dc:creator>
  <cp:lastModifiedBy>Yu-Ting</cp:lastModifiedBy>
  <cp:revision>11</cp:revision>
  <dcterms:created xsi:type="dcterms:W3CDTF">2019-12-16T19:37:13Z</dcterms:created>
  <dcterms:modified xsi:type="dcterms:W3CDTF">2019-12-17T05:07:24Z</dcterms:modified>
</cp:coreProperties>
</file>