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0689" y="198884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Predict </a:t>
            </a: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you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lang="zh-TW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backing home / travel</a:t>
            </a:r>
            <a:r>
              <a:rPr lang="zh-TW" altLang="zh-TW" sz="5400" dirty="0"/>
              <a:t/>
            </a:r>
            <a:br>
              <a:rPr lang="zh-TW" altLang="zh-TW" sz="5400" dirty="0"/>
            </a:br>
            <a:endParaRPr lang="zh-TW" altLang="en-US" sz="5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84168" y="4149080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組員</a:t>
            </a:r>
            <a:endParaRPr lang="en-US" altLang="zh-TW" sz="2800" dirty="0" smtClean="0"/>
          </a:p>
          <a:p>
            <a:r>
              <a:rPr lang="zh-TW" altLang="en-US" sz="2800" dirty="0" smtClean="0"/>
              <a:t>陳昱銘</a:t>
            </a:r>
            <a:endParaRPr lang="en-US" altLang="zh-TW" sz="2800" dirty="0" smtClean="0"/>
          </a:p>
          <a:p>
            <a:r>
              <a:rPr lang="zh-TW" altLang="en-US" sz="2800" dirty="0" smtClean="0"/>
              <a:t>黃立銘</a:t>
            </a:r>
            <a:endParaRPr lang="en-US" altLang="zh-TW" sz="2800" dirty="0" smtClean="0"/>
          </a:p>
          <a:p>
            <a:r>
              <a:rPr lang="zh-TW" altLang="en-US" sz="2800" dirty="0"/>
              <a:t>古瀚</a:t>
            </a:r>
          </a:p>
        </p:txBody>
      </p:sp>
    </p:spTree>
    <p:extLst>
      <p:ext uri="{BB962C8B-B14F-4D97-AF65-F5344CB8AC3E}">
        <p14:creationId xmlns:p14="http://schemas.microsoft.com/office/powerpoint/2010/main" val="26757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Some explanation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the picture, Decision tree has the lowest accuracy, and logistic is the highest, but the prediction has too many on train and bus, this also decrease other two’s recall.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817" y="8136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 ROC curve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76864"/>
            <a:ext cx="6571953" cy="455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1560" y="5634744"/>
            <a:ext cx="821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ROC curve shows </a:t>
            </a:r>
            <a:r>
              <a:rPr lang="en-US" altLang="zh-TW" sz="2800" dirty="0" smtClean="0"/>
              <a:t>that Decision tree </a:t>
            </a:r>
            <a:r>
              <a:rPr lang="en-US" altLang="zh-TW" sz="2800" dirty="0"/>
              <a:t>is the worst one, and random forest and logistic are better.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What we 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collect a lot of data which contains one’s age, back home frequency, job, and other which may affect what transportation one person choose in backing home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target has three items, cheap </a:t>
            </a:r>
            <a:r>
              <a:rPr lang="en-US" altLang="zh-TW" dirty="0" smtClean="0"/>
              <a:t>one(train or bus), </a:t>
            </a:r>
            <a:r>
              <a:rPr lang="en-US" altLang="zh-TW" dirty="0"/>
              <a:t>expensive </a:t>
            </a:r>
            <a:r>
              <a:rPr lang="en-US" altLang="zh-TW" dirty="0" smtClean="0"/>
              <a:t>one(HSR), </a:t>
            </a:r>
            <a:r>
              <a:rPr lang="en-US" altLang="zh-TW" dirty="0"/>
              <a:t>and drive by oneself.</a:t>
            </a:r>
            <a:endParaRPr lang="zh-TW" altLang="zh-TW" dirty="0"/>
          </a:p>
          <a:p>
            <a:r>
              <a:rPr lang="en-US" altLang="zh-TW" dirty="0"/>
              <a:t>Note: someone’s hometown and location of work/school is at the same place, so they choose the data of traveling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Original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features include 12 items, which is hometown/travel, age, job, frequency, location of two, distance of two, relationship of friends and family, financial situation, gender, have married and so on.</a:t>
            </a:r>
            <a:endParaRPr lang="zh-TW" altLang="zh-TW" dirty="0"/>
          </a:p>
          <a:p>
            <a:r>
              <a:rPr lang="en-US" altLang="zh-TW" dirty="0" smtClean="0"/>
              <a:t>The picture is on the next page</a:t>
            </a:r>
          </a:p>
          <a:p>
            <a:r>
              <a:rPr lang="en-US" altLang="zh-TW" dirty="0" smtClean="0"/>
              <a:t>We c</a:t>
            </a:r>
            <a:r>
              <a:rPr lang="en-US" altLang="zh-TW" dirty="0" smtClean="0"/>
              <a:t>ollect about 1300 samples from </a:t>
            </a:r>
            <a:r>
              <a:rPr lang="en-US" altLang="zh-TW" dirty="0" err="1"/>
              <a:t>ptt</a:t>
            </a:r>
            <a:r>
              <a:rPr lang="en-US" altLang="zh-TW" dirty="0"/>
              <a:t>, </a:t>
            </a:r>
            <a:r>
              <a:rPr lang="en-US" altLang="zh-TW" dirty="0" err="1" smtClean="0"/>
              <a:t>Bahamut</a:t>
            </a:r>
            <a:r>
              <a:rPr lang="en-US" altLang="zh-TW" dirty="0" smtClean="0"/>
              <a:t>, Facebook users, </a:t>
            </a:r>
            <a:r>
              <a:rPr lang="en-US" altLang="zh-TW" dirty="0"/>
              <a:t>and so </a:t>
            </a:r>
            <a:r>
              <a:rPr lang="en-US" altLang="zh-TW" dirty="0" smtClean="0"/>
              <a:t>on. And we have</a:t>
            </a:r>
            <a:r>
              <a:rPr lang="en-US" altLang="zh-TW" dirty="0" smtClean="0"/>
              <a:t> some </a:t>
            </a:r>
            <a:r>
              <a:rPr lang="en-US" altLang="zh-TW" dirty="0"/>
              <a:t>rewards for attracting people to fill in the questionnaire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208" y="-160008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 original data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998545"/>
            <a:ext cx="72728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22164" y="5373216"/>
            <a:ext cx="804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There are 1352 samples, others are in the final.csv and original.xlsx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78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The distribution of data(feature)</a:t>
            </a:r>
            <a:endParaRPr lang="zh-TW" altLang="en-US" dirty="0"/>
          </a:p>
        </p:txBody>
      </p:sp>
      <p:pic>
        <p:nvPicPr>
          <p:cNvPr id="2058" name="Picture 10" descr="C:\Users\陳昱銘\Desktop\ML_fp\picture\hometown lo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569" y="3700985"/>
            <a:ext cx="4135589" cy="31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陳昱銘\Desktop\ML_fp\picture\back home frequ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104456" cy="30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陳昱銘\Desktop\ML_fp\picture\financial situation(income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3"/>
          <a:stretch/>
        </p:blipFill>
        <p:spPr bwMode="auto">
          <a:xfrm>
            <a:off x="3990073" y="1225487"/>
            <a:ext cx="3851694" cy="25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陳昱銘\Desktop\ML_fp\picture\distance between the above tw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0" y="3700985"/>
            <a:ext cx="3840686" cy="28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陳昱銘\Desktop\ML_fp\picture\hometown 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3488" y="3555493"/>
            <a:ext cx="4135589" cy="31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陳昱銘\Desktop\ML_fp\picture\back home frequenc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9"/>
          <a:stretch/>
        </p:blipFill>
        <p:spPr bwMode="auto">
          <a:xfrm>
            <a:off x="689431" y="1196752"/>
            <a:ext cx="4104456" cy="29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陳昱銘\Desktop\ML_fp\picture\financial situation(income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1" b="12563"/>
          <a:stretch/>
        </p:blipFill>
        <p:spPr bwMode="auto">
          <a:xfrm>
            <a:off x="4499992" y="1196752"/>
            <a:ext cx="3851694" cy="2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陳昱銘\Desktop\ML_fp\picture\distance between the above tw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9" y="3555493"/>
            <a:ext cx="3840686" cy="28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0513" y="6027003"/>
            <a:ext cx="781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 many, just place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four as representatives,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others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in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picture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folder.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The distribution of </a:t>
            </a:r>
            <a:r>
              <a:rPr lang="en-US" altLang="zh-TW" dirty="0" smtClean="0"/>
              <a:t>data(target)</a:t>
            </a:r>
            <a:endParaRPr lang="zh-TW" altLang="en-US" dirty="0"/>
          </a:p>
        </p:txBody>
      </p:sp>
      <p:pic>
        <p:nvPicPr>
          <p:cNvPr id="3074" name="Picture 2" descr="C:\Users\陳昱銘\Desktop\ML_fp\picture\Pie chart of transpor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5914" y="1935317"/>
            <a:ext cx="5852172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Data processing and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ill </a:t>
            </a:r>
            <a:r>
              <a:rPr lang="en-US" altLang="zh-TW" dirty="0"/>
              <a:t>the </a:t>
            </a:r>
            <a:r>
              <a:rPr lang="en-US" altLang="zh-TW" dirty="0" err="1" smtClean="0"/>
              <a:t>missings</a:t>
            </a:r>
            <a:r>
              <a:rPr lang="en-US" altLang="zh-TW" dirty="0" smtClean="0"/>
              <a:t> </a:t>
            </a:r>
            <a:r>
              <a:rPr lang="en-US" altLang="zh-TW" dirty="0"/>
              <a:t>with mode. Then transform them </a:t>
            </a:r>
            <a:r>
              <a:rPr lang="en-US" altLang="zh-TW" dirty="0" smtClean="0"/>
              <a:t>into </a:t>
            </a:r>
            <a:r>
              <a:rPr lang="en-US" altLang="zh-TW" dirty="0"/>
              <a:t>numeric data to fit in </a:t>
            </a:r>
            <a:r>
              <a:rPr lang="en-US" altLang="zh-TW" dirty="0" err="1"/>
              <a:t>sklearn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欄位，本來是出於尊重，多了一個其他選項，結果有人亂填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大雞雞人、男的啾咪</a:t>
            </a:r>
            <a:r>
              <a:rPr lang="en-US" altLang="zh-TW" dirty="0" smtClean="0"/>
              <a:t>???</a:t>
            </a:r>
            <a:r>
              <a:rPr lang="zh-TW" altLang="en-US" dirty="0" smtClean="0"/>
              <a:t>、史萊姆</a:t>
            </a:r>
            <a:r>
              <a:rPr lang="en-US" altLang="zh-TW" dirty="0" smtClean="0"/>
              <a:t>?)</a:t>
            </a:r>
            <a:r>
              <a:rPr lang="zh-TW" altLang="en-US" dirty="0" smtClean="0"/>
              <a:t>，害我找錯誤找很久，因為那些中文沒有被翻成英文，導致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讀檔錯誤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Five </a:t>
            </a:r>
            <a:r>
              <a:rPr lang="en-US" altLang="zh-TW" dirty="0"/>
              <a:t>models </a:t>
            </a:r>
            <a:r>
              <a:rPr lang="en-US" altLang="zh-TW" dirty="0" smtClean="0"/>
              <a:t>are </a:t>
            </a:r>
            <a:r>
              <a:rPr lang="en-US" altLang="zh-TW" dirty="0"/>
              <a:t>created, which are Decision tree, Random forest, Naïve </a:t>
            </a:r>
            <a:r>
              <a:rPr lang="en-US" altLang="zh-TW" dirty="0" err="1"/>
              <a:t>bayes</a:t>
            </a:r>
            <a:r>
              <a:rPr lang="en-US" altLang="zh-TW" dirty="0"/>
              <a:t>, SVM, </a:t>
            </a:r>
            <a:r>
              <a:rPr lang="en-US" altLang="zh-TW" dirty="0" smtClean="0"/>
              <a:t>and Logistic</a:t>
            </a:r>
            <a:r>
              <a:rPr lang="en-US" altLang="zh-TW" dirty="0"/>
              <a:t>. We implement our model first, but the result is worse than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 Therefore, we choose to use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altLang="zh-TW" dirty="0"/>
              <a:t>Predict </a:t>
            </a:r>
            <a:r>
              <a:rPr lang="en-US" altLang="zh-TW" dirty="0" smtClean="0"/>
              <a:t>result(first 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56" y="1556792"/>
            <a:ext cx="68407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altLang="zh-TW" dirty="0"/>
              <a:t>Predict </a:t>
            </a:r>
            <a:r>
              <a:rPr lang="en-US" altLang="zh-TW" dirty="0" smtClean="0"/>
              <a:t>result(last 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27" y="2060848"/>
            <a:ext cx="7631633" cy="38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399</Words>
  <Application>Microsoft Office PowerPoint</Application>
  <PresentationFormat>如螢幕大小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Constantia</vt:lpstr>
      <vt:lpstr>Wingdings 2</vt:lpstr>
      <vt:lpstr>流線</vt:lpstr>
      <vt:lpstr>Predict what you use when backing home / travel </vt:lpstr>
      <vt:lpstr>What we predict</vt:lpstr>
      <vt:lpstr>Original data</vt:lpstr>
      <vt:lpstr>The original data</vt:lpstr>
      <vt:lpstr>The distribution of data(feature)</vt:lpstr>
      <vt:lpstr>The distribution of data(target)</vt:lpstr>
      <vt:lpstr>Data processing and Model</vt:lpstr>
      <vt:lpstr>Predict result(first 3)</vt:lpstr>
      <vt:lpstr>Predict result(last 2)</vt:lpstr>
      <vt:lpstr>Some explanation</vt:lpstr>
      <vt:lpstr>The 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what you use when backing home / travel </dc:title>
  <dc:creator>Yu-Ming Chen</dc:creator>
  <cp:lastModifiedBy>艾瑞克林</cp:lastModifiedBy>
  <cp:revision>15</cp:revision>
  <dcterms:created xsi:type="dcterms:W3CDTF">2019-12-17T07:30:07Z</dcterms:created>
  <dcterms:modified xsi:type="dcterms:W3CDTF">2019-12-21T15:50:26Z</dcterms:modified>
</cp:coreProperties>
</file>