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2019/12/17</a:t>
            </a:fld>
            <a:endParaRPr lang="zh-TW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0689" y="198884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Predict </a:t>
            </a: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you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lang="zh-TW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TW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when</a:t>
            </a:r>
            <a: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zh-TW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altLang="zh-TW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backing home / travel</a:t>
            </a:r>
            <a:r>
              <a:rPr lang="zh-TW" altLang="zh-TW" sz="5400" dirty="0"/>
              <a:t/>
            </a:r>
            <a:br>
              <a:rPr lang="zh-TW" altLang="zh-TW" sz="5400" dirty="0"/>
            </a:br>
            <a:endParaRPr lang="zh-TW" altLang="en-US" sz="5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6084168" y="4149080"/>
            <a:ext cx="2304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組員</a:t>
            </a:r>
            <a:endParaRPr lang="en-US" altLang="zh-TW" sz="2800" dirty="0" smtClean="0"/>
          </a:p>
          <a:p>
            <a:r>
              <a:rPr lang="zh-TW" altLang="en-US" sz="2800" dirty="0" smtClean="0"/>
              <a:t>陳昱銘</a:t>
            </a:r>
            <a:endParaRPr lang="en-US" altLang="zh-TW" sz="2800" dirty="0" smtClean="0"/>
          </a:p>
          <a:p>
            <a:r>
              <a:rPr lang="zh-TW" altLang="en-US" sz="2800" dirty="0" smtClean="0"/>
              <a:t>黃立銘</a:t>
            </a:r>
            <a:endParaRPr lang="en-US" altLang="zh-TW" sz="2800" dirty="0" smtClean="0"/>
          </a:p>
          <a:p>
            <a:r>
              <a:rPr lang="zh-TW" altLang="en-US" sz="2800" dirty="0"/>
              <a:t>古瀚</a:t>
            </a:r>
          </a:p>
        </p:txBody>
      </p:sp>
    </p:spTree>
    <p:extLst>
      <p:ext uri="{BB962C8B-B14F-4D97-AF65-F5344CB8AC3E}">
        <p14:creationId xmlns:p14="http://schemas.microsoft.com/office/powerpoint/2010/main" val="26757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Some explanation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 the picture, Decision tree has the lowest accuracy, and logistic is the highest, but the prediction has too many on train and bus, this also decrease other two’s recall.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ROC curve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6571953" cy="455788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444208" y="1916832"/>
            <a:ext cx="2232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ROC curve shows that tree is the worst one, and random forest and logistic are better.</a:t>
            </a:r>
            <a:endParaRPr lang="zh-TW" altLang="zh-TW" sz="2800" dirty="0"/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964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What we </a:t>
            </a:r>
            <a:r>
              <a:rPr lang="en-US" altLang="zh-TW" dirty="0" smtClean="0"/>
              <a:t>predict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We </a:t>
            </a:r>
            <a:r>
              <a:rPr lang="en-US" altLang="zh-TW" dirty="0"/>
              <a:t>collect a lot of data which contains one’s age, back home frequency, job, and other which may affect what transportation one person choose in backing home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The target has three items, cheap </a:t>
            </a:r>
            <a:r>
              <a:rPr lang="en-US" altLang="zh-TW" dirty="0" smtClean="0"/>
              <a:t>one(train or bus), </a:t>
            </a:r>
            <a:r>
              <a:rPr lang="en-US" altLang="zh-TW" dirty="0"/>
              <a:t>expensive </a:t>
            </a:r>
            <a:r>
              <a:rPr lang="en-US" altLang="zh-TW" dirty="0" smtClean="0"/>
              <a:t>one(HSR), </a:t>
            </a:r>
            <a:r>
              <a:rPr lang="en-US" altLang="zh-TW" dirty="0"/>
              <a:t>and drive by oneself.</a:t>
            </a:r>
            <a:endParaRPr lang="zh-TW" altLang="zh-TW" dirty="0"/>
          </a:p>
          <a:p>
            <a:r>
              <a:rPr lang="en-US" altLang="zh-TW" dirty="0"/>
              <a:t>Note: someone’s hometown and location of work/school is at the same place, so they choose the data of traveling</a:t>
            </a:r>
            <a:endParaRPr lang="zh-TW" altLang="zh-TW" dirty="0"/>
          </a:p>
          <a:p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52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altLang="zh-TW" dirty="0"/>
              <a:t>Original </a:t>
            </a:r>
            <a:r>
              <a:rPr lang="en-US" altLang="zh-TW" dirty="0" smtClean="0"/>
              <a:t>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features include 12 items, which is hometown/travel, age, job, frequency, location of two, distance of two, relationship of friends and family, financial situation, gender, have married and so on.</a:t>
            </a:r>
            <a:endParaRPr lang="zh-TW" altLang="zh-TW" dirty="0"/>
          </a:p>
          <a:p>
            <a:r>
              <a:rPr lang="en-US" altLang="zh-TW" dirty="0" smtClean="0"/>
              <a:t>The picture is on the next page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ollect </a:t>
            </a:r>
            <a:r>
              <a:rPr lang="en-US" altLang="zh-TW" dirty="0"/>
              <a:t>the data by </a:t>
            </a:r>
            <a:r>
              <a:rPr lang="en-US" altLang="zh-TW" dirty="0" err="1"/>
              <a:t>ptt</a:t>
            </a:r>
            <a:r>
              <a:rPr lang="en-US" altLang="zh-TW" dirty="0"/>
              <a:t>, </a:t>
            </a:r>
            <a:r>
              <a:rPr lang="en-US" altLang="zh-TW" dirty="0" err="1"/>
              <a:t>baha</a:t>
            </a:r>
            <a:r>
              <a:rPr lang="en-US" altLang="zh-TW" dirty="0"/>
              <a:t>, fb and so on, which contain 1300 samples</a:t>
            </a:r>
            <a:r>
              <a:rPr lang="en-US" altLang="zh-TW" dirty="0" smtClean="0"/>
              <a:t>. And we have some lottery to attract people to fill in </a:t>
            </a:r>
            <a:r>
              <a:rPr lang="en-US" altLang="zh-TW" dirty="0"/>
              <a:t>the </a:t>
            </a:r>
            <a:r>
              <a:rPr lang="en-US" altLang="zh-TW" dirty="0" smtClean="0"/>
              <a:t>questionnaire.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38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The original data</a:t>
            </a:r>
            <a:endParaRPr lang="zh-TW" altLang="en-US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44824"/>
            <a:ext cx="7272808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7380312" y="2204864"/>
            <a:ext cx="15841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There are 1352 samples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7781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/>
              <a:t>The distribution of data(feature)</a:t>
            </a:r>
            <a:endParaRPr lang="zh-TW" altLang="en-US" dirty="0"/>
          </a:p>
        </p:txBody>
      </p:sp>
      <p:pic>
        <p:nvPicPr>
          <p:cNvPr id="2058" name="Picture 10" descr="C:\Users\陳昱銘\Desktop\ML_fp\picture\hometown loc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9912" y="3688229"/>
            <a:ext cx="4135589" cy="31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陳昱銘\Desktop\ML_fp\picture\back home frequenc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1" y="1399347"/>
            <a:ext cx="4104456" cy="30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:\Users\陳昱銘\Desktop\ML_fp\picture\financial situation(income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268760"/>
            <a:ext cx="3851694" cy="288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Users\陳昱銘\Desktop\ML_fp\picture\distance between the above tw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79" y="4031922"/>
            <a:ext cx="3840686" cy="288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668345" y="2924944"/>
            <a:ext cx="10373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Too many, just place four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/>
              <a:t>The distribution of </a:t>
            </a:r>
            <a:r>
              <a:rPr lang="en-US" altLang="zh-TW" dirty="0" smtClean="0"/>
              <a:t>data(target)</a:t>
            </a:r>
            <a:endParaRPr lang="zh-TW" altLang="en-US" dirty="0"/>
          </a:p>
        </p:txBody>
      </p:sp>
      <p:pic>
        <p:nvPicPr>
          <p:cNvPr id="3074" name="Picture 2" descr="C:\Users\陳昱銘\Desktop\ML_fp\picture\Pie chart of transportati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5914" y="1935317"/>
            <a:ext cx="5852172" cy="438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66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Data processing and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</a:t>
            </a:r>
            <a:r>
              <a:rPr lang="en-US" altLang="zh-TW" dirty="0" smtClean="0"/>
              <a:t>ill </a:t>
            </a:r>
            <a:r>
              <a:rPr lang="en-US" altLang="zh-TW" dirty="0"/>
              <a:t>the missing with mode. Then transform them to numeric data to fit in </a:t>
            </a:r>
            <a:r>
              <a:rPr lang="en-US" altLang="zh-TW" dirty="0" err="1"/>
              <a:t>sklearn</a:t>
            </a:r>
            <a:r>
              <a:rPr lang="en-US" altLang="zh-TW" dirty="0" smtClean="0"/>
              <a:t>.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gender</a:t>
            </a:r>
            <a:r>
              <a:rPr lang="zh-TW" altLang="en-US" dirty="0" smtClean="0"/>
              <a:t>欄位，本來是出於尊重，多了一個其他選項，結果有人亂填</a:t>
            </a:r>
            <a:r>
              <a:rPr lang="en-US" altLang="zh-TW" dirty="0" smtClean="0"/>
              <a:t>(</a:t>
            </a:r>
            <a:r>
              <a:rPr lang="zh-TW" altLang="en-US" dirty="0" smtClean="0"/>
              <a:t>像</a:t>
            </a:r>
            <a:r>
              <a:rPr lang="en-US" altLang="zh-TW" dirty="0" smtClean="0"/>
              <a:t>:</a:t>
            </a:r>
            <a:r>
              <a:rPr lang="zh-TW" altLang="en-US" dirty="0" smtClean="0"/>
              <a:t>大雞雞人、男的啾咪</a:t>
            </a:r>
            <a:r>
              <a:rPr lang="en-US" altLang="zh-TW" dirty="0" smtClean="0"/>
              <a:t>???</a:t>
            </a:r>
            <a:r>
              <a:rPr lang="zh-TW" altLang="en-US" dirty="0" smtClean="0"/>
              <a:t>、史萊姆</a:t>
            </a:r>
            <a:r>
              <a:rPr lang="en-US" altLang="zh-TW" dirty="0" smtClean="0"/>
              <a:t>?)</a:t>
            </a:r>
            <a:r>
              <a:rPr lang="zh-TW" altLang="en-US" dirty="0" smtClean="0"/>
              <a:t>，害我找錯誤找很久，因為那些中文沒有被翻成英文，導致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讀檔錯誤</a:t>
            </a:r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Five </a:t>
            </a:r>
            <a:r>
              <a:rPr lang="en-US" altLang="zh-TW" dirty="0"/>
              <a:t>models </a:t>
            </a:r>
            <a:r>
              <a:rPr lang="en-US" altLang="zh-TW" dirty="0" smtClean="0"/>
              <a:t>are </a:t>
            </a:r>
            <a:r>
              <a:rPr lang="en-US" altLang="zh-TW" dirty="0"/>
              <a:t>created, which are Decision tree, Random forest, Naïve </a:t>
            </a:r>
            <a:r>
              <a:rPr lang="en-US" altLang="zh-TW" dirty="0" err="1"/>
              <a:t>bayes</a:t>
            </a:r>
            <a:r>
              <a:rPr lang="en-US" altLang="zh-TW" dirty="0"/>
              <a:t>, SVM, Logistic. We implement our model first, but the result is worse than </a:t>
            </a:r>
            <a:r>
              <a:rPr lang="en-US" altLang="zh-TW" dirty="0" err="1"/>
              <a:t>sklearn</a:t>
            </a:r>
            <a:r>
              <a:rPr lang="en-US" altLang="zh-TW" dirty="0"/>
              <a:t>, so choose the </a:t>
            </a:r>
            <a:r>
              <a:rPr lang="en-US" altLang="zh-TW" dirty="0" err="1"/>
              <a:t>sklearn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252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lvl="0" algn="ctr"/>
            <a:r>
              <a:rPr lang="en-US" altLang="zh-TW" dirty="0"/>
              <a:t>Predict </a:t>
            </a:r>
            <a:r>
              <a:rPr lang="en-US" altLang="zh-TW" dirty="0" smtClean="0"/>
              <a:t>result(first 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672" y="1556792"/>
            <a:ext cx="6096224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US" altLang="zh-TW" dirty="0"/>
              <a:t>Predict </a:t>
            </a:r>
            <a:r>
              <a:rPr lang="en-US" altLang="zh-TW" dirty="0" smtClean="0"/>
              <a:t>result(last 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775" y="1750602"/>
            <a:ext cx="7631633" cy="38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5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</TotalTime>
  <Words>377</Words>
  <Application>Microsoft Office PowerPoint</Application>
  <PresentationFormat>如螢幕大小 (4:3)</PresentationFormat>
  <Paragraphs>28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流線</vt:lpstr>
      <vt:lpstr>Predict what you use when backing home / travel </vt:lpstr>
      <vt:lpstr>What we predict</vt:lpstr>
      <vt:lpstr>Original data</vt:lpstr>
      <vt:lpstr>The original data</vt:lpstr>
      <vt:lpstr>The distribution of data(feature)</vt:lpstr>
      <vt:lpstr>The distribution of data(target)</vt:lpstr>
      <vt:lpstr>Data processing and Model</vt:lpstr>
      <vt:lpstr>Predict result(first 3)</vt:lpstr>
      <vt:lpstr>Predict result(last 2)</vt:lpstr>
      <vt:lpstr>Some explanation</vt:lpstr>
      <vt:lpstr>The ROC curve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 what you use when backing home / travel </dc:title>
  <dc:creator>Yu-Ming Chen</dc:creator>
  <cp:lastModifiedBy>陳昱銘</cp:lastModifiedBy>
  <cp:revision>5</cp:revision>
  <dcterms:created xsi:type="dcterms:W3CDTF">2019-12-17T07:30:07Z</dcterms:created>
  <dcterms:modified xsi:type="dcterms:W3CDTF">2019-12-17T08:02:34Z</dcterms:modified>
</cp:coreProperties>
</file>